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73"/>
  </p:notesMasterIdLst>
  <p:handoutMasterIdLst>
    <p:handoutMasterId r:id="rId74"/>
  </p:handoutMasterIdLst>
  <p:sldIdLst>
    <p:sldId id="321" r:id="rId7"/>
    <p:sldId id="308" r:id="rId8"/>
    <p:sldId id="2147471262" r:id="rId9"/>
    <p:sldId id="2076137038" r:id="rId10"/>
    <p:sldId id="2147473777" r:id="rId11"/>
    <p:sldId id="554" r:id="rId12"/>
    <p:sldId id="2147471267" r:id="rId13"/>
    <p:sldId id="547" r:id="rId14"/>
    <p:sldId id="2147471076" r:id="rId15"/>
    <p:sldId id="2147471266" r:id="rId16"/>
    <p:sldId id="2147471264" r:id="rId17"/>
    <p:sldId id="2147471226" r:id="rId18"/>
    <p:sldId id="2141411877" r:id="rId19"/>
    <p:sldId id="2141411849" r:id="rId20"/>
    <p:sldId id="2147475267" r:id="rId21"/>
    <p:sldId id="2147475268" r:id="rId22"/>
    <p:sldId id="2141411852" r:id="rId23"/>
    <p:sldId id="2141411854" r:id="rId24"/>
    <p:sldId id="2147475261" r:id="rId25"/>
    <p:sldId id="2147470242" r:id="rId26"/>
    <p:sldId id="2147475219" r:id="rId27"/>
    <p:sldId id="2147475231" r:id="rId28"/>
    <p:sldId id="2147475208" r:id="rId29"/>
    <p:sldId id="2147475239" r:id="rId30"/>
    <p:sldId id="2147475260" r:id="rId31"/>
    <p:sldId id="2147475233" r:id="rId32"/>
    <p:sldId id="2147475284" r:id="rId33"/>
    <p:sldId id="562" r:id="rId34"/>
    <p:sldId id="2147471191" r:id="rId35"/>
    <p:sldId id="2147471118" r:id="rId36"/>
    <p:sldId id="2147471129" r:id="rId37"/>
    <p:sldId id="2135245151" r:id="rId38"/>
    <p:sldId id="2147475243" r:id="rId39"/>
    <p:sldId id="2147475244" r:id="rId40"/>
    <p:sldId id="2147475285" r:id="rId41"/>
    <p:sldId id="2147475224" r:id="rId42"/>
    <p:sldId id="2147475245" r:id="rId43"/>
    <p:sldId id="2147475246" r:id="rId44"/>
    <p:sldId id="2147475228" r:id="rId45"/>
    <p:sldId id="2147475248" r:id="rId46"/>
    <p:sldId id="2147475250" r:id="rId47"/>
    <p:sldId id="2147475255" r:id="rId48"/>
    <p:sldId id="2147475286" r:id="rId49"/>
    <p:sldId id="2147475258" r:id="rId50"/>
    <p:sldId id="2147475234" r:id="rId51"/>
    <p:sldId id="2147471214" r:id="rId52"/>
    <p:sldId id="544" r:id="rId53"/>
    <p:sldId id="2147471228" r:id="rId54"/>
    <p:sldId id="2147475235" r:id="rId55"/>
    <p:sldId id="318" r:id="rId56"/>
    <p:sldId id="2147475266" r:id="rId57"/>
    <p:sldId id="2147475217" r:id="rId58"/>
    <p:sldId id="2147475259" r:id="rId59"/>
    <p:sldId id="2141411836" r:id="rId60"/>
    <p:sldId id="2141411838" r:id="rId61"/>
    <p:sldId id="2141411839" r:id="rId62"/>
    <p:sldId id="549" r:id="rId63"/>
    <p:sldId id="2141411841" r:id="rId64"/>
    <p:sldId id="2141411834" r:id="rId65"/>
    <p:sldId id="2141411842" r:id="rId66"/>
    <p:sldId id="2141411835" r:id="rId67"/>
    <p:sldId id="566" r:id="rId68"/>
    <p:sldId id="2147475237" r:id="rId69"/>
    <p:sldId id="573" r:id="rId70"/>
    <p:sldId id="576" r:id="rId71"/>
    <p:sldId id="2147475236" r:id="rId72"/>
  </p:sldIdLst>
  <p:sldSz cx="12192000" cy="6858000"/>
  <p:notesSz cx="7315200" cy="9601200"/>
  <p:custDataLst>
    <p:tags r:id="rId7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1" pos="453"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5"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Jerfiz Constanzo" initials="JC" lastIdx="199" clrIdx="15">
    <p:extLst>
      <p:ext uri="{19B8F6BF-5375-455C-9EA6-DF929625EA0E}">
        <p15:presenceInfo xmlns:p15="http://schemas.microsoft.com/office/powerpoint/2012/main" userId="S::jconstanzo@clinicaloptions.com::7388c342-66f0-4154-bcdf-657d8197f1ae" providerId="AD"/>
      </p:ext>
    </p:extLst>
  </p:cmAuthor>
  <p:cmAuthor id="17" name="Andrea Boecler" initials="AB" lastIdx="1" clrIdx="16">
    <p:extLst>
      <p:ext uri="{19B8F6BF-5375-455C-9EA6-DF929625EA0E}">
        <p15:presenceInfo xmlns:p15="http://schemas.microsoft.com/office/powerpoint/2012/main" userId="S::aboecler@clinicaloptions.com::28e82037-1239-4052-943b-ae184e0bc2af" providerId="AD"/>
      </p:ext>
    </p:extLst>
  </p:cmAuthor>
  <p:cmAuthor id="18" name="Spring, Laura M.,MD" initials="LS" lastIdx="24" clrIdx="17">
    <p:extLst>
      <p:ext uri="{19B8F6BF-5375-455C-9EA6-DF929625EA0E}">
        <p15:presenceInfo xmlns:p15="http://schemas.microsoft.com/office/powerpoint/2012/main" userId="S::lspring2@mgb.org::1887836f-9e42-459c-9957-c1b2ef4db265" providerId="AD"/>
      </p:ext>
    </p:extLst>
  </p:cmAuthor>
  <p:cmAuthor id="19" name="Carey Anders, M.D." initials="CAM" lastIdx="2" clrIdx="18">
    <p:extLst>
      <p:ext uri="{19B8F6BF-5375-455C-9EA6-DF929625EA0E}">
        <p15:presenceInfo xmlns:p15="http://schemas.microsoft.com/office/powerpoint/2012/main" userId="S-1-5-21-2053149899-1891010372-398732264-826397" providerId="AD"/>
      </p:ext>
    </p:extLst>
  </p:cmAuthor>
  <p:cmAuthor id="20" name="Dussadee Royal" initials="DR" lastIdx="5" clrIdx="19">
    <p:extLst>
      <p:ext uri="{19B8F6BF-5375-455C-9EA6-DF929625EA0E}">
        <p15:presenceInfo xmlns:p15="http://schemas.microsoft.com/office/powerpoint/2012/main" userId="S::droyal@clinicaloptions.com::51beead8-6fa0-4b98-aeba-37044af35e17" providerId="AD"/>
      </p:ext>
    </p:extLst>
  </p:cmAuthor>
  <p:cmAuthor id="21" name="CLINICALOPTIONS\tquill" initials="C" lastIdx="45" clrIdx="20">
    <p:extLst>
      <p:ext uri="{19B8F6BF-5375-455C-9EA6-DF929625EA0E}">
        <p15:presenceInfo xmlns:p15="http://schemas.microsoft.com/office/powerpoint/2012/main" userId="CLINICALOPTIONS\tquill" providerId="None"/>
      </p:ext>
    </p:extLst>
  </p:cmAuthor>
  <p:cmAuthor id="22" name="aboecler@clinicaloptions.com" initials="a" lastIdx="1" clrIdx="21">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E1471D"/>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86181" autoAdjust="0"/>
  </p:normalViewPr>
  <p:slideViewPr>
    <p:cSldViewPr snapToGrid="0">
      <p:cViewPr varScale="1">
        <p:scale>
          <a:sx n="74" d="100"/>
          <a:sy n="74" d="100"/>
        </p:scale>
        <p:origin x="811" y="62"/>
      </p:cViewPr>
      <p:guideLst>
        <p:guide pos="453"/>
        <p:guide orient="horz" pos="2160"/>
      </p:guideLst>
    </p:cSldViewPr>
  </p:slideViewPr>
  <p:notesTextViewPr>
    <p:cViewPr>
      <p:scale>
        <a:sx n="1" d="1"/>
        <a:sy n="1" d="1"/>
      </p:scale>
      <p:origin x="0" y="0"/>
    </p:cViewPr>
  </p:notesTextViewPr>
  <p:sorterViewPr>
    <p:cViewPr>
      <p:scale>
        <a:sx n="170" d="100"/>
        <a:sy n="170" d="100"/>
      </p:scale>
      <p:origin x="0" y="-430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handoutMaster" Target="handoutMasters/handoutMaster1.xml"/><Relationship Id="rId79"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notesMaster" Target="notesMasters/notesMaster1.xml"/><Relationship Id="rId78"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BD21F2-9C1A-4862-BF1E-4B31D87106C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4AA2B851-AFE9-4208-AD50-70134B94BFB4}">
      <dgm:prSet phldrT="[Text]" custT="1"/>
      <dgm:spPr>
        <a:solidFill>
          <a:schemeClr val="accent1"/>
        </a:solidFill>
      </dgm:spPr>
      <dgm:t>
        <a:bodyPr/>
        <a:lstStyle/>
        <a:p>
          <a:r>
            <a:rPr lang="en-US" sz="1800" dirty="0"/>
            <a:t>Node-positive, HR+/HER2- EBC at high risk of recurrence</a:t>
          </a:r>
          <a:r>
            <a:rPr lang="en-US" sz="1800" baseline="30000" dirty="0"/>
            <a:t>1</a:t>
          </a:r>
          <a:endParaRPr lang="en-US" sz="1800" dirty="0"/>
        </a:p>
      </dgm:t>
    </dgm:pt>
    <dgm:pt modelId="{A62F3C06-91BE-4B5F-8BDA-7685DCFBA834}" type="parTrans" cxnId="{D13CEB64-AC6B-4772-B747-D0075FE948E9}">
      <dgm:prSet/>
      <dgm:spPr/>
      <dgm:t>
        <a:bodyPr/>
        <a:lstStyle/>
        <a:p>
          <a:endParaRPr lang="en-US"/>
        </a:p>
      </dgm:t>
    </dgm:pt>
    <dgm:pt modelId="{34E19A8C-8A9B-4AB7-B9A8-E16E1FF82402}" type="sibTrans" cxnId="{D13CEB64-AC6B-4772-B747-D0075FE948E9}">
      <dgm:prSet/>
      <dgm:spPr>
        <a:ln>
          <a:solidFill>
            <a:schemeClr val="bg1"/>
          </a:solidFill>
        </a:ln>
      </dgm:spPr>
      <dgm:t>
        <a:bodyPr/>
        <a:lstStyle/>
        <a:p>
          <a:endParaRPr lang="en-US"/>
        </a:p>
      </dgm:t>
    </dgm:pt>
    <dgm:pt modelId="{B737BE6A-B0CD-4913-90A9-4D778C169F90}">
      <dgm:prSet phldrT="[Text]" custT="1"/>
      <dgm:spPr/>
      <dgm:t>
        <a:bodyPr/>
        <a:lstStyle/>
        <a:p>
          <a:r>
            <a:rPr lang="en-US" sz="1800" dirty="0"/>
            <a:t>HR+/HER2- EBC at high risk of recurrence: ≥4 axillary LNs </a:t>
          </a:r>
          <a:r>
            <a:rPr lang="en-US" sz="1800" i="1" dirty="0"/>
            <a:t>or</a:t>
          </a:r>
          <a:r>
            <a:rPr lang="en-US" sz="1800" dirty="0"/>
            <a:t> 1-3 axillary LNs with ≥1 of following: tumor </a:t>
          </a:r>
          <a:r>
            <a:rPr lang="en-US" sz="1800" u="none" dirty="0"/>
            <a:t>≥</a:t>
          </a:r>
          <a:r>
            <a:rPr lang="en-US" sz="1800" dirty="0"/>
            <a:t>5 cm, grade 3 disease, and/or Ki-67 </a:t>
          </a:r>
          <a:r>
            <a:rPr lang="en-US" sz="1800" u="none" dirty="0"/>
            <a:t>≥</a:t>
          </a:r>
          <a:r>
            <a:rPr lang="en-US" sz="1800" dirty="0"/>
            <a:t>20%</a:t>
          </a:r>
          <a:r>
            <a:rPr lang="en-US" sz="1800" baseline="30000" dirty="0"/>
            <a:t>2</a:t>
          </a:r>
        </a:p>
      </dgm:t>
    </dgm:pt>
    <dgm:pt modelId="{65018FFB-F0E3-4453-BAF0-F497524965AD}" type="parTrans" cxnId="{C5228CAF-86AF-4F2C-A908-7424BB651259}">
      <dgm:prSet/>
      <dgm:spPr/>
      <dgm:t>
        <a:bodyPr/>
        <a:lstStyle/>
        <a:p>
          <a:endParaRPr lang="en-US"/>
        </a:p>
      </dgm:t>
    </dgm:pt>
    <dgm:pt modelId="{1099395B-BA3A-496E-B83D-EEB562EE64D0}" type="sibTrans" cxnId="{C5228CAF-86AF-4F2C-A908-7424BB651259}">
      <dgm:prSet/>
      <dgm:spPr/>
      <dgm:t>
        <a:bodyPr/>
        <a:lstStyle/>
        <a:p>
          <a:endParaRPr lang="en-US"/>
        </a:p>
      </dgm:t>
    </dgm:pt>
    <dgm:pt modelId="{4A78530D-4887-42FC-A3FF-8C2422BE90CB}">
      <dgm:prSet phldrT="[Text]" custT="1"/>
      <dgm:spPr/>
      <dgm:t>
        <a:bodyPr/>
        <a:lstStyle/>
        <a:p>
          <a:r>
            <a:rPr lang="en-US" sz="1800" dirty="0"/>
            <a:t>HR+/HER2- EBC at high risk of recurrence: ≥4 axillary LNs </a:t>
          </a:r>
          <a:r>
            <a:rPr lang="en-US" sz="1800" i="1" dirty="0"/>
            <a:t>or</a:t>
          </a:r>
          <a:r>
            <a:rPr lang="en-US" sz="1800" dirty="0"/>
            <a:t> 1-3 axillary LNs with ≥1 of following: tumor </a:t>
          </a:r>
          <a:r>
            <a:rPr lang="en-US" sz="1800" u="none" dirty="0"/>
            <a:t>≥</a:t>
          </a:r>
          <a:r>
            <a:rPr lang="en-US" sz="1800" dirty="0"/>
            <a:t>5 cm or grade 3 disease</a:t>
          </a:r>
          <a:r>
            <a:rPr lang="en-US" sz="1800" baseline="30000" dirty="0"/>
            <a:t>3</a:t>
          </a:r>
        </a:p>
      </dgm:t>
    </dgm:pt>
    <dgm:pt modelId="{39EF6919-B2FA-46D8-A4C1-A0C738AEF6FA}" type="parTrans" cxnId="{C3DBF395-3AA4-45D0-B7C3-184EAD99D697}">
      <dgm:prSet/>
      <dgm:spPr/>
      <dgm:t>
        <a:bodyPr/>
        <a:lstStyle/>
        <a:p>
          <a:endParaRPr lang="en-US"/>
        </a:p>
      </dgm:t>
    </dgm:pt>
    <dgm:pt modelId="{6910BD40-42FC-4C7A-B6A6-681C66EFD519}" type="sibTrans" cxnId="{C3DBF395-3AA4-45D0-B7C3-184EAD99D697}">
      <dgm:prSet/>
      <dgm:spPr/>
      <dgm:t>
        <a:bodyPr/>
        <a:lstStyle/>
        <a:p>
          <a:endParaRPr lang="en-US"/>
        </a:p>
      </dgm:t>
    </dgm:pt>
    <dgm:pt modelId="{79691EC6-B2AC-4613-8434-6971F9645331}" type="pres">
      <dgm:prSet presAssocID="{31BD21F2-9C1A-4862-BF1E-4B31D87106C2}" presName="Name0" presStyleCnt="0">
        <dgm:presLayoutVars>
          <dgm:chMax val="7"/>
          <dgm:chPref val="7"/>
          <dgm:dir/>
        </dgm:presLayoutVars>
      </dgm:prSet>
      <dgm:spPr/>
    </dgm:pt>
    <dgm:pt modelId="{CFCC0C66-D3F1-4549-BBF9-23F94BE85F15}" type="pres">
      <dgm:prSet presAssocID="{31BD21F2-9C1A-4862-BF1E-4B31D87106C2}" presName="Name1" presStyleCnt="0"/>
      <dgm:spPr/>
    </dgm:pt>
    <dgm:pt modelId="{D331C68B-771A-46C9-A9FF-A85AE16741C8}" type="pres">
      <dgm:prSet presAssocID="{31BD21F2-9C1A-4862-BF1E-4B31D87106C2}" presName="cycle" presStyleCnt="0"/>
      <dgm:spPr/>
    </dgm:pt>
    <dgm:pt modelId="{DF396A7F-E52A-475B-914F-D55EA894694A}" type="pres">
      <dgm:prSet presAssocID="{31BD21F2-9C1A-4862-BF1E-4B31D87106C2}" presName="srcNode" presStyleLbl="node1" presStyleIdx="0" presStyleCnt="3"/>
      <dgm:spPr/>
    </dgm:pt>
    <dgm:pt modelId="{3730D2FF-192E-4644-8408-106378C002D5}" type="pres">
      <dgm:prSet presAssocID="{31BD21F2-9C1A-4862-BF1E-4B31D87106C2}" presName="conn" presStyleLbl="parChTrans1D2" presStyleIdx="0" presStyleCnt="1"/>
      <dgm:spPr/>
    </dgm:pt>
    <dgm:pt modelId="{71AD76DD-A0E3-4C43-B331-9B37A20FB12A}" type="pres">
      <dgm:prSet presAssocID="{31BD21F2-9C1A-4862-BF1E-4B31D87106C2}" presName="extraNode" presStyleLbl="node1" presStyleIdx="0" presStyleCnt="3"/>
      <dgm:spPr/>
    </dgm:pt>
    <dgm:pt modelId="{826A83B5-EE43-4FE6-8421-1513245DE42A}" type="pres">
      <dgm:prSet presAssocID="{31BD21F2-9C1A-4862-BF1E-4B31D87106C2}" presName="dstNode" presStyleLbl="node1" presStyleIdx="0" presStyleCnt="3"/>
      <dgm:spPr/>
    </dgm:pt>
    <dgm:pt modelId="{E12D7AE0-19AC-47ED-A888-771CC13971F0}" type="pres">
      <dgm:prSet presAssocID="{4AA2B851-AFE9-4208-AD50-70134B94BFB4}" presName="text_1" presStyleLbl="node1" presStyleIdx="0" presStyleCnt="3">
        <dgm:presLayoutVars>
          <dgm:bulletEnabled val="1"/>
        </dgm:presLayoutVars>
      </dgm:prSet>
      <dgm:spPr/>
    </dgm:pt>
    <dgm:pt modelId="{7CA98A90-F0CF-4653-A361-0DD4EF34261D}" type="pres">
      <dgm:prSet presAssocID="{4AA2B851-AFE9-4208-AD50-70134B94BFB4}" presName="accent_1" presStyleCnt="0"/>
      <dgm:spPr/>
    </dgm:pt>
    <dgm:pt modelId="{EB9381FC-4C6A-44C2-8964-3C34FC375C75}" type="pres">
      <dgm:prSet presAssocID="{4AA2B851-AFE9-4208-AD50-70134B94BFB4}" presName="accentRepeatNode" presStyleLbl="solidFgAcc1" presStyleIdx="0" presStyleCnt="3"/>
      <dgm:spPr>
        <a:ln w="28575">
          <a:solidFill>
            <a:schemeClr val="accent1"/>
          </a:solidFill>
        </a:ln>
      </dgm:spPr>
    </dgm:pt>
    <dgm:pt modelId="{57CB410D-1C6C-414A-BBFE-98175FB81CF3}" type="pres">
      <dgm:prSet presAssocID="{B737BE6A-B0CD-4913-90A9-4D778C169F90}" presName="text_2" presStyleLbl="node1" presStyleIdx="1" presStyleCnt="3">
        <dgm:presLayoutVars>
          <dgm:bulletEnabled val="1"/>
        </dgm:presLayoutVars>
      </dgm:prSet>
      <dgm:spPr/>
    </dgm:pt>
    <dgm:pt modelId="{53B07FE1-15D3-4162-92E3-8DF1D69371E7}" type="pres">
      <dgm:prSet presAssocID="{B737BE6A-B0CD-4913-90A9-4D778C169F90}" presName="accent_2" presStyleCnt="0"/>
      <dgm:spPr/>
    </dgm:pt>
    <dgm:pt modelId="{FC8AC15D-1881-4601-B773-675B063D802E}" type="pres">
      <dgm:prSet presAssocID="{B737BE6A-B0CD-4913-90A9-4D778C169F90}" presName="accentRepeatNode" presStyleLbl="solidFgAcc1" presStyleIdx="1" presStyleCnt="3"/>
      <dgm:spPr>
        <a:ln w="28575">
          <a:solidFill>
            <a:schemeClr val="accent3"/>
          </a:solidFill>
        </a:ln>
      </dgm:spPr>
    </dgm:pt>
    <dgm:pt modelId="{C11D3207-FF01-4B38-A2DE-8DCBD22ECE8A}" type="pres">
      <dgm:prSet presAssocID="{4A78530D-4887-42FC-A3FF-8C2422BE90CB}" presName="text_3" presStyleLbl="node1" presStyleIdx="2" presStyleCnt="3">
        <dgm:presLayoutVars>
          <dgm:bulletEnabled val="1"/>
        </dgm:presLayoutVars>
      </dgm:prSet>
      <dgm:spPr/>
    </dgm:pt>
    <dgm:pt modelId="{036779C2-CD15-4FC1-BE9D-63828521F093}" type="pres">
      <dgm:prSet presAssocID="{4A78530D-4887-42FC-A3FF-8C2422BE90CB}" presName="accent_3" presStyleCnt="0"/>
      <dgm:spPr/>
    </dgm:pt>
    <dgm:pt modelId="{1F25C841-5EDE-46F7-B2D7-D039399ABB44}" type="pres">
      <dgm:prSet presAssocID="{4A78530D-4887-42FC-A3FF-8C2422BE90CB}" presName="accentRepeatNode" presStyleLbl="solidFgAcc1" presStyleIdx="2" presStyleCnt="3"/>
      <dgm:spPr/>
    </dgm:pt>
  </dgm:ptLst>
  <dgm:cxnLst>
    <dgm:cxn modelId="{91A99C36-C89A-4C7C-84C6-23FD1A45D6B9}" type="presOf" srcId="{4AA2B851-AFE9-4208-AD50-70134B94BFB4}" destId="{E12D7AE0-19AC-47ED-A888-771CC13971F0}" srcOrd="0" destOrd="0" presId="urn:microsoft.com/office/officeart/2008/layout/VerticalCurvedList"/>
    <dgm:cxn modelId="{B8A2B642-6B7D-4F8D-9200-EA32F85F8046}" type="presOf" srcId="{34E19A8C-8A9B-4AB7-B9A8-E16E1FF82402}" destId="{3730D2FF-192E-4644-8408-106378C002D5}" srcOrd="0" destOrd="0" presId="urn:microsoft.com/office/officeart/2008/layout/VerticalCurvedList"/>
    <dgm:cxn modelId="{D13CEB64-AC6B-4772-B747-D0075FE948E9}" srcId="{31BD21F2-9C1A-4862-BF1E-4B31D87106C2}" destId="{4AA2B851-AFE9-4208-AD50-70134B94BFB4}" srcOrd="0" destOrd="0" parTransId="{A62F3C06-91BE-4B5F-8BDA-7685DCFBA834}" sibTransId="{34E19A8C-8A9B-4AB7-B9A8-E16E1FF82402}"/>
    <dgm:cxn modelId="{94DC3249-C584-4D7C-B763-651CBD16AA57}" type="presOf" srcId="{B737BE6A-B0CD-4913-90A9-4D778C169F90}" destId="{57CB410D-1C6C-414A-BBFE-98175FB81CF3}" srcOrd="0" destOrd="0" presId="urn:microsoft.com/office/officeart/2008/layout/VerticalCurvedList"/>
    <dgm:cxn modelId="{C3DBF395-3AA4-45D0-B7C3-184EAD99D697}" srcId="{31BD21F2-9C1A-4862-BF1E-4B31D87106C2}" destId="{4A78530D-4887-42FC-A3FF-8C2422BE90CB}" srcOrd="2" destOrd="0" parTransId="{39EF6919-B2FA-46D8-A4C1-A0C738AEF6FA}" sibTransId="{6910BD40-42FC-4C7A-B6A6-681C66EFD519}"/>
    <dgm:cxn modelId="{C5228CAF-86AF-4F2C-A908-7424BB651259}" srcId="{31BD21F2-9C1A-4862-BF1E-4B31D87106C2}" destId="{B737BE6A-B0CD-4913-90A9-4D778C169F90}" srcOrd="1" destOrd="0" parTransId="{65018FFB-F0E3-4453-BAF0-F497524965AD}" sibTransId="{1099395B-BA3A-496E-B83D-EEB562EE64D0}"/>
    <dgm:cxn modelId="{79CE54C8-8302-43D7-9249-F0ECA3DC2865}" type="presOf" srcId="{31BD21F2-9C1A-4862-BF1E-4B31D87106C2}" destId="{79691EC6-B2AC-4613-8434-6971F9645331}" srcOrd="0" destOrd="0" presId="urn:microsoft.com/office/officeart/2008/layout/VerticalCurvedList"/>
    <dgm:cxn modelId="{F4A9E3D1-5742-48A4-8A10-0A0C34F28650}" type="presOf" srcId="{4A78530D-4887-42FC-A3FF-8C2422BE90CB}" destId="{C11D3207-FF01-4B38-A2DE-8DCBD22ECE8A}" srcOrd="0" destOrd="0" presId="urn:microsoft.com/office/officeart/2008/layout/VerticalCurvedList"/>
    <dgm:cxn modelId="{81F4B079-154C-4FBF-8154-D8FEEC281000}" type="presParOf" srcId="{79691EC6-B2AC-4613-8434-6971F9645331}" destId="{CFCC0C66-D3F1-4549-BBF9-23F94BE85F15}" srcOrd="0" destOrd="0" presId="urn:microsoft.com/office/officeart/2008/layout/VerticalCurvedList"/>
    <dgm:cxn modelId="{5EBA3111-21D1-446D-9BAC-19F90A943101}" type="presParOf" srcId="{CFCC0C66-D3F1-4549-BBF9-23F94BE85F15}" destId="{D331C68B-771A-46C9-A9FF-A85AE16741C8}" srcOrd="0" destOrd="0" presId="urn:microsoft.com/office/officeart/2008/layout/VerticalCurvedList"/>
    <dgm:cxn modelId="{C171E4D0-D465-4295-892B-CBFE26601AD1}" type="presParOf" srcId="{D331C68B-771A-46C9-A9FF-A85AE16741C8}" destId="{DF396A7F-E52A-475B-914F-D55EA894694A}" srcOrd="0" destOrd="0" presId="urn:microsoft.com/office/officeart/2008/layout/VerticalCurvedList"/>
    <dgm:cxn modelId="{C0B8BCD0-BEF1-4128-BB60-C7006C2E1ABA}" type="presParOf" srcId="{D331C68B-771A-46C9-A9FF-A85AE16741C8}" destId="{3730D2FF-192E-4644-8408-106378C002D5}" srcOrd="1" destOrd="0" presId="urn:microsoft.com/office/officeart/2008/layout/VerticalCurvedList"/>
    <dgm:cxn modelId="{7B537517-4952-4B52-B496-3E8018F361BD}" type="presParOf" srcId="{D331C68B-771A-46C9-A9FF-A85AE16741C8}" destId="{71AD76DD-A0E3-4C43-B331-9B37A20FB12A}" srcOrd="2" destOrd="0" presId="urn:microsoft.com/office/officeart/2008/layout/VerticalCurvedList"/>
    <dgm:cxn modelId="{197BF0C3-FB71-4E07-89DA-C0055CAF9EF1}" type="presParOf" srcId="{D331C68B-771A-46C9-A9FF-A85AE16741C8}" destId="{826A83B5-EE43-4FE6-8421-1513245DE42A}" srcOrd="3" destOrd="0" presId="urn:microsoft.com/office/officeart/2008/layout/VerticalCurvedList"/>
    <dgm:cxn modelId="{D4D2EDEC-D364-4D11-B5B4-B3C6BF6AD666}" type="presParOf" srcId="{CFCC0C66-D3F1-4549-BBF9-23F94BE85F15}" destId="{E12D7AE0-19AC-47ED-A888-771CC13971F0}" srcOrd="1" destOrd="0" presId="urn:microsoft.com/office/officeart/2008/layout/VerticalCurvedList"/>
    <dgm:cxn modelId="{88C4AEE7-690B-4205-A75A-17529A0CD487}" type="presParOf" srcId="{CFCC0C66-D3F1-4549-BBF9-23F94BE85F15}" destId="{7CA98A90-F0CF-4653-A361-0DD4EF34261D}" srcOrd="2" destOrd="0" presId="urn:microsoft.com/office/officeart/2008/layout/VerticalCurvedList"/>
    <dgm:cxn modelId="{244BC683-DA38-4DA8-B7B0-D56A29C99B42}" type="presParOf" srcId="{7CA98A90-F0CF-4653-A361-0DD4EF34261D}" destId="{EB9381FC-4C6A-44C2-8964-3C34FC375C75}" srcOrd="0" destOrd="0" presId="urn:microsoft.com/office/officeart/2008/layout/VerticalCurvedList"/>
    <dgm:cxn modelId="{D28C519D-EE3B-41FE-A278-2DE2E099D70F}" type="presParOf" srcId="{CFCC0C66-D3F1-4549-BBF9-23F94BE85F15}" destId="{57CB410D-1C6C-414A-BBFE-98175FB81CF3}" srcOrd="3" destOrd="0" presId="urn:microsoft.com/office/officeart/2008/layout/VerticalCurvedList"/>
    <dgm:cxn modelId="{BA4A6F9B-5B67-4C48-8AC4-8CF4712C960E}" type="presParOf" srcId="{CFCC0C66-D3F1-4549-BBF9-23F94BE85F15}" destId="{53B07FE1-15D3-4162-92E3-8DF1D69371E7}" srcOrd="4" destOrd="0" presId="urn:microsoft.com/office/officeart/2008/layout/VerticalCurvedList"/>
    <dgm:cxn modelId="{225FD7D4-CE3D-45FE-AEAC-381920085111}" type="presParOf" srcId="{53B07FE1-15D3-4162-92E3-8DF1D69371E7}" destId="{FC8AC15D-1881-4601-B773-675B063D802E}" srcOrd="0" destOrd="0" presId="urn:microsoft.com/office/officeart/2008/layout/VerticalCurvedList"/>
    <dgm:cxn modelId="{C6D69E77-5563-4CEB-8145-AFA61BD7B2D0}" type="presParOf" srcId="{CFCC0C66-D3F1-4549-BBF9-23F94BE85F15}" destId="{C11D3207-FF01-4B38-A2DE-8DCBD22ECE8A}" srcOrd="5" destOrd="0" presId="urn:microsoft.com/office/officeart/2008/layout/VerticalCurvedList"/>
    <dgm:cxn modelId="{C4B35755-8953-4501-81CF-735336D81CC1}" type="presParOf" srcId="{CFCC0C66-D3F1-4549-BBF9-23F94BE85F15}" destId="{036779C2-CD15-4FC1-BE9D-63828521F093}" srcOrd="6" destOrd="0" presId="urn:microsoft.com/office/officeart/2008/layout/VerticalCurvedList"/>
    <dgm:cxn modelId="{1D702B4C-51E5-4A37-9A56-876F03C50426}" type="presParOf" srcId="{036779C2-CD15-4FC1-BE9D-63828521F093}" destId="{1F25C841-5EDE-46F7-B2D7-D039399ABB4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0D2FF-192E-4644-8408-106378C002D5}">
      <dsp:nvSpPr>
        <dsp:cNvPr id="0" name=""/>
        <dsp:cNvSpPr/>
      </dsp:nvSpPr>
      <dsp:spPr>
        <a:xfrm>
          <a:off x="-5330711" y="-816417"/>
          <a:ext cx="6348054" cy="6348054"/>
        </a:xfrm>
        <a:prstGeom prst="blockArc">
          <a:avLst>
            <a:gd name="adj1" fmla="val 18900000"/>
            <a:gd name="adj2" fmla="val 2700000"/>
            <a:gd name="adj3" fmla="val 340"/>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E12D7AE0-19AC-47ED-A888-771CC13971F0}">
      <dsp:nvSpPr>
        <dsp:cNvPr id="0" name=""/>
        <dsp:cNvSpPr/>
      </dsp:nvSpPr>
      <dsp:spPr>
        <a:xfrm>
          <a:off x="654472" y="471521"/>
          <a:ext cx="8552727" cy="94304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Node-positive, HR+/HER2- EBC at high risk of recurrence</a:t>
          </a:r>
          <a:r>
            <a:rPr lang="en-US" sz="1800" kern="1200" baseline="30000" dirty="0"/>
            <a:t>1</a:t>
          </a:r>
          <a:endParaRPr lang="en-US" sz="1800" kern="1200" dirty="0"/>
        </a:p>
      </dsp:txBody>
      <dsp:txXfrm>
        <a:off x="654472" y="471521"/>
        <a:ext cx="8552727" cy="943043"/>
      </dsp:txXfrm>
    </dsp:sp>
    <dsp:sp modelId="{EB9381FC-4C6A-44C2-8964-3C34FC375C75}">
      <dsp:nvSpPr>
        <dsp:cNvPr id="0" name=""/>
        <dsp:cNvSpPr/>
      </dsp:nvSpPr>
      <dsp:spPr>
        <a:xfrm>
          <a:off x="65070" y="353641"/>
          <a:ext cx="1178804" cy="1178804"/>
        </a:xfrm>
        <a:prstGeom prst="ellipse">
          <a:avLst/>
        </a:prstGeom>
        <a:solidFill>
          <a:schemeClr val="lt1">
            <a:hueOff val="0"/>
            <a:satOff val="0"/>
            <a:lumOff val="0"/>
            <a:alphaOff val="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57CB410D-1C6C-414A-BBFE-98175FB81CF3}">
      <dsp:nvSpPr>
        <dsp:cNvPr id="0" name=""/>
        <dsp:cNvSpPr/>
      </dsp:nvSpPr>
      <dsp:spPr>
        <a:xfrm>
          <a:off x="997268" y="1886087"/>
          <a:ext cx="8209931" cy="9430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HR+/HER2- EBC at high risk of recurrence: ≥4 axillary LNs </a:t>
          </a:r>
          <a:r>
            <a:rPr lang="en-US" sz="1800" i="1" kern="1200" dirty="0"/>
            <a:t>or</a:t>
          </a:r>
          <a:r>
            <a:rPr lang="en-US" sz="1800" kern="1200" dirty="0"/>
            <a:t> 1-3 axillary LNs with ≥1 of following: tumor </a:t>
          </a:r>
          <a:r>
            <a:rPr lang="en-US" sz="1800" u="none" kern="1200" dirty="0"/>
            <a:t>≥</a:t>
          </a:r>
          <a:r>
            <a:rPr lang="en-US" sz="1800" kern="1200" dirty="0"/>
            <a:t>5 cm, grade 3 disease, and/or Ki-67 </a:t>
          </a:r>
          <a:r>
            <a:rPr lang="en-US" sz="1800" u="none" kern="1200" dirty="0"/>
            <a:t>≥</a:t>
          </a:r>
          <a:r>
            <a:rPr lang="en-US" sz="1800" kern="1200" dirty="0"/>
            <a:t>20%</a:t>
          </a:r>
          <a:r>
            <a:rPr lang="en-US" sz="1800" kern="1200" baseline="30000" dirty="0"/>
            <a:t>2</a:t>
          </a:r>
        </a:p>
      </dsp:txBody>
      <dsp:txXfrm>
        <a:off x="997268" y="1886087"/>
        <a:ext cx="8209931" cy="943043"/>
      </dsp:txXfrm>
    </dsp:sp>
    <dsp:sp modelId="{FC8AC15D-1881-4601-B773-675B063D802E}">
      <dsp:nvSpPr>
        <dsp:cNvPr id="0" name=""/>
        <dsp:cNvSpPr/>
      </dsp:nvSpPr>
      <dsp:spPr>
        <a:xfrm>
          <a:off x="407866" y="1768207"/>
          <a:ext cx="1178804" cy="1178804"/>
        </a:xfrm>
        <a:prstGeom prst="ellipse">
          <a:avLst/>
        </a:prstGeom>
        <a:solidFill>
          <a:schemeClr val="lt1">
            <a:hueOff val="0"/>
            <a:satOff val="0"/>
            <a:lumOff val="0"/>
            <a:alphaOff val="0"/>
          </a:schemeClr>
        </a:solidFill>
        <a:ln w="28575"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C11D3207-FF01-4B38-A2DE-8DCBD22ECE8A}">
      <dsp:nvSpPr>
        <dsp:cNvPr id="0" name=""/>
        <dsp:cNvSpPr/>
      </dsp:nvSpPr>
      <dsp:spPr>
        <a:xfrm>
          <a:off x="654472" y="3300653"/>
          <a:ext cx="8552727" cy="9430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HR+/HER2- EBC at high risk of recurrence: ≥4 axillary LNs </a:t>
          </a:r>
          <a:r>
            <a:rPr lang="en-US" sz="1800" i="1" kern="1200" dirty="0"/>
            <a:t>or</a:t>
          </a:r>
          <a:r>
            <a:rPr lang="en-US" sz="1800" kern="1200" dirty="0"/>
            <a:t> 1-3 axillary LNs with ≥1 of following: tumor </a:t>
          </a:r>
          <a:r>
            <a:rPr lang="en-US" sz="1800" u="none" kern="1200" dirty="0"/>
            <a:t>≥</a:t>
          </a:r>
          <a:r>
            <a:rPr lang="en-US" sz="1800" kern="1200" dirty="0"/>
            <a:t>5 cm or grade 3 disease</a:t>
          </a:r>
          <a:r>
            <a:rPr lang="en-US" sz="1800" kern="1200" baseline="30000" dirty="0"/>
            <a:t>3</a:t>
          </a:r>
        </a:p>
      </dsp:txBody>
      <dsp:txXfrm>
        <a:off x="654472" y="3300653"/>
        <a:ext cx="8552727" cy="943043"/>
      </dsp:txXfrm>
    </dsp:sp>
    <dsp:sp modelId="{1F25C841-5EDE-46F7-B2D7-D039399ABB44}">
      <dsp:nvSpPr>
        <dsp:cNvPr id="0" name=""/>
        <dsp:cNvSpPr/>
      </dsp:nvSpPr>
      <dsp:spPr>
        <a:xfrm>
          <a:off x="65070" y="3182772"/>
          <a:ext cx="1178804" cy="1178804"/>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773358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D07A36-6DF5-446B-99AF-0AFE692B760F}" type="slidenum">
              <a:rPr lang="en-US" smtClean="0"/>
              <a:t>3</a:t>
            </a:fld>
            <a:endParaRPr lang="en-US" dirty="0"/>
          </a:p>
        </p:txBody>
      </p:sp>
    </p:spTree>
    <p:extLst>
      <p:ext uri="{BB962C8B-B14F-4D97-AF65-F5344CB8AC3E}">
        <p14:creationId xmlns:p14="http://schemas.microsoft.com/office/powerpoint/2010/main" val="1956620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involved in the development of these slides.</a:t>
            </a:r>
          </a:p>
        </p:txBody>
      </p:sp>
    </p:spTree>
    <p:extLst>
      <p:ext uri="{BB962C8B-B14F-4D97-AF65-F5344CB8AC3E}">
        <p14:creationId xmlns:p14="http://schemas.microsoft.com/office/powerpoint/2010/main" val="3779166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736805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t>ALN, axial lymph node; EBC, early breast cancer; ER, estrogen receptor; ET, endocrine therapy; HR, hormone receptor.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229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abs diff, absolute difference; AE, adverse event; CDKi, CDK inhibitor; CPS-EG, clinical-pathologic stage—estrogen/grade; DRFS, distant recurrence-free survival; EBC, early breast cancer iDFS, invasive disease–free survival; NR, not reported.</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977996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b="0" i="1" dirty="0"/>
              <a:t>ALN, axillary lymph nodes; CT, chemotherapy; EBC, early breast cancer; ET, endocrine therapy; HR, hormone receptor; iDFS, invasive disease–free survival; ITT, intention-to-treat; OS, overall survival; PK, pharmacokinetics; PRO, patient-reported outcomes;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00715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ET, endocrine therapy; iDFS, invasive disease–free survival; ITT, intention-to-treat; LN, lymph node.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681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ET, endocrine therapy; DRFS, distant recurrence–free survival; HR, hazard ratio; ITT, intention-to-treat; LN, lymph node.</a:t>
            </a:r>
          </a:p>
          <a:p>
            <a:endParaRPr lang="en-IE"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453B76-649C-1047-AB39-06CD9CC3743F}"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3/20/2024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45A613-7C39-204D-9E84-E8628D5964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67720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relapse-free survival; ET, endocrine therapy; </a:t>
            </a:r>
            <a:r>
              <a:rPr lang="en-US" b="0" i="1" dirty="0"/>
              <a:t>iDFS, invasive disease–free survival; </a:t>
            </a:r>
            <a:r>
              <a:rPr lang="en-US" i="1" dirty="0"/>
              <a:t>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08123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Abema, abemaciclib; AE, adverse event; AI, aromatase inhibitor; ET, endocrine therapy; Gr, grade; ILD, interstitial lung disease; PE, pulmonary embolism; VTE, venous thromboembolic event.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845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BA4F17-C5AA-43EB-9595-595B56451829}" type="slidenum">
              <a:rPr lang="en-US" smtClean="0"/>
              <a:t>13</a:t>
            </a:fld>
            <a:endParaRPr lang="en-US" dirty="0"/>
          </a:p>
        </p:txBody>
      </p:sp>
    </p:spTree>
    <p:extLst>
      <p:ext uri="{BB962C8B-B14F-4D97-AF65-F5344CB8AC3E}">
        <p14:creationId xmlns:p14="http://schemas.microsoft.com/office/powerpoint/2010/main" val="1941695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DDFS, distant disease‒free survival; EBC, early breast cancer; ET, endocrine therapy; HR, hormone receptor; iDFS, invasive disease‒free survival; NSAI, nonsteroidal aromatase inhibitor; OS, overall survival; PK, pharmacokinetics; PRO, patient-reported outcome; RS, recurrence score; STEEP, </a:t>
            </a:r>
            <a:r>
              <a:rPr lang="en-US" b="0" i="1" dirty="0">
                <a:solidFill>
                  <a:srgbClr val="000000"/>
                </a:solidFill>
                <a:effectLst/>
                <a:latin typeface="Noto Sans"/>
              </a:rPr>
              <a:t>Standardized Definitions for Efficacy End Points.</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187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NSAI, </a:t>
            </a:r>
            <a:r>
              <a:rPr lang="en-US" b="0" i="1" dirty="0"/>
              <a:t>nonsteroidal aromatase inhibitor.</a:t>
            </a:r>
            <a:endParaRPr lang="en-US" i="1" dirty="0"/>
          </a:p>
          <a:p>
            <a:endParaRPr lang="en-US" dirty="0"/>
          </a:p>
        </p:txBody>
      </p:sp>
      <p:sp>
        <p:nvSpPr>
          <p:cNvPr id="4" name="Slide Number Placeholder 3"/>
          <p:cNvSpPr>
            <a:spLocks noGrp="1"/>
          </p:cNvSpPr>
          <p:nvPr>
            <p:ph type="sldNum" sz="quarter" idx="5"/>
          </p:nvPr>
        </p:nvSpPr>
        <p:spPr/>
        <p:txBody>
          <a:bodyPr/>
          <a:lstStyle/>
          <a:p>
            <a:fld id="{89BC593D-F9DF-4319-A45F-3D8EEFDB6246}" type="slidenum">
              <a:rPr lang="en-US" smtClean="0"/>
              <a:t>15</a:t>
            </a:fld>
            <a:endParaRPr lang="en-US" dirty="0"/>
          </a:p>
        </p:txBody>
      </p:sp>
    </p:spTree>
    <p:extLst>
      <p:ext uri="{BB962C8B-B14F-4D97-AF65-F5344CB8AC3E}">
        <p14:creationId xmlns:p14="http://schemas.microsoft.com/office/powerpoint/2010/main" val="2255563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DDFS, Distant disease-free survival; NSAI, </a:t>
            </a:r>
            <a:r>
              <a:rPr lang="en-US" b="0" i="1" dirty="0"/>
              <a:t>nonsteroidal aromatase inhibitor.</a:t>
            </a:r>
            <a:endParaRPr lang="en-US" i="1" dirty="0"/>
          </a:p>
          <a:p>
            <a:endParaRPr lang="en-US" dirty="0"/>
          </a:p>
        </p:txBody>
      </p:sp>
      <p:sp>
        <p:nvSpPr>
          <p:cNvPr id="4" name="Slide Number Placeholder 3"/>
          <p:cNvSpPr>
            <a:spLocks noGrp="1"/>
          </p:cNvSpPr>
          <p:nvPr>
            <p:ph type="sldNum" sz="quarter" idx="5"/>
          </p:nvPr>
        </p:nvSpPr>
        <p:spPr/>
        <p:txBody>
          <a:bodyPr/>
          <a:lstStyle/>
          <a:p>
            <a:fld id="{89BC593D-F9DF-4319-A45F-3D8EEFDB6246}" type="slidenum">
              <a:rPr lang="en-US" smtClean="0"/>
              <a:t>16</a:t>
            </a:fld>
            <a:endParaRPr lang="en-US" dirty="0"/>
          </a:p>
        </p:txBody>
      </p:sp>
    </p:spTree>
    <p:extLst>
      <p:ext uri="{BB962C8B-B14F-4D97-AF65-F5344CB8AC3E}">
        <p14:creationId xmlns:p14="http://schemas.microsoft.com/office/powerpoint/2010/main" val="124231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NSAI, </a:t>
            </a:r>
            <a:r>
              <a:rPr lang="en-US" b="0" i="1" dirty="0"/>
              <a:t>nonsteroidal aromatase inhibitor.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023136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ECG, electrocardiogram; ILD, interstitial lung disease; VTE, venous thromboembolism.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940158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934167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HCP, healthcare professional.</a:t>
            </a:r>
          </a:p>
        </p:txBody>
      </p:sp>
      <p:sp>
        <p:nvSpPr>
          <p:cNvPr id="4" name="Slide Number Placeholder 3"/>
          <p:cNvSpPr>
            <a:spLocks noGrp="1"/>
          </p:cNvSpPr>
          <p:nvPr>
            <p:ph type="sldNum" sz="quarter" idx="5"/>
          </p:nvPr>
        </p:nvSpPr>
        <p:spPr/>
        <p:txBody>
          <a:bodyPr/>
          <a:lstStyle/>
          <a:p>
            <a:fld id="{E2D07A36-6DF5-446B-99AF-0AFE692B760F}" type="slidenum">
              <a:rPr lang="en-US" smtClean="0"/>
              <a:t>20</a:t>
            </a:fld>
            <a:endParaRPr lang="en-US" dirty="0"/>
          </a:p>
        </p:txBody>
      </p:sp>
    </p:spTree>
    <p:extLst>
      <p:ext uri="{BB962C8B-B14F-4D97-AF65-F5344CB8AC3E}">
        <p14:creationId xmlns:p14="http://schemas.microsoft.com/office/powerpoint/2010/main" val="2838111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100011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CDK4/6i, CDK4/6 inhibitor; CNS, central nervous system; ET, endocrine therapy; MBC, metastatic breast cancer; suppr/abl, suppression/ablation; tx, treatment.</a:t>
            </a:r>
          </a:p>
          <a:p>
            <a:endParaRPr lang="en-US" i="1" dirty="0"/>
          </a:p>
          <a:p>
            <a:endParaRPr lang="en-US" i="1" dirty="0"/>
          </a:p>
          <a:p>
            <a:r>
              <a:rPr kumimoji="0" lang="en-US" altLang="en-US" sz="1200" b="0" i="1"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SPEAKER notes:</a:t>
            </a:r>
          </a:p>
          <a:p>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Aggressive disease in MBC includes w/the following: symptomatic visceral metastases, rapid disease progression or impending visceral compromise, or markedly symptomatic nonvisceral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315703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ET, endocrine therapy; HR, hormone receptor; LN, lymph node; MBC, metastatic breast cancer; PARPi, PARP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068764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247523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Adv, advanced; BC, breast cancer; </a:t>
            </a:r>
            <a:r>
              <a:rPr lang="en-US" i="1" dirty="0" err="1"/>
              <a:t>DFI</a:t>
            </a:r>
            <a:r>
              <a:rPr lang="en-US" i="1" dirty="0"/>
              <a:t>, disease-free interval; FU, follow-up; inv, investigator; CT, </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chemotherapy; </a:t>
            </a:r>
            <a:r>
              <a:rPr lang="en-US" i="1" dirty="0"/>
              <a:t>ITT, intention-to-treat population; pbo, placebo; tx, therapy</a:t>
            </a:r>
          </a:p>
          <a:p>
            <a:pPr algn="ctr">
              <a:lnSpc>
                <a:spcPct val="100000"/>
              </a:lnSpc>
              <a:spcBef>
                <a:spcPct val="0"/>
              </a:spcBef>
              <a:spcAft>
                <a:spcPct val="0"/>
              </a:spcAft>
              <a:buClrTx/>
              <a:buFontTx/>
              <a:buNone/>
            </a:pPr>
            <a:r>
              <a:rPr lang="en-GB" altLang="en-US" sz="1200" b="0" dirty="0">
                <a:solidFill>
                  <a:schemeClr val="bg1"/>
                </a:solidFill>
                <a:latin typeface="Calibri" panose="020F0502020204030204" pitchFamily="34" charset="0"/>
              </a:rPr>
              <a:t> </a:t>
            </a:r>
          </a:p>
          <a:p>
            <a:endParaRPr lang="en-US" i="1" dirty="0"/>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Pre/perimenopausal women with HR+/HER2- advanced breast cancer (&gt;10% ER+); no prior systemic therapy; aggressive disease*; ECOG PS ≤2; </a:t>
            </a:r>
            <a:b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bilirubin ≤1.5 </a:t>
            </a:r>
            <a:r>
              <a:rPr kumimoji="0" lang="en-GB" alt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ULN</a:t>
            </a:r>
            <a:endPar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222)</a:t>
            </a:r>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521488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CT, chemotherapy; DFI, disease-free interval; ECOG, Eastern Cooperative Oncology Group; ER, estrogen receptor; ET, endocrine therapy; HR, hormone receptor; ORR, overall response rate; OS, overall survival; PD, progressive disease; PFS, progression-free survival; PS, performance status; QoL, quality of life; RECIST, Response Evaluation Criteria in Solid Tumors;</a:t>
            </a:r>
            <a:r>
              <a:rPr lang="en-US" altLang="en-US" sz="1200" i="1" dirty="0"/>
              <a:t> TFR, treatment failure rate; TTF, time to treatment failure; TTR, time to treatment resistance; ULN, upper limit of normal</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2329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ET, endocrine therapy; PFS, progression-free survival; </a:t>
            </a:r>
            <a:r>
              <a:rPr lang="en-US" altLang="en-US" sz="1200" i="1" dirty="0"/>
              <a:t>TTF, time to treatment failure</a:t>
            </a:r>
            <a:r>
              <a:rPr lang="en-US" i="1"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1496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CBR, clinical benefit rate; CR, complete response; CT, chemotherapy; ET, endocrine therapy; ORR, overall response rate; PD, progressive disease; PR, partial response; SD, stable disease; TRAE, treatment-related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0992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FUL, fulvestrant; HR, hormone receptor; OS, overall survival; PFS, progression-free survival;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265167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AI, aromatase inhibitor; CBR, clinical benefit rate; </a:t>
            </a:r>
            <a:r>
              <a:rPr lang="en-US" i="1" dirty="0"/>
              <a:t>CDK4/6i, </a:t>
            </a:r>
            <a:r>
              <a:rPr lang="en-US" sz="1200" i="1" dirty="0">
                <a:solidFill>
                  <a:srgbClr val="FF0000"/>
                </a:solidFill>
              </a:rPr>
              <a:t>CKD4/6 inhibitor; CR, complete response; FULV, fulvestrant;</a:t>
            </a:r>
            <a:r>
              <a:rPr lang="en-US" altLang="en-US" i="1" dirty="0"/>
              <a:t> mFAS, modified full analysis set; ORR, overall response rate; PD, progressive disease; PR, partial response; SD, stable disease.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2570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FULV, fulvestrant;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9229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CDK4/6i, CDK4/6 inhibitor; CT, chemotherapy; ECOG, Eastern Cooperative Oncology Group; ER, estrogen receptor; ET, endocrine therapy; MBC, metastatic breast cancer; OS, overall survival; PFS, progression-free survival; PS, performance status;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0023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0767354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PFS, progression-free survival;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6748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NA, not applicable; PFS, progression-free survival;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2845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AI, aromatase inhibitor; NA, not applicable; SoC, standard of care;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99962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CBR24, clinical benefit rate at Week 24; C, camizestrant. F, fulvestrant;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4741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CBR,</a:t>
            </a:r>
            <a:r>
              <a:rPr lang="en-US" i="1" baseline="0" dirty="0"/>
              <a:t> clinical benefit rate; CR, complete response; ORR, overall response rate; PFS, progression-free survival; PR, partial response; TTR, time to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8277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OS, overall survival; </a:t>
            </a:r>
            <a:r>
              <a:rPr lang="en-US" i="1" dirty="0"/>
              <a:t>SG, </a:t>
            </a:r>
            <a:r>
              <a:rPr lang="en-US" altLang="en-US" sz="1200" i="1" dirty="0"/>
              <a:t>sacituzumab govitecan; </a:t>
            </a:r>
            <a:r>
              <a:rPr lang="en-US" b="0" i="1" dirty="0"/>
              <a:t>TPC, treatment of physician’s choice.</a:t>
            </a:r>
            <a:r>
              <a:rPr lang="en-US" altLang="en-US" sz="1200" i="1" dirty="0"/>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14610831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HR, hormone receptor; mOS median overall survival; OS, overall survival; T-DXd, trastuzumab deruxtecan.</a:t>
            </a:r>
            <a:endParaRPr lang="en-US" dirty="0"/>
          </a:p>
        </p:txBody>
      </p:sp>
      <p:sp>
        <p:nvSpPr>
          <p:cNvPr id="4" name="Slide Number Placeholder 3"/>
          <p:cNvSpPr>
            <a:spLocks noGrp="1"/>
          </p:cNvSpPr>
          <p:nvPr>
            <p:ph type="sldNum" sz="quarter" idx="5"/>
          </p:nvPr>
        </p:nvSpPr>
        <p:spPr/>
        <p:txBody>
          <a:bodyPr/>
          <a:lstStyle/>
          <a:p>
            <a:fld id="{E258DACF-8309-2044-8EF4-AA7C90F4E9AA}" type="slidenum">
              <a:rPr lang="en-US" smtClean="0"/>
              <a:t>42</a:t>
            </a:fld>
            <a:endParaRPr lang="en-US" dirty="0"/>
          </a:p>
        </p:txBody>
      </p:sp>
    </p:spTree>
    <p:extLst>
      <p:ext uri="{BB962C8B-B14F-4D97-AF65-F5344CB8AC3E}">
        <p14:creationId xmlns:p14="http://schemas.microsoft.com/office/powerpoint/2010/main" val="21774298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p:cNvSpPr>
          <p:nvPr>
            <p:ph type="sldImg"/>
          </p:nvPr>
        </p:nvSpPr>
        <p:spPr bwMode="auto">
          <a:xfrm>
            <a:off x="381000" y="685800"/>
            <a:ext cx="6096000" cy="3429000"/>
          </a:xfr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i="1" spc="-11" dirty="0">
                <a:solidFill>
                  <a:srgbClr val="455560"/>
                </a:solidFill>
                <a:latin typeface="Calibri" panose="020F0502020204030204" pitchFamily="34" charset="0"/>
                <a:ea typeface="ＭＳ Ｐゴシック" charset="0"/>
                <a:cs typeface="+mn-cs"/>
              </a:rPr>
              <a:t>1L, first line; 2L, second line; 3L, third line, 4, fourth line; 5L, fifth line; AI, aromatase inhibitor; cape, capecitabine; CDK4/6i, CDK4/6 inhibitor; Dato-DXd, </a:t>
            </a:r>
            <a:r>
              <a:rPr lang="en-US" altLang="en-US" sz="1200" b="0" i="1" spc="-11" dirty="0">
                <a:solidFill>
                  <a:srgbClr val="4D5156"/>
                </a:solidFill>
                <a:effectLst/>
                <a:latin typeface="Roboto" panose="02000000000000000000" pitchFamily="2" charset="0"/>
                <a:ea typeface="ＭＳ Ｐゴシック" charset="0"/>
                <a:cs typeface="+mn-cs"/>
              </a:rPr>
              <a:t>d</a:t>
            </a:r>
            <a:r>
              <a:rPr lang="en-US" b="0" i="1" dirty="0">
                <a:solidFill>
                  <a:srgbClr val="4D5156"/>
                </a:solidFill>
                <a:effectLst/>
                <a:latin typeface="Roboto" panose="02000000000000000000" pitchFamily="2" charset="0"/>
              </a:rPr>
              <a:t>atopotamab deruxtecan; </a:t>
            </a:r>
            <a:r>
              <a:rPr lang="en-US" altLang="en-US" sz="1200" b="0" i="1" spc="-11" dirty="0">
                <a:solidFill>
                  <a:srgbClr val="455560"/>
                </a:solidFill>
                <a:latin typeface="Calibri" panose="020F0502020204030204" pitchFamily="34" charset="0"/>
                <a:ea typeface="ＭＳ Ｐゴシック" charset="0"/>
                <a:cs typeface="+mn-cs"/>
              </a:rPr>
              <a:t>dMMR, mismatch repair deficient; ET, endocrine therapy; Fulv, fulvestrant; HER3-DXd, </a:t>
            </a:r>
            <a:r>
              <a:rPr lang="en-US" altLang="en-US" sz="1200" b="0" i="1" spc="-11" dirty="0">
                <a:solidFill>
                  <a:srgbClr val="4D5156"/>
                </a:solidFill>
                <a:effectLst/>
                <a:latin typeface="Roboto" panose="02000000000000000000" pitchFamily="2" charset="0"/>
                <a:ea typeface="ＭＳ Ｐゴシック" charset="0"/>
                <a:cs typeface="+mn-cs"/>
              </a:rPr>
              <a:t>p</a:t>
            </a:r>
            <a:r>
              <a:rPr lang="en-US" b="0" i="1" dirty="0">
                <a:solidFill>
                  <a:srgbClr val="4D5156"/>
                </a:solidFill>
                <a:effectLst/>
                <a:latin typeface="Roboto" panose="02000000000000000000" pitchFamily="2" charset="0"/>
              </a:rPr>
              <a:t>atritumab deruxtecan; </a:t>
            </a:r>
            <a:r>
              <a:rPr lang="en-US" altLang="en-US" sz="1200" b="0" i="1" spc="-11" dirty="0">
                <a:solidFill>
                  <a:srgbClr val="455560"/>
                </a:solidFill>
                <a:latin typeface="Calibri" panose="020F0502020204030204" pitchFamily="34" charset="0"/>
                <a:ea typeface="ＭＳ Ｐゴシック" charset="0"/>
                <a:cs typeface="+mn-cs"/>
              </a:rPr>
              <a:t>MSI-H, microsatellite instability-high; Pembro, pembrolizumab; T-DXd, </a:t>
            </a:r>
            <a:r>
              <a:rPr lang="en-US" b="0" i="1" dirty="0">
                <a:solidFill>
                  <a:srgbClr val="4D5156"/>
                </a:solidFill>
                <a:effectLst/>
                <a:latin typeface="Roboto" panose="02000000000000000000" pitchFamily="2" charset="0"/>
              </a:rPr>
              <a:t>trastuzumab deruxtecan.</a:t>
            </a:r>
            <a:endParaRPr lang="en-US" altLang="en-US" sz="1200" b="0" i="1" spc="-11" dirty="0">
              <a:solidFill>
                <a:srgbClr val="455560"/>
              </a:solidFill>
              <a:latin typeface="Calibri" panose="020F0502020204030204" pitchFamily="34" charset="0"/>
              <a:ea typeface="ＭＳ Ｐゴシック" charset="0"/>
              <a:cs typeface="+mn-cs"/>
            </a:endParaRPr>
          </a:p>
        </p:txBody>
      </p:sp>
    </p:spTree>
    <p:extLst>
      <p:ext uri="{BB962C8B-B14F-4D97-AF65-F5344CB8AC3E}">
        <p14:creationId xmlns:p14="http://schemas.microsoft.com/office/powerpoint/2010/main" val="413969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9691981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t>AE, adverse event; CBC, complete blood count; ILD, </a:t>
            </a:r>
            <a:r>
              <a:rPr lang="en-US" i="1" dirty="0">
                <a:latin typeface="+mn-lt"/>
              </a:rPr>
              <a:t>interstitial lung disease; </a:t>
            </a:r>
            <a:r>
              <a:rPr lang="en-US" i="1" dirty="0"/>
              <a:t>LFT, liver function test; VTE, venous thromboembolism.</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46</a:t>
            </a:fld>
            <a:endParaRPr lang="en-US" altLang="en-US" dirty="0">
              <a:solidFill>
                <a:srgbClr val="000000"/>
              </a:solidFill>
            </a:endParaRPr>
          </a:p>
        </p:txBody>
      </p:sp>
    </p:spTree>
    <p:extLst>
      <p:ext uri="{BB962C8B-B14F-4D97-AF65-F5344CB8AC3E}">
        <p14:creationId xmlns:p14="http://schemas.microsoft.com/office/powerpoint/2010/main" val="1678963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63972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CBC, complete blood count.</a:t>
            </a:r>
          </a:p>
        </p:txBody>
      </p:sp>
      <p:sp>
        <p:nvSpPr>
          <p:cNvPr id="4" name="Slide Number Placeholder 3"/>
          <p:cNvSpPr>
            <a:spLocks noGrp="1"/>
          </p:cNvSpPr>
          <p:nvPr>
            <p:ph type="sldNum" sz="quarter" idx="5"/>
          </p:nvPr>
        </p:nvSpPr>
        <p:spPr/>
        <p:txBody>
          <a:bodyPr/>
          <a:lstStyle/>
          <a:p>
            <a:fld id="{E2D07A36-6DF5-446B-99AF-0AFE692B760F}" type="slidenum">
              <a:rPr lang="en-US" smtClean="0"/>
              <a:t>48</a:t>
            </a:fld>
            <a:endParaRPr lang="en-US" dirty="0"/>
          </a:p>
        </p:txBody>
      </p:sp>
    </p:spTree>
    <p:extLst>
      <p:ext uri="{BB962C8B-B14F-4D97-AF65-F5344CB8AC3E}">
        <p14:creationId xmlns:p14="http://schemas.microsoft.com/office/powerpoint/2010/main" val="3629389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ALN, axillary lymph node; RNI, regional nodal irradiation; suppr/abl, suppression/ablation.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16984536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ALN, axillary lymph node; EBC, early breast cancer; MBC, metastatic breast cancer; RNI, regional nodal irradiation.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12826067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ALN, axillary lymph node; CT, chemotherapy; DRFS, distant relapse–free survival; EBC, early breast cancer; ET, endocrine therapy; HR, hormone receptor; iDFS, invasive disease–free survival; ITT, intention-to-treat; OS, overall survival; PRO, patient-reported outcome.</a:t>
            </a:r>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CNV, copy number variation; ET, endocrine therapy; HR, hormone receptor; iDFS, invasive disease–free survival; ITT, intention-to-treat; RNAseq, </a:t>
            </a:r>
            <a:r>
              <a:rPr lang="en-US" sz="1200" i="1" dirty="0"/>
              <a:t>exome-capture RNA sequencing;</a:t>
            </a:r>
            <a:r>
              <a:rPr lang="en-US" b="0" i="1" dirty="0"/>
              <a:t> WES, whole exome sequencing.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2917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ET, endocrine therapy; ITT, intention-to-treat; WES, whole exome sequencing.</a:t>
            </a:r>
          </a:p>
          <a:p>
            <a:pPr defTabSz="881390">
              <a:defRPr/>
            </a:pPr>
            <a:endParaRPr lang="en-US" i="1" dirty="0"/>
          </a:p>
          <a:p>
            <a:pPr defTabSz="881390">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56</a:t>
            </a:fld>
            <a:endParaRPr lang="en-US" altLang="en-US" dirty="0"/>
          </a:p>
        </p:txBody>
      </p:sp>
    </p:spTree>
    <p:extLst>
      <p:ext uri="{BB962C8B-B14F-4D97-AF65-F5344CB8AC3E}">
        <p14:creationId xmlns:p14="http://schemas.microsoft.com/office/powerpoint/2010/main" val="7871948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ET, endocrine therapy; iDFS, invasive disease–free survival; ITT, intention-to-treat; WES, whole exome sequencing.</a:t>
            </a:r>
          </a:p>
          <a:p>
            <a:pPr defTabSz="881390">
              <a:defRPr/>
            </a:pPr>
            <a:endParaRPr lang="en-US" i="1" dirty="0"/>
          </a:p>
          <a:p>
            <a:pPr defTabSz="881390">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dirty="0"/>
          </a:p>
        </p:txBody>
      </p:sp>
    </p:spTree>
    <p:extLst>
      <p:ext uri="{BB962C8B-B14F-4D97-AF65-F5344CB8AC3E}">
        <p14:creationId xmlns:p14="http://schemas.microsoft.com/office/powerpoint/2010/main" val="15050580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ER, estrogen receptor; ET, endocrine therapy; HER2, human epidermal growth factor receptor 2; iDFS, invasive disease–free survival; PgR, progesterone receptor;  ITT, intention-to-treat; WES, whole exome sequencing.</a:t>
            </a:r>
          </a:p>
          <a:p>
            <a:pPr defTabSz="881390">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58</a:t>
            </a:fld>
            <a:endParaRPr lang="en-US" altLang="en-US" dirty="0"/>
          </a:p>
        </p:txBody>
      </p:sp>
    </p:spTree>
    <p:extLst>
      <p:ext uri="{BB962C8B-B14F-4D97-AF65-F5344CB8AC3E}">
        <p14:creationId xmlns:p14="http://schemas.microsoft.com/office/powerpoint/2010/main" val="42474285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ET, endocrine therapy; iDFS, invasive disease–free survival; ITT, intention-to-treat.</a:t>
            </a:r>
          </a:p>
          <a:p>
            <a:pPr defTabSz="881390">
              <a:defRPr/>
            </a:pPr>
            <a:endParaRPr lang="en-US" b="0" i="1" dirty="0"/>
          </a:p>
          <a:p>
            <a:pPr marL="0" indent="0">
              <a:buNone/>
            </a:pPr>
            <a:endParaRPr lang="en-US" altLang="en-US" sz="2000" dirty="0"/>
          </a:p>
          <a:p>
            <a:pPr defTabSz="881390">
              <a:defRPr/>
            </a:pPr>
            <a:endParaRPr lang="en-US" b="0" i="1" dirty="0"/>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59</a:t>
            </a:fld>
            <a:endParaRPr lang="en-US" altLang="en-US" dirty="0"/>
          </a:p>
        </p:txBody>
      </p:sp>
    </p:spTree>
    <p:extLst>
      <p:ext uri="{BB962C8B-B14F-4D97-AF65-F5344CB8AC3E}">
        <p14:creationId xmlns:p14="http://schemas.microsoft.com/office/powerpoint/2010/main" val="39040235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Amp, amplification; homdel, homozygous deletion; ET, endocrine therapy; </a:t>
            </a:r>
            <a:r>
              <a:rPr lang="en-US" b="0" i="1" dirty="0"/>
              <a:t>iDFS, invasive disease–free survival; </a:t>
            </a:r>
            <a:r>
              <a:rPr lang="en-US" i="1" dirty="0"/>
              <a:t>mut, mutation; wt, wild-type.</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60</a:t>
            </a:fld>
            <a:endParaRPr lang="en-US" altLang="en-US" dirty="0"/>
          </a:p>
        </p:txBody>
      </p:sp>
    </p:spTree>
    <p:extLst>
      <p:ext uri="{BB962C8B-B14F-4D97-AF65-F5344CB8AC3E}">
        <p14:creationId xmlns:p14="http://schemas.microsoft.com/office/powerpoint/2010/main" val="37354533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ET, endocrine therapy; </a:t>
            </a:r>
            <a:r>
              <a:rPr lang="en-US" b="0" i="1" dirty="0"/>
              <a:t>iDFS, invasive disease–free survival; WES, whole exome sequencing.</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61</a:t>
            </a:fld>
            <a:endParaRPr lang="en-US" altLang="en-US" dirty="0"/>
          </a:p>
        </p:txBody>
      </p:sp>
    </p:spTree>
    <p:extLst>
      <p:ext uri="{BB962C8B-B14F-4D97-AF65-F5344CB8AC3E}">
        <p14:creationId xmlns:p14="http://schemas.microsoft.com/office/powerpoint/2010/main" val="10678590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NA, not applicable; </a:t>
            </a:r>
            <a:r>
              <a:rPr lang="en-US" b="0" i="1" dirty="0"/>
              <a:t>iDFS, invasive disease–free survival; </a:t>
            </a:r>
            <a:r>
              <a:rPr lang="en-US" i="1" dirty="0"/>
              <a:t>NPV, negative predictive value; PPV, positive predictive value.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62</a:t>
            </a:fld>
            <a:endParaRPr lang="en-US" altLang="en-US" dirty="0"/>
          </a:p>
        </p:txBody>
      </p:sp>
    </p:spTree>
    <p:extLst>
      <p:ext uri="{BB962C8B-B14F-4D97-AF65-F5344CB8AC3E}">
        <p14:creationId xmlns:p14="http://schemas.microsoft.com/office/powerpoint/2010/main" val="39908398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ABC, advanced breast cancer; AI, aromatase inhibitor; ECOG, Eastern Oncology Cooperative Group; ET, endocrine therapy; HR, hormone receptor;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63</a:t>
            </a:fld>
            <a:endParaRPr lang="en-US" dirty="0"/>
          </a:p>
        </p:txBody>
      </p:sp>
    </p:spTree>
    <p:extLst>
      <p:ext uri="{BB962C8B-B14F-4D97-AF65-F5344CB8AC3E}">
        <p14:creationId xmlns:p14="http://schemas.microsoft.com/office/powerpoint/2010/main" val="25072514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ITT, intention-to-treat; NSAI, nonsteroidal aromatase inhibitor; OS, overall survival; PFS, progression-free survival.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64</a:t>
            </a:fld>
            <a:endParaRPr lang="en-US" dirty="0"/>
          </a:p>
        </p:txBody>
      </p:sp>
    </p:spTree>
    <p:extLst>
      <p:ext uri="{BB962C8B-B14F-4D97-AF65-F5344CB8AC3E}">
        <p14:creationId xmlns:p14="http://schemas.microsoft.com/office/powerpoint/2010/main" val="5712752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NSAI, nonsteroidal aromatase inhibitor; TEAE, treatment-emergent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65</a:t>
            </a:fld>
            <a:endParaRPr lang="en-US" dirty="0"/>
          </a:p>
        </p:txBody>
      </p:sp>
    </p:spTree>
    <p:extLst>
      <p:ext uri="{BB962C8B-B14F-4D97-AF65-F5344CB8AC3E}">
        <p14:creationId xmlns:p14="http://schemas.microsoft.com/office/powerpoint/2010/main" val="13526875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AI, aromatase inhibitor; BICR, blind independent central review; CBR, clinical benefit ratel CDK4/6i, CDK4/6 inhibitor; DCR, disease control rate; DoR, duration of response; ECOG, Eastern Cooperative Oncology Group ET, endocrine therapy; HR, hormone receptor; </a:t>
            </a:r>
            <a:r>
              <a:rPr lang="en-US" i="1" dirty="0"/>
              <a:t>MBC, metastatic breast cancer; </a:t>
            </a:r>
            <a:r>
              <a:rPr lang="en-US" b="0" i="1" dirty="0"/>
              <a:t>OS, overall survival; PFS, progression–free survival; PRO, patient-reported outcome; PS, performance status.</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00865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 userDrawn="1">
          <p15:clr>
            <a:srgbClr val="F26B43"/>
          </p15:clr>
        </p15:guide>
        <p15:guide id="2" pos="452" userDrawn="1">
          <p15:clr>
            <a:srgbClr val="F26B43"/>
          </p15:clr>
        </p15:guide>
        <p15:guide id="3" orient="horz" pos="1008" userDrawn="1">
          <p15:clr>
            <a:srgbClr val="F26B43"/>
          </p15:clr>
        </p15:guide>
        <p15:guide id="4" orient="horz" pos="4147"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HR_TNBC_EBC_Tool"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linicaloptions.com/MBCtool" TargetMode="Externa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hyperlink" Target="http://www.clinicaloptions.com/HR_TNBC_EBC_Too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600" y="1600200"/>
            <a:ext cx="11264901" cy="2057400"/>
          </a:xfrm>
        </p:spPr>
        <p:txBody>
          <a:bodyPr>
            <a:normAutofit/>
          </a:bodyPr>
          <a:lstStyle/>
          <a:p>
            <a:r>
              <a:rPr lang="en-US" dirty="0"/>
              <a:t>Improving Outcomes in Patients With High-Risk Breast Cancer: Expert Guidance and Team Training for HR-Positive/HER2-Negative Disease </a:t>
            </a:r>
            <a:endParaRPr lang="en-US" altLang="en-US" dirty="0"/>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4" name="Text Box 21">
            <a:extLst>
              <a:ext uri="{FF2B5EF4-FFF2-40B4-BE49-F238E27FC236}">
                <a16:creationId xmlns:a16="http://schemas.microsoft.com/office/drawing/2014/main" id="{2A810DC4-3E04-E087-3E62-9427CA1D1ED3}"/>
              </a:ext>
            </a:extLst>
          </p:cNvPr>
          <p:cNvSpPr txBox="1">
            <a:spLocks noChangeArrowheads="1"/>
          </p:cNvSpPr>
          <p:nvPr/>
        </p:nvSpPr>
        <p:spPr bwMode="auto">
          <a:xfrm>
            <a:off x="435015" y="638845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Lilly.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pPr eaLnBrk="1" hangingPunct="1"/>
            <a:r>
              <a:rPr lang="en-US" altLang="en-US" dirty="0"/>
              <a:t>Program Co-Chairs</a:t>
            </a:r>
          </a:p>
        </p:txBody>
      </p:sp>
      <p:sp>
        <p:nvSpPr>
          <p:cNvPr id="24" name="Content Placeholder 2">
            <a:extLst>
              <a:ext uri="{FF2B5EF4-FFF2-40B4-BE49-F238E27FC236}">
                <a16:creationId xmlns:a16="http://schemas.microsoft.com/office/drawing/2014/main" id="{B466B496-89E6-4CC5-AF6A-AF8AC9BB343C}"/>
              </a:ext>
            </a:extLst>
          </p:cNvPr>
          <p:cNvSpPr>
            <a:spLocks noGrp="1"/>
          </p:cNvSpPr>
          <p:nvPr>
            <p:ph sz="half" idx="1"/>
          </p:nvPr>
        </p:nvSpPr>
        <p:spPr/>
        <p:txBody>
          <a:bodyPr/>
          <a:lstStyle/>
          <a:p>
            <a:pPr marL="0" indent="0">
              <a:spcBef>
                <a:spcPts val="0"/>
              </a:spcBef>
              <a:spcAft>
                <a:spcPts val="0"/>
              </a:spcAft>
              <a:buNone/>
            </a:pPr>
            <a:r>
              <a:rPr lang="en-US" sz="2400" b="1" dirty="0">
                <a:solidFill>
                  <a:srgbClr val="E1471D"/>
                </a:solidFill>
                <a:ea typeface="Times New Roman" panose="02020603050405020304" pitchFamily="18" charset="0"/>
                <a:cs typeface="Calibri" panose="020F0502020204030204" pitchFamily="34" charset="0"/>
              </a:rPr>
              <a:t>Carey K. Anders, MD, FASCO</a:t>
            </a:r>
            <a:br>
              <a:rPr lang="en-US" sz="2400" b="1" dirty="0">
                <a:solidFill>
                  <a:srgbClr val="E1471D"/>
                </a:solidFill>
                <a:ea typeface="Times New Roman" panose="02020603050405020304" pitchFamily="18" charset="0"/>
                <a:cs typeface="Calibri" panose="020F0502020204030204" pitchFamily="34" charset="0"/>
              </a:rPr>
            </a:br>
            <a:r>
              <a:rPr lang="en-US" sz="2200" dirty="0"/>
              <a:t>Professor of Medicine </a:t>
            </a:r>
          </a:p>
          <a:p>
            <a:pPr marL="0" indent="0">
              <a:spcBef>
                <a:spcPts val="0"/>
              </a:spcBef>
              <a:spcAft>
                <a:spcPts val="0"/>
              </a:spcAft>
              <a:buNone/>
            </a:pPr>
            <a:r>
              <a:rPr lang="en-US" sz="2200" dirty="0"/>
              <a:t>Division of Medical Oncology</a:t>
            </a:r>
          </a:p>
          <a:p>
            <a:pPr marL="0" indent="0">
              <a:spcBef>
                <a:spcPts val="0"/>
              </a:spcBef>
              <a:spcAft>
                <a:spcPts val="0"/>
              </a:spcAft>
              <a:buNone/>
            </a:pPr>
            <a:r>
              <a:rPr lang="en-US" sz="2200" dirty="0"/>
              <a:t>Division Chief of Medical Oncology, Interim</a:t>
            </a:r>
          </a:p>
          <a:p>
            <a:pPr marL="0" indent="0">
              <a:spcBef>
                <a:spcPts val="0"/>
              </a:spcBef>
              <a:spcAft>
                <a:spcPts val="0"/>
              </a:spcAft>
              <a:buNone/>
            </a:pPr>
            <a:r>
              <a:rPr lang="en-US" sz="2200" dirty="0"/>
              <a:t>Medical Director of the Duke Center for Brain and Spine Metastasis</a:t>
            </a:r>
          </a:p>
          <a:p>
            <a:pPr marL="0" indent="0">
              <a:spcBef>
                <a:spcPts val="0"/>
              </a:spcBef>
              <a:spcAft>
                <a:spcPts val="0"/>
              </a:spcAft>
              <a:buNone/>
            </a:pPr>
            <a:r>
              <a:rPr lang="en-US" sz="2200" dirty="0"/>
              <a:t>Translating Duke Health Scholar</a:t>
            </a:r>
          </a:p>
          <a:p>
            <a:pPr marL="0" indent="0">
              <a:spcBef>
                <a:spcPts val="0"/>
              </a:spcBef>
              <a:spcAft>
                <a:spcPts val="0"/>
              </a:spcAft>
              <a:buNone/>
            </a:pPr>
            <a:r>
              <a:rPr lang="en-US" sz="2200" dirty="0"/>
              <a:t>Duke Cancer Institute</a:t>
            </a:r>
          </a:p>
          <a:p>
            <a:pPr marL="0" indent="0">
              <a:spcBef>
                <a:spcPts val="0"/>
              </a:spcBef>
              <a:spcAft>
                <a:spcPts val="0"/>
              </a:spcAft>
              <a:buNone/>
            </a:pPr>
            <a:r>
              <a:rPr lang="en-US" sz="2200" dirty="0"/>
              <a:t>Duke University Health System</a:t>
            </a:r>
          </a:p>
          <a:p>
            <a:pPr marL="0" indent="0">
              <a:spcBef>
                <a:spcPts val="0"/>
              </a:spcBef>
              <a:spcAft>
                <a:spcPts val="0"/>
              </a:spcAft>
              <a:buNone/>
            </a:pPr>
            <a:r>
              <a:rPr lang="en-US" sz="2200" dirty="0"/>
              <a:t>Durham, North Carolina</a:t>
            </a:r>
            <a:endParaRPr lang="en-US" sz="2200" dirty="0">
              <a:ea typeface="Times New Roman" panose="02020603050405020304" pitchFamily="18" charset="0"/>
              <a:cs typeface="Calibri" panose="020F0502020204030204" pitchFamily="34" charset="0"/>
            </a:endParaRPr>
          </a:p>
        </p:txBody>
      </p:sp>
      <p:sp>
        <p:nvSpPr>
          <p:cNvPr id="3" name="Content Placeholder 2">
            <a:extLst>
              <a:ext uri="{FF2B5EF4-FFF2-40B4-BE49-F238E27FC236}">
                <a16:creationId xmlns:a16="http://schemas.microsoft.com/office/drawing/2014/main" id="{7016895B-7DEC-034A-85B1-3495EF4A8C9B}"/>
              </a:ext>
            </a:extLst>
          </p:cNvPr>
          <p:cNvSpPr>
            <a:spLocks noGrp="1"/>
          </p:cNvSpPr>
          <p:nvPr>
            <p:ph sz="half" idx="2"/>
          </p:nvPr>
        </p:nvSpPr>
        <p:spPr/>
        <p:txBody>
          <a:bodyPr/>
          <a:lstStyle/>
          <a:p>
            <a:pPr marL="0" indent="0">
              <a:spcBef>
                <a:spcPts val="0"/>
              </a:spcBef>
              <a:spcAft>
                <a:spcPts val="0"/>
              </a:spcAft>
              <a:buNone/>
            </a:pPr>
            <a:r>
              <a:rPr lang="en-US" altLang="en-US" sz="2400" b="1" dirty="0">
                <a:solidFill>
                  <a:srgbClr val="E1471D"/>
                </a:solidFill>
              </a:rPr>
              <a:t>Laura M. Spring, MD</a:t>
            </a:r>
            <a:br>
              <a:rPr lang="en-US" altLang="en-US" sz="2400" b="1" dirty="0">
                <a:solidFill>
                  <a:srgbClr val="E1471D"/>
                </a:solidFill>
              </a:rPr>
            </a:br>
            <a:r>
              <a:rPr lang="en-US" altLang="en-US" sz="2200" dirty="0"/>
              <a:t>Breast Medical Oncologist</a:t>
            </a:r>
          </a:p>
          <a:p>
            <a:pPr marL="0" indent="0">
              <a:spcBef>
                <a:spcPts val="0"/>
              </a:spcBef>
              <a:spcAft>
                <a:spcPts val="0"/>
              </a:spcAft>
              <a:buNone/>
            </a:pPr>
            <a:r>
              <a:rPr lang="en-US" altLang="en-US" sz="2200" dirty="0"/>
              <a:t>Massachusetts General Hospital </a:t>
            </a:r>
            <a:br>
              <a:rPr lang="en-US" altLang="en-US" sz="2200" dirty="0"/>
            </a:br>
            <a:r>
              <a:rPr lang="en-US" altLang="en-US" sz="2200" dirty="0"/>
              <a:t>Cancer Center</a:t>
            </a:r>
          </a:p>
          <a:p>
            <a:pPr marL="0" indent="0">
              <a:spcBef>
                <a:spcPts val="0"/>
              </a:spcBef>
              <a:spcAft>
                <a:spcPts val="0"/>
              </a:spcAft>
              <a:buNone/>
            </a:pPr>
            <a:r>
              <a:rPr lang="en-US" sz="2200" dirty="0"/>
              <a:t>Harvard Medical School</a:t>
            </a:r>
          </a:p>
          <a:p>
            <a:pPr marL="0" indent="0">
              <a:spcBef>
                <a:spcPts val="0"/>
              </a:spcBef>
              <a:spcAft>
                <a:spcPts val="0"/>
              </a:spcAft>
              <a:buNone/>
            </a:pPr>
            <a:r>
              <a:rPr lang="en-US" sz="2200" dirty="0"/>
              <a:t>Boston, Massachusetts</a:t>
            </a:r>
            <a:endParaRPr lang="en-US" altLang="en-US" sz="2200" dirty="0"/>
          </a:p>
        </p:txBody>
      </p:sp>
      <p:sp>
        <p:nvSpPr>
          <p:cNvPr id="19" name="Content Placeholder 4">
            <a:extLst>
              <a:ext uri="{FF2B5EF4-FFF2-40B4-BE49-F238E27FC236}">
                <a16:creationId xmlns:a16="http://schemas.microsoft.com/office/drawing/2014/main" id="{536B02BD-4A1D-408D-890B-7D0FE30F12C9}"/>
              </a:ext>
            </a:extLst>
          </p:cNvPr>
          <p:cNvSpPr txBox="1">
            <a:spLocks/>
          </p:cNvSpPr>
          <p:nvPr/>
        </p:nvSpPr>
        <p:spPr>
          <a:xfrm>
            <a:off x="609759" y="1615162"/>
            <a:ext cx="5229570" cy="466574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1007103" cy="4650686"/>
          </a:xfrm>
        </p:spPr>
        <p:txBody>
          <a:bodyPr rtlCol="0">
            <a:noAutofit/>
          </a:bodyPr>
          <a:lstStyle/>
          <a:p>
            <a:pPr marL="0" indent="0">
              <a:buClr>
                <a:schemeClr val="accent6"/>
              </a:buClr>
              <a:buNone/>
              <a:defRPr/>
            </a:pPr>
            <a:r>
              <a:rPr lang="en-US" altLang="en-US" sz="2800" b="1" dirty="0">
                <a:solidFill>
                  <a:srgbClr val="E1471D"/>
                </a:solidFill>
                <a:latin typeface="+mj-lt"/>
              </a:rPr>
              <a:t>Carey K. Anders, MD, FASCO:</a:t>
            </a:r>
            <a:r>
              <a:rPr lang="en-US" sz="2800" b="1" i="1" dirty="0">
                <a:solidFill>
                  <a:srgbClr val="E1471D"/>
                </a:solidFill>
                <a:latin typeface="+mj-lt"/>
              </a:rPr>
              <a:t> </a:t>
            </a:r>
            <a:r>
              <a:rPr lang="en-US" sz="2800" i="1" dirty="0">
                <a:latin typeface="+mj-lt"/>
              </a:rPr>
              <a:t>consultant/advisor/speaker</a:t>
            </a:r>
            <a:r>
              <a:rPr lang="en-US" sz="2800" dirty="0">
                <a:latin typeface="+mj-lt"/>
              </a:rPr>
              <a:t>: AstraZeneca, </a:t>
            </a:r>
            <a:r>
              <a:rPr lang="en-US" sz="2800" dirty="0" err="1">
                <a:latin typeface="+mj-lt"/>
              </a:rPr>
              <a:t>Athenex</a:t>
            </a:r>
            <a:r>
              <a:rPr lang="en-US" sz="2800" dirty="0">
                <a:latin typeface="+mj-lt"/>
              </a:rPr>
              <a:t>, Eisai, </a:t>
            </a:r>
            <a:r>
              <a:rPr lang="en-US" sz="2800" dirty="0" err="1">
                <a:latin typeface="+mj-lt"/>
              </a:rPr>
              <a:t>Elucida</a:t>
            </a:r>
            <a:r>
              <a:rPr lang="en-US" sz="2800" dirty="0">
                <a:latin typeface="+mj-lt"/>
              </a:rPr>
              <a:t>, Genentech, Immunomedics, Ipsen, Novartis, Roche, Seattle Genetics; </a:t>
            </a:r>
            <a:r>
              <a:rPr lang="en-US" sz="2800" i="1" dirty="0">
                <a:latin typeface="+mj-lt"/>
              </a:rPr>
              <a:t>researcher</a:t>
            </a:r>
            <a:r>
              <a:rPr lang="en-US" sz="2800" dirty="0">
                <a:latin typeface="+mj-lt"/>
              </a:rPr>
              <a:t>: AstraZeneca, Caris, </a:t>
            </a:r>
            <a:r>
              <a:rPr lang="en-US" sz="2800" dirty="0" err="1">
                <a:latin typeface="+mj-lt"/>
              </a:rPr>
              <a:t>Elucida</a:t>
            </a:r>
            <a:r>
              <a:rPr lang="en-US" sz="2800" dirty="0">
                <a:latin typeface="+mj-lt"/>
              </a:rPr>
              <a:t>, G1-Therapeutics, Lilly, Merck, Nektar, Novartis, Pfizer, PUMA, Seattle Genetics, Tesaro, ZION.</a:t>
            </a:r>
          </a:p>
          <a:p>
            <a:pPr marL="0" indent="0">
              <a:buClr>
                <a:schemeClr val="accent6"/>
              </a:buClr>
              <a:buNone/>
              <a:defRPr/>
            </a:pPr>
            <a:r>
              <a:rPr lang="en-US" sz="2800" b="1" dirty="0">
                <a:solidFill>
                  <a:srgbClr val="E1471D"/>
                </a:solidFill>
                <a:latin typeface="+mj-lt"/>
              </a:rPr>
              <a:t>Laura M. Spring, MD:</a:t>
            </a:r>
            <a:r>
              <a:rPr lang="en-US" sz="2800" b="1" dirty="0">
                <a:latin typeface="+mj-lt"/>
              </a:rPr>
              <a:t> </a:t>
            </a:r>
            <a:r>
              <a:rPr lang="en-US" sz="2800" i="1" dirty="0">
                <a:latin typeface="+mj-lt"/>
              </a:rPr>
              <a:t>consultant/advisor/speaker</a:t>
            </a:r>
            <a:r>
              <a:rPr lang="en-US" sz="2800" dirty="0">
                <a:latin typeface="+mj-lt"/>
              </a:rPr>
              <a:t>: AstraZeneca, Daiichi Sankyo, G1 Therapeutics, Novartis, Puma; </a:t>
            </a:r>
            <a:r>
              <a:rPr lang="en-US" sz="2800" i="1" dirty="0">
                <a:latin typeface="+mj-lt"/>
              </a:rPr>
              <a:t>researcher (paid to institution)</a:t>
            </a:r>
            <a:r>
              <a:rPr lang="en-US" sz="2800" dirty="0">
                <a:latin typeface="+mj-lt"/>
              </a:rPr>
              <a:t>: Genentech, Gilead, Lilly, Merck, Phillips.</a:t>
            </a:r>
            <a:r>
              <a:rPr lang="en-US" sz="2800" dirty="0">
                <a:solidFill>
                  <a:srgbClr val="E1471D"/>
                </a:solidFill>
                <a:latin typeface="+mj-lt"/>
              </a:rPr>
              <a:t> </a:t>
            </a:r>
            <a:endParaRPr lang="en-US" sz="2800" dirty="0">
              <a:latin typeface="+mj-lt"/>
            </a:endParaRPr>
          </a:p>
          <a:p>
            <a:pPr marL="0" indent="0">
              <a:buClr>
                <a:schemeClr val="accent6"/>
              </a:buClr>
              <a:buNone/>
              <a:defRPr/>
            </a:pPr>
            <a:endParaRPr lang="en-US" b="0" dirty="0">
              <a:effectLst/>
              <a:latin typeface="+mn-lt"/>
            </a:endParaRPr>
          </a:p>
        </p:txBody>
      </p:sp>
    </p:spTree>
    <p:extLst>
      <p:ext uri="{BB962C8B-B14F-4D97-AF65-F5344CB8AC3E}">
        <p14:creationId xmlns:p14="http://schemas.microsoft.com/office/powerpoint/2010/main" val="8814793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pPr>
              <a:tabLst>
                <a:tab pos="73660" algn="l"/>
                <a:tab pos="228600" algn="l"/>
              </a:tabLst>
            </a:pPr>
            <a:r>
              <a:rPr lang="en-US" dirty="0"/>
              <a:t>Individualizing Adjuvant Therapy for </a:t>
            </a:r>
            <a:br>
              <a:rPr lang="en-US" dirty="0"/>
            </a:br>
            <a:r>
              <a:rPr lang="en-US" dirty="0"/>
              <a:t>HR-Positive/HER2-Negative High-Risk EBC</a:t>
            </a:r>
          </a:p>
        </p:txBody>
      </p:sp>
    </p:spTree>
    <p:extLst>
      <p:ext uri="{BB962C8B-B14F-4D97-AF65-F5344CB8AC3E}">
        <p14:creationId xmlns:p14="http://schemas.microsoft.com/office/powerpoint/2010/main" val="79713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Defining High-Risk HR+/HER2- EBC</a:t>
            </a:r>
            <a:endParaRPr lang="en-US" altLang="en-US" dirty="0"/>
          </a:p>
        </p:txBody>
      </p:sp>
      <p:sp>
        <p:nvSpPr>
          <p:cNvPr id="8" name="Rectangle 3">
            <a:extLst>
              <a:ext uri="{FF2B5EF4-FFF2-40B4-BE49-F238E27FC236}">
                <a16:creationId xmlns:a16="http://schemas.microsoft.com/office/drawing/2014/main" id="{972D53AA-A1EF-4A91-A0D8-C5796E87FC85}"/>
              </a:ext>
            </a:extLst>
          </p:cNvPr>
          <p:cNvSpPr>
            <a:spLocks noGrp="1" noChangeArrowheads="1"/>
          </p:cNvSpPr>
          <p:nvPr>
            <p:ph idx="1"/>
          </p:nvPr>
        </p:nvSpPr>
        <p:spPr/>
        <p:txBody>
          <a:bodyPr/>
          <a:lstStyle/>
          <a:p>
            <a:r>
              <a:rPr lang="en-US" dirty="0"/>
              <a:t>Tumor size, nodal (ALN+) status, and high-grade impact recurrence risk and improve prognostic accuracy of gene expression signatures</a:t>
            </a:r>
          </a:p>
          <a:p>
            <a:r>
              <a:rPr lang="en-US" dirty="0"/>
              <a:t>Higher proliferation (eg, Ki-67) and lower ER levels increase risk of recurrence</a:t>
            </a:r>
          </a:p>
          <a:p>
            <a:pPr lvl="1"/>
            <a:r>
              <a:rPr lang="en-US" dirty="0"/>
              <a:t>Failure of preoperative ET to suppress Ki-67 predicts poor outcome with adjuvant ET</a:t>
            </a:r>
          </a:p>
          <a:p>
            <a:r>
              <a:rPr lang="en-US" dirty="0"/>
              <a:t>Luminal B, HER2 enriched, and basal like are high-risk HR+/HER2- EBCs</a:t>
            </a:r>
          </a:p>
          <a:p>
            <a:r>
              <a:rPr lang="en-US" altLang="en-US" dirty="0"/>
              <a:t>Endocrine therapy resistance is a key feature </a:t>
            </a:r>
            <a:r>
              <a:rPr lang="en-US" dirty="0"/>
              <a:t>of high-risk HR+/HER2- EBC that recurs within 5 yr of diagnosis</a:t>
            </a:r>
          </a:p>
        </p:txBody>
      </p:sp>
      <p:sp>
        <p:nvSpPr>
          <p:cNvPr id="7" name="Text Box 11">
            <a:extLst>
              <a:ext uri="{FF2B5EF4-FFF2-40B4-BE49-F238E27FC236}">
                <a16:creationId xmlns:a16="http://schemas.microsoft.com/office/drawing/2014/main" id="{A95E3200-043B-6631-85A3-06EBCD5BB1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Fan. Future Med Chem. 2015;7:1511. Garutti. Cancers. 2022;14:1898.</a:t>
            </a:r>
          </a:p>
        </p:txBody>
      </p:sp>
    </p:spTree>
    <p:extLst>
      <p:ext uri="{BB962C8B-B14F-4D97-AF65-F5344CB8AC3E}">
        <p14:creationId xmlns:p14="http://schemas.microsoft.com/office/powerpoint/2010/main" val="1775359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Summary of CDK4/6 Inhibitor Trials in EBC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3343300497"/>
              </p:ext>
            </p:extLst>
          </p:nvPr>
        </p:nvGraphicFramePr>
        <p:xfrm>
          <a:off x="719138" y="1197303"/>
          <a:ext cx="10753724" cy="4755040"/>
        </p:xfrm>
        <a:graphic>
          <a:graphicData uri="http://schemas.openxmlformats.org/drawingml/2006/table">
            <a:tbl>
              <a:tblPr/>
              <a:tblGrid>
                <a:gridCol w="2415948">
                  <a:extLst>
                    <a:ext uri="{9D8B030D-6E8A-4147-A177-3AD203B41FA5}">
                      <a16:colId xmlns:a16="http://schemas.microsoft.com/office/drawing/2014/main" val="20000"/>
                    </a:ext>
                  </a:extLst>
                </a:gridCol>
                <a:gridCol w="2084444">
                  <a:extLst>
                    <a:ext uri="{9D8B030D-6E8A-4147-A177-3AD203B41FA5}">
                      <a16:colId xmlns:a16="http://schemas.microsoft.com/office/drawing/2014/main" val="20001"/>
                    </a:ext>
                  </a:extLst>
                </a:gridCol>
                <a:gridCol w="2084444">
                  <a:extLst>
                    <a:ext uri="{9D8B030D-6E8A-4147-A177-3AD203B41FA5}">
                      <a16:colId xmlns:a16="http://schemas.microsoft.com/office/drawing/2014/main" val="20002"/>
                    </a:ext>
                  </a:extLst>
                </a:gridCol>
                <a:gridCol w="2084444">
                  <a:extLst>
                    <a:ext uri="{9D8B030D-6E8A-4147-A177-3AD203B41FA5}">
                      <a16:colId xmlns:a16="http://schemas.microsoft.com/office/drawing/2014/main" val="20003"/>
                    </a:ext>
                  </a:extLst>
                </a:gridCol>
                <a:gridCol w="2084444">
                  <a:extLst>
                    <a:ext uri="{9D8B030D-6E8A-4147-A177-3AD203B41FA5}">
                      <a16:colId xmlns:a16="http://schemas.microsoft.com/office/drawing/2014/main" val="1122386589"/>
                    </a:ext>
                  </a:extLst>
                </a:gridCol>
              </a:tblGrid>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monarchE</a:t>
                      </a:r>
                      <a:r>
                        <a:rPr lang="en-US" sz="1800" b="1" baseline="30000" dirty="0">
                          <a:latin typeface="Calibri" panose="020F0502020204030204" pitchFamily="34" charset="0"/>
                          <a:cs typeface="Calibri" panose="020F0502020204030204" pitchFamily="34" charset="0"/>
                        </a:rPr>
                        <a:t>1-3</a:t>
                      </a:r>
                      <a:endParaRPr lang="en-US" sz="1800" b="1"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PALLAS</a:t>
                      </a:r>
                      <a:r>
                        <a:rPr lang="en-US" sz="1800" b="1" baseline="30000" dirty="0">
                          <a:latin typeface="Calibri" panose="020F0502020204030204" pitchFamily="34" charset="0"/>
                          <a:cs typeface="Calibri" panose="020F0502020204030204" pitchFamily="34" charset="0"/>
                        </a:rPr>
                        <a:t>4,5</a:t>
                      </a:r>
                      <a:endParaRPr lang="en-US" sz="1800" b="1"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PENELOPE-B</a:t>
                      </a:r>
                      <a:r>
                        <a:rPr lang="en-US" sz="1800" b="1" baseline="30000" dirty="0">
                          <a:latin typeface="Calibri" panose="020F0502020204030204" pitchFamily="34" charset="0"/>
                          <a:cs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baseline="0" dirty="0">
                          <a:latin typeface="Calibri" panose="020F0502020204030204" pitchFamily="34" charset="0"/>
                          <a:cs typeface="Calibri" panose="020F0502020204030204" pitchFamily="34" charset="0"/>
                        </a:rPr>
                        <a:t>NATALEE</a:t>
                      </a:r>
                      <a:r>
                        <a:rPr lang="en-US" sz="1800" b="1" baseline="30000" dirty="0">
                          <a:latin typeface="Calibri" panose="020F0502020204030204" pitchFamily="34" charset="0"/>
                          <a:cs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CDK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Ribociclib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7043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Eligibility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Cohort 1: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≥N2 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≥N1 and G3 or T3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Cohort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N1 and Ki-67 ≥20%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Anatomic stage II or III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N2 or N1 and G3 or T3)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CPS-EG 3 or 2 with ypN+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II-III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24348"/>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CDKi duration,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214773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1516672"/>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4-yr iDFS, % (abs diff)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85.8 vs 79.4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84.2 vs 84.5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73.0 vs 72.4 (0.6)</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0293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DRFS, % (abs diff)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88.4 vs 82.5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87.8 vs 86.2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76.3 vs 71.2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6525110"/>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due to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12750" y="6204249"/>
            <a:ext cx="872245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Johnston. JCO. 2020;38:3987. 2. </a:t>
            </a:r>
            <a:r>
              <a:rPr lang="en-US" sz="1200" b="0" dirty="0">
                <a:solidFill>
                  <a:schemeClr val="bg2"/>
                </a:solidFill>
                <a:latin typeface="Calibri" panose="020F0502020204030204" pitchFamily="34" charset="0"/>
                <a:cs typeface="Calibri" panose="020F0502020204030204" pitchFamily="34" charset="0"/>
              </a:rPr>
              <a:t>Harbeck. Ann Oncol. 2021;32:1571. 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Johnston. Lancet Oncol. 2023;24:77. </a:t>
            </a:r>
            <a:r>
              <a:rPr lang="en-US" sz="1200" b="0" dirty="0">
                <a:solidFill>
                  <a:schemeClr val="bg2"/>
                </a:solidFill>
                <a:latin typeface="Calibri" panose="020F0502020204030204" pitchFamily="34" charset="0"/>
                <a:cs typeface="Calibri" panose="020F0502020204030204" pitchFamily="34" charset="0"/>
              </a:rPr>
              <a:t>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Mayer. Lancet Oncol. 2021;22:212. 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Gnant. J Clin Oncol. 2022;40:282. 6. Loibl. JCO. 2021;39:1518. 7.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Slamon. ASCO 2019. Abstr TPS597.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719138" y="5952343"/>
            <a:ext cx="7873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*Cross-trial comparisons have significant limitations due to differences in study design and populations. </a:t>
            </a:r>
            <a:endParaRPr lang="en-US" sz="1400" b="0" dirty="0">
              <a:solidFill>
                <a:schemeClr val="bg1"/>
              </a:solidFill>
              <a:highlight>
                <a:srgbClr val="00FFFF"/>
              </a:highlight>
              <a:latin typeface="Calibri" panose="020F0502020204030204" pitchFamily="34" charset="0"/>
            </a:endParaRPr>
          </a:p>
        </p:txBody>
      </p:sp>
      <p:sp>
        <p:nvSpPr>
          <p:cNvPr id="3" name="Rectangle 2">
            <a:extLst>
              <a:ext uri="{FF2B5EF4-FFF2-40B4-BE49-F238E27FC236}">
                <a16:creationId xmlns:a16="http://schemas.microsoft.com/office/drawing/2014/main" id="{B68235C1-D708-583C-CBDB-8E4F8B310237}"/>
              </a:ext>
            </a:extLst>
          </p:cNvPr>
          <p:cNvSpPr/>
          <p:nvPr/>
        </p:nvSpPr>
        <p:spPr bwMode="auto">
          <a:xfrm>
            <a:off x="748466" y="4205701"/>
            <a:ext cx="10724396" cy="73459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555100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AEA8AD1-6C39-4B57-8A5A-13AABED525C1}"/>
              </a:ext>
            </a:extLst>
          </p:cNvPr>
          <p:cNvSpPr>
            <a:spLocks noGrp="1"/>
          </p:cNvSpPr>
          <p:nvPr>
            <p:ph type="title"/>
          </p:nvPr>
        </p:nvSpPr>
        <p:spPr/>
        <p:txBody>
          <a:bodyPr/>
          <a:lstStyle/>
          <a:p>
            <a:r>
              <a:rPr lang="en-US" dirty="0"/>
              <a:t>monarchE: Adjuvant Abemaciclib + ET in </a:t>
            </a:r>
            <a:br>
              <a:rPr lang="en-US" dirty="0"/>
            </a:br>
            <a:r>
              <a:rPr lang="en-US" dirty="0"/>
              <a:t>High-Risk, Node-Positive, HR+/HER2- EBC</a:t>
            </a:r>
          </a:p>
        </p:txBody>
      </p:sp>
      <p:sp>
        <p:nvSpPr>
          <p:cNvPr id="15" name="Content Placeholder 2">
            <a:extLst>
              <a:ext uri="{FF2B5EF4-FFF2-40B4-BE49-F238E27FC236}">
                <a16:creationId xmlns:a16="http://schemas.microsoft.com/office/drawing/2014/main" id="{D045D002-48C8-40CB-B8BF-8CD100C1EE16}"/>
              </a:ext>
            </a:extLst>
          </p:cNvPr>
          <p:cNvSpPr>
            <a:spLocks noGrp="1"/>
          </p:cNvSpPr>
          <p:nvPr>
            <p:ph idx="1"/>
          </p:nvPr>
        </p:nvSpPr>
        <p:spPr>
          <a:xfrm>
            <a:off x="604675" y="1513047"/>
            <a:ext cx="11300280" cy="4650686"/>
          </a:xfrm>
        </p:spPr>
        <p:txBody>
          <a:bodyPr/>
          <a:lstStyle/>
          <a:p>
            <a:r>
              <a:rPr lang="en-US" sz="2000" dirty="0"/>
              <a:t>International, randomized, open-label phase III trial</a:t>
            </a:r>
          </a:p>
          <a:p>
            <a:endParaRPr lang="en-US" sz="2000" dirty="0"/>
          </a:p>
          <a:p>
            <a:endParaRPr lang="en-US" sz="2000" dirty="0"/>
          </a:p>
          <a:p>
            <a:endParaRPr lang="en-US" sz="2000" dirty="0"/>
          </a:p>
          <a:p>
            <a:endParaRPr lang="en-US" sz="2000" dirty="0"/>
          </a:p>
          <a:p>
            <a:pPr marL="0" indent="0">
              <a:buNone/>
            </a:pPr>
            <a:br>
              <a:rPr lang="en-US" sz="2000" dirty="0"/>
            </a:br>
            <a:endParaRPr lang="en-US" sz="2000" dirty="0"/>
          </a:p>
          <a:p>
            <a:pPr>
              <a:spcAft>
                <a:spcPts val="0"/>
              </a:spcAft>
            </a:pPr>
            <a:r>
              <a:rPr lang="en-US" sz="2000" b="1" kern="0" dirty="0"/>
              <a:t>Primary endpoint: </a:t>
            </a:r>
            <a:r>
              <a:rPr lang="en-US" sz="2000" b="0" kern="0" dirty="0"/>
              <a:t>iDFS</a:t>
            </a:r>
          </a:p>
          <a:p>
            <a:pPr lvl="1">
              <a:spcAft>
                <a:spcPts val="0"/>
              </a:spcAft>
            </a:pPr>
            <a:r>
              <a:rPr lang="en-US" sz="1800" b="0" kern="0" dirty="0">
                <a:cs typeface="Calibri" panose="020F0502020204030204" pitchFamily="34" charset="0"/>
              </a:rPr>
              <a:t>Planned for after ~390 iDFS events (~85% power; assumed iDFS hazard ratio: 0.73; cumulative 2-sided α = 0.05)</a:t>
            </a:r>
          </a:p>
          <a:p>
            <a:pPr lvl="1">
              <a:spcAft>
                <a:spcPts val="0"/>
              </a:spcAft>
            </a:pPr>
            <a:r>
              <a:rPr lang="en-US" sz="1800" b="0" dirty="0">
                <a:effectLst/>
                <a:cs typeface="Calibri" panose="020F0502020204030204" pitchFamily="34" charset="0"/>
              </a:rPr>
              <a:t>Median follow-up for current analysis: 4.5 yr (54 mo)</a:t>
            </a:r>
          </a:p>
          <a:p>
            <a:pPr>
              <a:spcAft>
                <a:spcPts val="0"/>
              </a:spcAft>
            </a:pPr>
            <a:r>
              <a:rPr lang="en-US" sz="2000" b="1" kern="0" dirty="0"/>
              <a:t>Key secondary endpoints: </a:t>
            </a:r>
            <a:r>
              <a:rPr lang="en-US" sz="2000" b="0" kern="0" dirty="0"/>
              <a:t>iDFS in Ki-67 high (≥20%) population, distant RFS, OS, safety, PRO, PK</a:t>
            </a:r>
          </a:p>
        </p:txBody>
      </p:sp>
      <p:sp>
        <p:nvSpPr>
          <p:cNvPr id="17" name="Text Box 45">
            <a:extLst>
              <a:ext uri="{FF2B5EF4-FFF2-40B4-BE49-F238E27FC236}">
                <a16:creationId xmlns:a16="http://schemas.microsoft.com/office/drawing/2014/main" id="{C61EC40E-37E8-422F-B0FC-47693F1E2DA4}"/>
              </a:ext>
            </a:extLst>
          </p:cNvPr>
          <p:cNvSpPr txBox="1">
            <a:spLocks noChangeArrowheads="1"/>
          </p:cNvSpPr>
          <p:nvPr/>
        </p:nvSpPr>
        <p:spPr bwMode="auto">
          <a:xfrm>
            <a:off x="522287" y="2357166"/>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Women or men with high-risk, node-positive, HR+/HER2- EBC; prior (neo)adjuvant CT permitted; 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49">
            <a:extLst>
              <a:ext uri="{FF2B5EF4-FFF2-40B4-BE49-F238E27FC236}">
                <a16:creationId xmlns:a16="http://schemas.microsoft.com/office/drawing/2014/main" id="{AD029271-AAF3-4F2F-8899-68CAD4A9CF2A}"/>
              </a:ext>
            </a:extLst>
          </p:cNvPr>
          <p:cNvSpPr>
            <a:spLocks noChangeArrowheads="1"/>
          </p:cNvSpPr>
          <p:nvPr/>
        </p:nvSpPr>
        <p:spPr bwMode="auto">
          <a:xfrm>
            <a:off x="7579526" y="2365407"/>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2808)</a:t>
            </a:r>
          </a:p>
        </p:txBody>
      </p:sp>
      <p:sp>
        <p:nvSpPr>
          <p:cNvPr id="19" name="Rectangle 50">
            <a:extLst>
              <a:ext uri="{FF2B5EF4-FFF2-40B4-BE49-F238E27FC236}">
                <a16:creationId xmlns:a16="http://schemas.microsoft.com/office/drawing/2014/main" id="{4FF4AE81-12F7-4578-83D6-A58C20B0C942}"/>
              </a:ext>
            </a:extLst>
          </p:cNvPr>
          <p:cNvSpPr>
            <a:spLocks noChangeArrowheads="1"/>
          </p:cNvSpPr>
          <p:nvPr/>
        </p:nvSpPr>
        <p:spPr bwMode="auto">
          <a:xfrm>
            <a:off x="7579526" y="3533885"/>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2829)</a:t>
            </a:r>
          </a:p>
        </p:txBody>
      </p:sp>
      <p:sp>
        <p:nvSpPr>
          <p:cNvPr id="20" name="TextBox 19">
            <a:extLst>
              <a:ext uri="{FF2B5EF4-FFF2-40B4-BE49-F238E27FC236}">
                <a16:creationId xmlns:a16="http://schemas.microsoft.com/office/drawing/2014/main" id="{7507304A-D785-4BFE-8166-8CB0C2F31A14}"/>
              </a:ext>
            </a:extLst>
          </p:cNvPr>
          <p:cNvSpPr txBox="1"/>
          <p:nvPr/>
        </p:nvSpPr>
        <p:spPr bwMode="auto">
          <a:xfrm>
            <a:off x="4061267" y="2365407"/>
            <a:ext cx="2743200" cy="1097280"/>
          </a:xfrm>
          <a:prstGeom prst="rect">
            <a:avLst/>
          </a:prstGeom>
          <a:solidFill>
            <a:schemeClr val="tx2"/>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positive ALN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1-3 positive ALN + histologic grade 3 and/or tumor ≥5 cm</a:t>
            </a:r>
          </a:p>
        </p:txBody>
      </p:sp>
      <p:sp>
        <p:nvSpPr>
          <p:cNvPr id="21" name="TextBox 20">
            <a:extLst>
              <a:ext uri="{FF2B5EF4-FFF2-40B4-BE49-F238E27FC236}">
                <a16:creationId xmlns:a16="http://schemas.microsoft.com/office/drawing/2014/main" id="{3075A218-57AE-435A-A9B1-7BF5C8CB2F1B}"/>
              </a:ext>
            </a:extLst>
          </p:cNvPr>
          <p:cNvSpPr txBox="1"/>
          <p:nvPr/>
        </p:nvSpPr>
        <p:spPr bwMode="auto">
          <a:xfrm>
            <a:off x="4061267" y="3533885"/>
            <a:ext cx="2743200" cy="1097280"/>
          </a:xfrm>
          <a:prstGeom prst="rect">
            <a:avLst/>
          </a:prstGeom>
          <a:solidFill>
            <a:schemeClr val="tx2"/>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 positive ALN, Ki-67 ≥20% per central testing, not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 tumor size &lt;5 cm</a:t>
            </a:r>
          </a:p>
        </p:txBody>
      </p:sp>
      <p:sp>
        <p:nvSpPr>
          <p:cNvPr id="22" name="Line 53">
            <a:extLst>
              <a:ext uri="{FF2B5EF4-FFF2-40B4-BE49-F238E27FC236}">
                <a16:creationId xmlns:a16="http://schemas.microsoft.com/office/drawing/2014/main" id="{8B1CF866-9DDA-47B3-A37D-C0DF7BE0E0F2}"/>
              </a:ext>
            </a:extLst>
          </p:cNvPr>
          <p:cNvSpPr>
            <a:spLocks noChangeShapeType="1"/>
          </p:cNvSpPr>
          <p:nvPr/>
        </p:nvSpPr>
        <p:spPr bwMode="auto">
          <a:xfrm>
            <a:off x="7098470" y="3852008"/>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FC0CCC0B-B5D6-41F5-9AD8-2CE6CADA83AE}"/>
              </a:ext>
            </a:extLst>
          </p:cNvPr>
          <p:cNvSpPr>
            <a:spLocks noChangeShapeType="1"/>
          </p:cNvSpPr>
          <p:nvPr/>
        </p:nvSpPr>
        <p:spPr bwMode="auto">
          <a:xfrm flipV="1">
            <a:off x="7098470" y="291404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057A230F-B247-494B-B2B0-4465F4825AD5}"/>
              </a:ext>
            </a:extLst>
          </p:cNvPr>
          <p:cNvSpPr/>
          <p:nvPr/>
        </p:nvSpPr>
        <p:spPr bwMode="auto">
          <a:xfrm>
            <a:off x="3969877" y="2289204"/>
            <a:ext cx="2921857" cy="2410577"/>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153DD03E-C5B9-449F-BD06-F3AE7C9F984F}"/>
              </a:ext>
            </a:extLst>
          </p:cNvPr>
          <p:cNvSpPr txBox="1"/>
          <p:nvPr/>
        </p:nvSpPr>
        <p:spPr bwMode="auto">
          <a:xfrm>
            <a:off x="3969876" y="1928952"/>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ITT Population (Cohorts 1 + 2)</a:t>
            </a:r>
          </a:p>
        </p:txBody>
      </p:sp>
      <p:cxnSp>
        <p:nvCxnSpPr>
          <p:cNvPr id="26" name="Straight Arrow Connector 25">
            <a:extLst>
              <a:ext uri="{FF2B5EF4-FFF2-40B4-BE49-F238E27FC236}">
                <a16:creationId xmlns:a16="http://schemas.microsoft.com/office/drawing/2014/main" id="{0B1AED0E-6FB7-41ED-BB1F-11321B6D805A}"/>
              </a:ext>
            </a:extLst>
          </p:cNvPr>
          <p:cNvCxnSpPr>
            <a:cxnSpLocks/>
          </p:cNvCxnSpPr>
          <p:nvPr/>
        </p:nvCxnSpPr>
        <p:spPr bwMode="auto">
          <a:xfrm>
            <a:off x="3559858" y="2914047"/>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9FE53628-CB3C-495C-B2A2-A5195E251C54}"/>
              </a:ext>
            </a:extLst>
          </p:cNvPr>
          <p:cNvCxnSpPr>
            <a:cxnSpLocks/>
          </p:cNvCxnSpPr>
          <p:nvPr/>
        </p:nvCxnSpPr>
        <p:spPr bwMode="auto">
          <a:xfrm>
            <a:off x="3559858" y="408252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 Box 45">
            <a:extLst>
              <a:ext uri="{FF2B5EF4-FFF2-40B4-BE49-F238E27FC236}">
                <a16:creationId xmlns:a16="http://schemas.microsoft.com/office/drawing/2014/main" id="{48956AE4-0A9D-42E1-8EBD-690870261391}"/>
              </a:ext>
            </a:extLst>
          </p:cNvPr>
          <p:cNvSpPr txBox="1">
            <a:spLocks noChangeArrowheads="1"/>
          </p:cNvSpPr>
          <p:nvPr/>
        </p:nvSpPr>
        <p:spPr bwMode="auto">
          <a:xfrm>
            <a:off x="7100164" y="177016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9" name="Straight Arrow Connector 28">
            <a:extLst>
              <a:ext uri="{FF2B5EF4-FFF2-40B4-BE49-F238E27FC236}">
                <a16:creationId xmlns:a16="http://schemas.microsoft.com/office/drawing/2014/main" id="{39C8046E-43FB-4590-962E-0F2B0E8D82D9}"/>
              </a:ext>
            </a:extLst>
          </p:cNvPr>
          <p:cNvCxnSpPr>
            <a:cxnSpLocks/>
          </p:cNvCxnSpPr>
          <p:nvPr/>
        </p:nvCxnSpPr>
        <p:spPr bwMode="auto">
          <a:xfrm>
            <a:off x="7235630" y="2289204"/>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30" name="Text Box 15">
            <a:extLst>
              <a:ext uri="{FF2B5EF4-FFF2-40B4-BE49-F238E27FC236}">
                <a16:creationId xmlns:a16="http://schemas.microsoft.com/office/drawing/2014/main" id="{D2CB54E5-9F9B-4B47-8862-84C871BB58EF}"/>
              </a:ext>
            </a:extLst>
          </p:cNvPr>
          <p:cNvSpPr txBox="1">
            <a:spLocks noChangeArrowheads="1"/>
          </p:cNvSpPr>
          <p:nvPr/>
        </p:nvSpPr>
        <p:spPr bwMode="auto">
          <a:xfrm>
            <a:off x="427499" y="63805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Johnston. JCO. 2020;38:3987. Johnston. Lancet Oncol. 2023;24:77.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ESMO 2023. Abstr LBA17.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03848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412751" y="238127"/>
            <a:ext cx="11301454" cy="1103313"/>
          </a:xfrm>
        </p:spPr>
        <p:txBody>
          <a:bodyPr/>
          <a:lstStyle/>
          <a:p>
            <a:r>
              <a:rPr lang="en-US" altLang="en-US" dirty="0"/>
              <a:t>monarchE: 5-Yr iDFS in ITT Population (Interim Analysis 3) </a:t>
            </a:r>
          </a:p>
        </p:txBody>
      </p:sp>
      <p:sp>
        <p:nvSpPr>
          <p:cNvPr id="14" name="Text Box 15">
            <a:extLst>
              <a:ext uri="{FF2B5EF4-FFF2-40B4-BE49-F238E27FC236}">
                <a16:creationId xmlns:a16="http://schemas.microsoft.com/office/drawing/2014/main" id="{4239BB3F-7A3A-4BEF-B8DF-B41F3435A4E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SABCS 2022. Abstr GS1-09. Johnston. Lancet Oncol. 2023;24:77.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ESMO 2023. Abstr LBA17.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 name="Content Placeholder 2">
            <a:extLst>
              <a:ext uri="{FF2B5EF4-FFF2-40B4-BE49-F238E27FC236}">
                <a16:creationId xmlns:a16="http://schemas.microsoft.com/office/drawing/2014/main" id="{0C1D8CA2-E795-A41A-E745-25F1D5AE6E99}"/>
              </a:ext>
            </a:extLst>
          </p:cNvPr>
          <p:cNvSpPr>
            <a:spLocks noGrp="1"/>
          </p:cNvSpPr>
          <p:nvPr>
            <p:ph idx="1"/>
          </p:nvPr>
        </p:nvSpPr>
        <p:spPr>
          <a:xfrm>
            <a:off x="640080" y="5708152"/>
            <a:ext cx="10877529" cy="646224"/>
          </a:xfrm>
        </p:spPr>
        <p:txBody>
          <a:bodyPr/>
          <a:lstStyle/>
          <a:p>
            <a:r>
              <a:rPr lang="en-US" sz="1800" dirty="0"/>
              <a:t>5-yr iDFS favored abemaciclib in all evaluated subgroups, including by number of positive LNs, histologic grade, primary tumor size, previous chemotherapy, and menopausal status  </a:t>
            </a:r>
          </a:p>
        </p:txBody>
      </p:sp>
      <p:sp>
        <p:nvSpPr>
          <p:cNvPr id="41" name="TextBox 40">
            <a:extLst>
              <a:ext uri="{FF2B5EF4-FFF2-40B4-BE49-F238E27FC236}">
                <a16:creationId xmlns:a16="http://schemas.microsoft.com/office/drawing/2014/main" id="{18BB22B7-BB5A-AEB0-9EE9-2BAB669B660C}"/>
              </a:ext>
            </a:extLst>
          </p:cNvPr>
          <p:cNvSpPr txBox="1"/>
          <p:nvPr/>
        </p:nvSpPr>
        <p:spPr bwMode="auto">
          <a:xfrm>
            <a:off x="674391" y="5029384"/>
            <a:ext cx="1506631" cy="738664"/>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Abemaciclib + ET</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ET alone</a:t>
            </a:r>
          </a:p>
        </p:txBody>
      </p:sp>
      <p:sp>
        <p:nvSpPr>
          <p:cNvPr id="42" name="Rectangle 41">
            <a:extLst>
              <a:ext uri="{FF2B5EF4-FFF2-40B4-BE49-F238E27FC236}">
                <a16:creationId xmlns:a16="http://schemas.microsoft.com/office/drawing/2014/main" id="{AB04DBCE-BBC7-2230-BD30-3D6EF9D43B0F}"/>
              </a:ext>
            </a:extLst>
          </p:cNvPr>
          <p:cNvSpPr/>
          <p:nvPr/>
        </p:nvSpPr>
        <p:spPr bwMode="auto">
          <a:xfrm>
            <a:off x="2502038" y="5029384"/>
            <a:ext cx="2921000" cy="1905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6CDD2A8F-2A89-17C1-BC04-7F283AA9E3B7}"/>
              </a:ext>
            </a:extLst>
          </p:cNvPr>
          <p:cNvSpPr txBox="1"/>
          <p:nvPr/>
        </p:nvSpPr>
        <p:spPr bwMode="auto">
          <a:xfrm>
            <a:off x="5074897" y="4915833"/>
            <a:ext cx="1246182" cy="30405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4" name="TextBox 43">
            <a:extLst>
              <a:ext uri="{FF2B5EF4-FFF2-40B4-BE49-F238E27FC236}">
                <a16:creationId xmlns:a16="http://schemas.microsoft.com/office/drawing/2014/main" id="{DFD3EC7B-548F-E367-2F82-07381C6BCF77}"/>
              </a:ext>
            </a:extLst>
          </p:cNvPr>
          <p:cNvSpPr txBox="1"/>
          <p:nvPr/>
        </p:nvSpPr>
        <p:spPr bwMode="auto">
          <a:xfrm rot="16200000">
            <a:off x="268442" y="2905669"/>
            <a:ext cx="3166526"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iDFS (%)</a:t>
            </a:r>
          </a:p>
        </p:txBody>
      </p:sp>
      <p:sp>
        <p:nvSpPr>
          <p:cNvPr id="67" name="TextBox 66">
            <a:extLst>
              <a:ext uri="{FF2B5EF4-FFF2-40B4-BE49-F238E27FC236}">
                <a16:creationId xmlns:a16="http://schemas.microsoft.com/office/drawing/2014/main" id="{6A1F31C9-A62A-9427-B94E-6E217F235D79}"/>
              </a:ext>
            </a:extLst>
          </p:cNvPr>
          <p:cNvSpPr txBox="1"/>
          <p:nvPr/>
        </p:nvSpPr>
        <p:spPr bwMode="auto">
          <a:xfrm>
            <a:off x="5574157" y="1301296"/>
            <a:ext cx="1441420" cy="307777"/>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Abemaciclib + ET</a:t>
            </a:r>
          </a:p>
        </p:txBody>
      </p:sp>
      <p:sp>
        <p:nvSpPr>
          <p:cNvPr id="69" name="TextBox 68">
            <a:extLst>
              <a:ext uri="{FF2B5EF4-FFF2-40B4-BE49-F238E27FC236}">
                <a16:creationId xmlns:a16="http://schemas.microsoft.com/office/drawing/2014/main" id="{5BA98702-D09A-8E9D-E827-F951AB80130E}"/>
              </a:ext>
            </a:extLst>
          </p:cNvPr>
          <p:cNvSpPr txBox="1"/>
          <p:nvPr/>
        </p:nvSpPr>
        <p:spPr bwMode="auto">
          <a:xfrm>
            <a:off x="5517701" y="2336086"/>
            <a:ext cx="1351836"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E</a:t>
            </a: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T alone</a:t>
            </a:r>
          </a:p>
        </p:txBody>
      </p:sp>
      <p:grpSp>
        <p:nvGrpSpPr>
          <p:cNvPr id="8" name="Group 7">
            <a:extLst>
              <a:ext uri="{FF2B5EF4-FFF2-40B4-BE49-F238E27FC236}">
                <a16:creationId xmlns:a16="http://schemas.microsoft.com/office/drawing/2014/main" id="{4935041A-D3A9-6777-85B8-3C8041A59F77}"/>
              </a:ext>
            </a:extLst>
          </p:cNvPr>
          <p:cNvGrpSpPr/>
          <p:nvPr/>
        </p:nvGrpSpPr>
        <p:grpSpPr>
          <a:xfrm>
            <a:off x="8596845" y="2361908"/>
            <a:ext cx="2903442" cy="2088039"/>
            <a:chOff x="7476335" y="2269265"/>
            <a:chExt cx="2903442" cy="2088039"/>
          </a:xfrm>
        </p:grpSpPr>
        <p:sp>
          <p:nvSpPr>
            <p:cNvPr id="37" name="TextBox 36">
              <a:extLst>
                <a:ext uri="{FF2B5EF4-FFF2-40B4-BE49-F238E27FC236}">
                  <a16:creationId xmlns:a16="http://schemas.microsoft.com/office/drawing/2014/main" id="{08BDCF86-83DB-CD69-8B0A-CBF547FABD2B}"/>
                </a:ext>
              </a:extLst>
            </p:cNvPr>
            <p:cNvSpPr txBox="1"/>
            <p:nvPr/>
          </p:nvSpPr>
          <p:spPr bwMode="auto">
            <a:xfrm>
              <a:off x="7484257" y="3772529"/>
              <a:ext cx="2866490" cy="5847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0.680 (95% CI: 0.599-0.772;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nominal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&lt;.001)</a:t>
              </a:r>
            </a:p>
          </p:txBody>
        </p:sp>
        <p:sp>
          <p:nvSpPr>
            <p:cNvPr id="38" name="TextBox 37">
              <a:extLst>
                <a:ext uri="{FF2B5EF4-FFF2-40B4-BE49-F238E27FC236}">
                  <a16:creationId xmlns:a16="http://schemas.microsoft.com/office/drawing/2014/main" id="{81E221CC-05AA-2E0A-CB5F-B0A01D8F86FC}"/>
                </a:ext>
              </a:extLst>
            </p:cNvPr>
            <p:cNvSpPr txBox="1"/>
            <p:nvPr/>
          </p:nvSpPr>
          <p:spPr bwMode="auto">
            <a:xfrm>
              <a:off x="7580156" y="2269265"/>
              <a:ext cx="2646942"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Absolute difference in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rates: 7.6%</a:t>
              </a:r>
            </a:p>
          </p:txBody>
        </p:sp>
        <p:sp>
          <p:nvSpPr>
            <p:cNvPr id="62" name="TextBox 61">
              <a:extLst>
                <a:ext uri="{FF2B5EF4-FFF2-40B4-BE49-F238E27FC236}">
                  <a16:creationId xmlns:a16="http://schemas.microsoft.com/office/drawing/2014/main" id="{FC1CE2FB-6FFB-6AA7-A1A0-40E0282523B3}"/>
                </a:ext>
              </a:extLst>
            </p:cNvPr>
            <p:cNvSpPr txBox="1"/>
            <p:nvPr/>
          </p:nvSpPr>
          <p:spPr bwMode="auto">
            <a:xfrm>
              <a:off x="7505370" y="3167390"/>
              <a:ext cx="1619354" cy="58477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Abemaciclib + ET</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407</a:t>
              </a:r>
              <a:endPar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CFC83CF6-2108-8CE8-F558-13CD745B3ACE}"/>
                </a:ext>
              </a:extLst>
            </p:cNvPr>
            <p:cNvSpPr txBox="1"/>
            <p:nvPr/>
          </p:nvSpPr>
          <p:spPr bwMode="auto">
            <a:xfrm>
              <a:off x="9027941" y="3167390"/>
              <a:ext cx="1351836"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accent3"/>
                  </a:solidFill>
                  <a:latin typeface="Calibri" panose="020F0502020204030204" pitchFamily="34" charset="0"/>
                </a:rPr>
                <a:t>E</a:t>
              </a:r>
              <a:r>
                <a:rPr kumimoji="0" lang="en-US" sz="16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T Alone</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585</a:t>
              </a:r>
              <a:endPar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E033172-1678-0E7C-F735-3543488F2C21}"/>
                </a:ext>
              </a:extLst>
            </p:cNvPr>
            <p:cNvSpPr txBox="1"/>
            <p:nvPr/>
          </p:nvSpPr>
          <p:spPr bwMode="auto">
            <a:xfrm>
              <a:off x="7580156" y="2879551"/>
              <a:ext cx="2646942"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IDFS events</a:t>
              </a:r>
            </a:p>
          </p:txBody>
        </p:sp>
        <p:cxnSp>
          <p:nvCxnSpPr>
            <p:cNvPr id="7" name="Straight Connector 6">
              <a:extLst>
                <a:ext uri="{FF2B5EF4-FFF2-40B4-BE49-F238E27FC236}">
                  <a16:creationId xmlns:a16="http://schemas.microsoft.com/office/drawing/2014/main" id="{3C319110-2347-CC45-8A57-3D4635696DF4}"/>
                </a:ext>
              </a:extLst>
            </p:cNvPr>
            <p:cNvCxnSpPr/>
            <p:nvPr/>
          </p:nvCxnSpPr>
          <p:spPr bwMode="auto">
            <a:xfrm flipH="1">
              <a:off x="7476335" y="2915596"/>
              <a:ext cx="28744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E2E478CF-A386-06DB-1166-6BEF19B134E9}"/>
              </a:ext>
            </a:extLst>
          </p:cNvPr>
          <p:cNvGrpSpPr/>
          <p:nvPr/>
        </p:nvGrpSpPr>
        <p:grpSpPr>
          <a:xfrm>
            <a:off x="4048538" y="1828616"/>
            <a:ext cx="3888632" cy="738694"/>
            <a:chOff x="4048538" y="1828616"/>
            <a:chExt cx="3888632" cy="738694"/>
          </a:xfrm>
        </p:grpSpPr>
        <p:sp>
          <p:nvSpPr>
            <p:cNvPr id="9" name="TextBox 8">
              <a:extLst>
                <a:ext uri="{FF2B5EF4-FFF2-40B4-BE49-F238E27FC236}">
                  <a16:creationId xmlns:a16="http://schemas.microsoft.com/office/drawing/2014/main" id="{12196FAB-6F53-41C4-D4D4-F1050E78D731}"/>
                </a:ext>
              </a:extLst>
            </p:cNvPr>
            <p:cNvSpPr txBox="1"/>
            <p:nvPr/>
          </p:nvSpPr>
          <p:spPr bwMode="auto">
            <a:xfrm>
              <a:off x="4048538" y="1828616"/>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89.9</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691AED89-9FCE-9455-4496-47EA623F4686}"/>
                </a:ext>
              </a:extLst>
            </p:cNvPr>
            <p:cNvSpPr txBox="1"/>
            <p:nvPr/>
          </p:nvSpPr>
          <p:spPr bwMode="auto">
            <a:xfrm>
              <a:off x="5151535" y="1982212"/>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84.4</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9A1DC32E-EE8D-81C0-0D11-EED68D0DA082}"/>
                </a:ext>
              </a:extLst>
            </p:cNvPr>
            <p:cNvSpPr txBox="1"/>
            <p:nvPr/>
          </p:nvSpPr>
          <p:spPr bwMode="auto">
            <a:xfrm>
              <a:off x="6201629" y="2134106"/>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80.0</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EE218D11-3559-3DA0-C9FD-B5C878BD5384}"/>
                </a:ext>
              </a:extLst>
            </p:cNvPr>
            <p:cNvSpPr txBox="1"/>
            <p:nvPr/>
          </p:nvSpPr>
          <p:spPr bwMode="auto">
            <a:xfrm>
              <a:off x="7294423" y="2259533"/>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76.0</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grpSp>
      <p:grpSp>
        <p:nvGrpSpPr>
          <p:cNvPr id="9266" name="Group 9265">
            <a:extLst>
              <a:ext uri="{FF2B5EF4-FFF2-40B4-BE49-F238E27FC236}">
                <a16:creationId xmlns:a16="http://schemas.microsoft.com/office/drawing/2014/main" id="{1D3C10F1-3CC1-E23F-58AA-B87D0F9B3004}"/>
              </a:ext>
            </a:extLst>
          </p:cNvPr>
          <p:cNvGrpSpPr/>
          <p:nvPr/>
        </p:nvGrpSpPr>
        <p:grpSpPr>
          <a:xfrm>
            <a:off x="4450011" y="1480820"/>
            <a:ext cx="4428309" cy="643611"/>
            <a:chOff x="4450011" y="1480820"/>
            <a:chExt cx="4428309" cy="643611"/>
          </a:xfrm>
        </p:grpSpPr>
        <p:sp>
          <p:nvSpPr>
            <p:cNvPr id="13" name="TextBox 12">
              <a:extLst>
                <a:ext uri="{FF2B5EF4-FFF2-40B4-BE49-F238E27FC236}">
                  <a16:creationId xmlns:a16="http://schemas.microsoft.com/office/drawing/2014/main" id="{7819913C-19EE-7C94-D026-7FD3F1A51DE0}"/>
                </a:ext>
              </a:extLst>
            </p:cNvPr>
            <p:cNvSpPr txBox="1"/>
            <p:nvPr/>
          </p:nvSpPr>
          <p:spPr bwMode="auto">
            <a:xfrm>
              <a:off x="4450011" y="1480820"/>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92.7(∆ = 2.8)</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3C98D9F1-B36C-0323-A7AE-00591929F3A0}"/>
                </a:ext>
              </a:extLst>
            </p:cNvPr>
            <p:cNvSpPr txBox="1"/>
            <p:nvPr/>
          </p:nvSpPr>
          <p:spPr bwMode="auto">
            <a:xfrm>
              <a:off x="5531414" y="1626343"/>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89.2 (∆ = 4.8)</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D19CDDFC-87BF-66B7-8D34-EDBE14951436}"/>
                </a:ext>
              </a:extLst>
            </p:cNvPr>
            <p:cNvSpPr txBox="1"/>
            <p:nvPr/>
          </p:nvSpPr>
          <p:spPr bwMode="auto">
            <a:xfrm>
              <a:off x="6623395" y="1706381"/>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86.0 (∆ = 6.0)</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5A790ACE-F148-478E-CB38-A1529F3AD94D}"/>
                </a:ext>
              </a:extLst>
            </p:cNvPr>
            <p:cNvSpPr txBox="1"/>
            <p:nvPr/>
          </p:nvSpPr>
          <p:spPr bwMode="auto">
            <a:xfrm>
              <a:off x="7706283" y="1816654"/>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83.6 (∆ = 7.6)</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4A0DDAC8-BC2D-D09B-E3D9-4B2FC23C86FC}"/>
              </a:ext>
            </a:extLst>
          </p:cNvPr>
          <p:cNvGrpSpPr/>
          <p:nvPr/>
        </p:nvGrpSpPr>
        <p:grpSpPr>
          <a:xfrm>
            <a:off x="1913160" y="1375461"/>
            <a:ext cx="535724" cy="3461350"/>
            <a:chOff x="1913160" y="1375461"/>
            <a:chExt cx="535724" cy="3461350"/>
          </a:xfrm>
        </p:grpSpPr>
        <p:sp>
          <p:nvSpPr>
            <p:cNvPr id="18" name="TextBox 17">
              <a:extLst>
                <a:ext uri="{FF2B5EF4-FFF2-40B4-BE49-F238E27FC236}">
                  <a16:creationId xmlns:a16="http://schemas.microsoft.com/office/drawing/2014/main" id="{5981DFF4-EC74-53D6-E535-0DF53768A283}"/>
                </a:ext>
              </a:extLst>
            </p:cNvPr>
            <p:cNvSpPr txBox="1"/>
            <p:nvPr/>
          </p:nvSpPr>
          <p:spPr bwMode="auto">
            <a:xfrm>
              <a:off x="1913160" y="13754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C9040904-1FC3-82D9-507A-F1B43E36BA66}"/>
                </a:ext>
              </a:extLst>
            </p:cNvPr>
            <p:cNvSpPr txBox="1"/>
            <p:nvPr/>
          </p:nvSpPr>
          <p:spPr bwMode="auto">
            <a:xfrm>
              <a:off x="2030180" y="1992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C8E3F654-C61F-7F9C-99B4-6ED51C241712}"/>
                </a:ext>
              </a:extLst>
            </p:cNvPr>
            <p:cNvSpPr txBox="1"/>
            <p:nvPr/>
          </p:nvSpPr>
          <p:spPr bwMode="auto">
            <a:xfrm>
              <a:off x="2030180" y="26096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A4C8D5C5-2243-7F3A-572F-472F32BEBDDE}"/>
                </a:ext>
              </a:extLst>
            </p:cNvPr>
            <p:cNvSpPr txBox="1"/>
            <p:nvPr/>
          </p:nvSpPr>
          <p:spPr bwMode="auto">
            <a:xfrm>
              <a:off x="2030180" y="3226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D0FF5398-FBC8-CE46-FEAB-3E4532A63F7B}"/>
                </a:ext>
              </a:extLst>
            </p:cNvPr>
            <p:cNvSpPr txBox="1"/>
            <p:nvPr/>
          </p:nvSpPr>
          <p:spPr bwMode="auto">
            <a:xfrm>
              <a:off x="2030180" y="38503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55096AC7-B880-E140-0342-4001EFCE05FC}"/>
                </a:ext>
              </a:extLst>
            </p:cNvPr>
            <p:cNvSpPr txBox="1"/>
            <p:nvPr/>
          </p:nvSpPr>
          <p:spPr bwMode="auto">
            <a:xfrm>
              <a:off x="2147199" y="446747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0" name="Group 39">
            <a:extLst>
              <a:ext uri="{FF2B5EF4-FFF2-40B4-BE49-F238E27FC236}">
                <a16:creationId xmlns:a16="http://schemas.microsoft.com/office/drawing/2014/main" id="{6722F04F-7750-3A1A-0137-154F986C18A0}"/>
              </a:ext>
            </a:extLst>
          </p:cNvPr>
          <p:cNvGrpSpPr/>
          <p:nvPr/>
        </p:nvGrpSpPr>
        <p:grpSpPr>
          <a:xfrm>
            <a:off x="2323765" y="4651127"/>
            <a:ext cx="6788338" cy="369332"/>
            <a:chOff x="2323765" y="4630193"/>
            <a:chExt cx="6788338" cy="369332"/>
          </a:xfrm>
        </p:grpSpPr>
        <p:sp>
          <p:nvSpPr>
            <p:cNvPr id="25" name="TextBox 24">
              <a:extLst>
                <a:ext uri="{FF2B5EF4-FFF2-40B4-BE49-F238E27FC236}">
                  <a16:creationId xmlns:a16="http://schemas.microsoft.com/office/drawing/2014/main" id="{83E5BAEC-B661-FEEF-7574-49DD16F57AFC}"/>
                </a:ext>
              </a:extLst>
            </p:cNvPr>
            <p:cNvSpPr txBox="1"/>
            <p:nvPr/>
          </p:nvSpPr>
          <p:spPr bwMode="auto">
            <a:xfrm>
              <a:off x="2323765"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8270B333-71B8-0D7E-1FC6-39D3CD1E0DAA}"/>
                </a:ext>
              </a:extLst>
            </p:cNvPr>
            <p:cNvSpPr txBox="1"/>
            <p:nvPr/>
          </p:nvSpPr>
          <p:spPr bwMode="auto">
            <a:xfrm>
              <a:off x="2856591"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A9496C5B-C437-5C59-9AD5-1EE44EB2BE59}"/>
                </a:ext>
              </a:extLst>
            </p:cNvPr>
            <p:cNvSpPr txBox="1"/>
            <p:nvPr/>
          </p:nvSpPr>
          <p:spPr bwMode="auto">
            <a:xfrm>
              <a:off x="3339137"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FC4A9B10-A5C8-8715-D721-42B483C6213A}"/>
                </a:ext>
              </a:extLst>
            </p:cNvPr>
            <p:cNvSpPr txBox="1"/>
            <p:nvPr/>
          </p:nvSpPr>
          <p:spPr bwMode="auto">
            <a:xfrm>
              <a:off x="387466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0A757287-9F0D-09AA-E3E0-BE559343FEEA}"/>
                </a:ext>
              </a:extLst>
            </p:cNvPr>
            <p:cNvSpPr txBox="1"/>
            <p:nvPr/>
          </p:nvSpPr>
          <p:spPr bwMode="auto">
            <a:xfrm>
              <a:off x="4407490"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2508D13E-1920-97BD-A1E7-8F9CA44A40AA}"/>
                </a:ext>
              </a:extLst>
            </p:cNvPr>
            <p:cNvSpPr txBox="1"/>
            <p:nvPr/>
          </p:nvSpPr>
          <p:spPr bwMode="auto">
            <a:xfrm>
              <a:off x="4948545"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8B0905C8-0A41-5E1E-04BE-35D2A811DAC5}"/>
                </a:ext>
              </a:extLst>
            </p:cNvPr>
            <p:cNvSpPr txBox="1"/>
            <p:nvPr/>
          </p:nvSpPr>
          <p:spPr bwMode="auto">
            <a:xfrm>
              <a:off x="5479616"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2" name="TextBox 31">
              <a:extLst>
                <a:ext uri="{FF2B5EF4-FFF2-40B4-BE49-F238E27FC236}">
                  <a16:creationId xmlns:a16="http://schemas.microsoft.com/office/drawing/2014/main" id="{B705903B-8E30-0CB4-3D0A-106B74D1D112}"/>
                </a:ext>
              </a:extLst>
            </p:cNvPr>
            <p:cNvSpPr txBox="1"/>
            <p:nvPr/>
          </p:nvSpPr>
          <p:spPr bwMode="auto">
            <a:xfrm>
              <a:off x="6020671"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3" name="TextBox 32">
              <a:extLst>
                <a:ext uri="{FF2B5EF4-FFF2-40B4-BE49-F238E27FC236}">
                  <a16:creationId xmlns:a16="http://schemas.microsoft.com/office/drawing/2014/main" id="{37794591-47E3-C097-5EA7-C9290173B0ED}"/>
                </a:ext>
              </a:extLst>
            </p:cNvPr>
            <p:cNvSpPr txBox="1"/>
            <p:nvPr/>
          </p:nvSpPr>
          <p:spPr bwMode="auto">
            <a:xfrm>
              <a:off x="6556198"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4" name="TextBox 33">
              <a:extLst>
                <a:ext uri="{FF2B5EF4-FFF2-40B4-BE49-F238E27FC236}">
                  <a16:creationId xmlns:a16="http://schemas.microsoft.com/office/drawing/2014/main" id="{06C6722B-B506-6DDA-55B5-E5A46EDFBCC1}"/>
                </a:ext>
              </a:extLst>
            </p:cNvPr>
            <p:cNvSpPr txBox="1"/>
            <p:nvPr/>
          </p:nvSpPr>
          <p:spPr bwMode="auto">
            <a:xfrm>
              <a:off x="708902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5" name="TextBox 34">
              <a:extLst>
                <a:ext uri="{FF2B5EF4-FFF2-40B4-BE49-F238E27FC236}">
                  <a16:creationId xmlns:a16="http://schemas.microsoft.com/office/drawing/2014/main" id="{3F25DBE9-AAC6-7D95-4107-67561719B9AB}"/>
                </a:ext>
              </a:extLst>
            </p:cNvPr>
            <p:cNvSpPr txBox="1"/>
            <p:nvPr/>
          </p:nvSpPr>
          <p:spPr bwMode="auto">
            <a:xfrm>
              <a:off x="7630079"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6" name="TextBox 35">
              <a:extLst>
                <a:ext uri="{FF2B5EF4-FFF2-40B4-BE49-F238E27FC236}">
                  <a16:creationId xmlns:a16="http://schemas.microsoft.com/office/drawing/2014/main" id="{09DC943F-48AB-EE28-247D-EAC5882CEA45}"/>
                </a:ext>
              </a:extLst>
            </p:cNvPr>
            <p:cNvSpPr txBox="1"/>
            <p:nvPr/>
          </p:nvSpPr>
          <p:spPr bwMode="auto">
            <a:xfrm>
              <a:off x="816250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9" name="TextBox 38">
              <a:extLst>
                <a:ext uri="{FF2B5EF4-FFF2-40B4-BE49-F238E27FC236}">
                  <a16:creationId xmlns:a16="http://schemas.microsoft.com/office/drawing/2014/main" id="{71314967-6E46-4E5F-8425-F5AE98D0D718}"/>
                </a:ext>
              </a:extLst>
            </p:cNvPr>
            <p:cNvSpPr txBox="1"/>
            <p:nvPr/>
          </p:nvSpPr>
          <p:spPr bwMode="auto">
            <a:xfrm>
              <a:off x="8693399"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grpSp>
        <p:nvGrpSpPr>
          <p:cNvPr id="45" name="Group 44">
            <a:extLst>
              <a:ext uri="{FF2B5EF4-FFF2-40B4-BE49-F238E27FC236}">
                <a16:creationId xmlns:a16="http://schemas.microsoft.com/office/drawing/2014/main" id="{F286D92A-51CD-5773-54C0-107EFFE58582}"/>
              </a:ext>
            </a:extLst>
          </p:cNvPr>
          <p:cNvGrpSpPr/>
          <p:nvPr/>
        </p:nvGrpSpPr>
        <p:grpSpPr>
          <a:xfrm>
            <a:off x="2199531" y="5244828"/>
            <a:ext cx="6841239" cy="523220"/>
            <a:chOff x="2199531" y="4630193"/>
            <a:chExt cx="6841239" cy="523220"/>
          </a:xfrm>
        </p:grpSpPr>
        <p:sp>
          <p:nvSpPr>
            <p:cNvPr id="46" name="TextBox 45">
              <a:extLst>
                <a:ext uri="{FF2B5EF4-FFF2-40B4-BE49-F238E27FC236}">
                  <a16:creationId xmlns:a16="http://schemas.microsoft.com/office/drawing/2014/main" id="{3F73880C-5900-2AFB-35FC-686AAAF39EB3}"/>
                </a:ext>
              </a:extLst>
            </p:cNvPr>
            <p:cNvSpPr txBox="1"/>
            <p:nvPr/>
          </p:nvSpPr>
          <p:spPr bwMode="auto">
            <a:xfrm>
              <a:off x="219953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2829</a:t>
              </a:r>
            </a:p>
          </p:txBody>
        </p:sp>
        <p:sp>
          <p:nvSpPr>
            <p:cNvPr id="47" name="TextBox 46">
              <a:extLst>
                <a:ext uri="{FF2B5EF4-FFF2-40B4-BE49-F238E27FC236}">
                  <a16:creationId xmlns:a16="http://schemas.microsoft.com/office/drawing/2014/main" id="{4E617394-28F0-7646-BEA3-3FE19B067E37}"/>
                </a:ext>
              </a:extLst>
            </p:cNvPr>
            <p:cNvSpPr txBox="1"/>
            <p:nvPr/>
          </p:nvSpPr>
          <p:spPr bwMode="auto">
            <a:xfrm>
              <a:off x="273235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2653</a:t>
              </a:r>
            </a:p>
          </p:txBody>
        </p:sp>
        <p:sp>
          <p:nvSpPr>
            <p:cNvPr id="48" name="TextBox 47">
              <a:extLst>
                <a:ext uri="{FF2B5EF4-FFF2-40B4-BE49-F238E27FC236}">
                  <a16:creationId xmlns:a16="http://schemas.microsoft.com/office/drawing/2014/main" id="{7A44AED7-8EC6-C809-3546-5C161CCC749D}"/>
                </a:ext>
              </a:extLst>
            </p:cNvPr>
            <p:cNvSpPr txBox="1"/>
            <p:nvPr/>
          </p:nvSpPr>
          <p:spPr bwMode="auto">
            <a:xfrm>
              <a:off x="3273413"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2573</a:t>
              </a:r>
            </a:p>
          </p:txBody>
        </p:sp>
        <p:sp>
          <p:nvSpPr>
            <p:cNvPr id="49" name="TextBox 48">
              <a:extLst>
                <a:ext uri="{FF2B5EF4-FFF2-40B4-BE49-F238E27FC236}">
                  <a16:creationId xmlns:a16="http://schemas.microsoft.com/office/drawing/2014/main" id="{4CE97ABB-9D66-BDB6-CED3-DA907EAA5A25}"/>
                </a:ext>
              </a:extLst>
            </p:cNvPr>
            <p:cNvSpPr txBox="1"/>
            <p:nvPr/>
          </p:nvSpPr>
          <p:spPr bwMode="auto">
            <a:xfrm>
              <a:off x="380894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2479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2474</a:t>
              </a:r>
            </a:p>
          </p:txBody>
        </p:sp>
        <p:sp>
          <p:nvSpPr>
            <p:cNvPr id="50" name="TextBox 49">
              <a:extLst>
                <a:ext uri="{FF2B5EF4-FFF2-40B4-BE49-F238E27FC236}">
                  <a16:creationId xmlns:a16="http://schemas.microsoft.com/office/drawing/2014/main" id="{0C70CF04-8CED-F8A6-6BFE-7E9CA5A96E3A}"/>
                </a:ext>
              </a:extLst>
            </p:cNvPr>
            <p:cNvSpPr txBox="1"/>
            <p:nvPr/>
          </p:nvSpPr>
          <p:spPr bwMode="auto">
            <a:xfrm>
              <a:off x="4341766"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2374</a:t>
              </a:r>
            </a:p>
          </p:txBody>
        </p:sp>
        <p:sp>
          <p:nvSpPr>
            <p:cNvPr id="51" name="TextBox 50">
              <a:extLst>
                <a:ext uri="{FF2B5EF4-FFF2-40B4-BE49-F238E27FC236}">
                  <a16:creationId xmlns:a16="http://schemas.microsoft.com/office/drawing/2014/main" id="{351309CA-62FF-808A-EA16-030936C2F536}"/>
                </a:ext>
              </a:extLst>
            </p:cNvPr>
            <p:cNvSpPr txBox="1"/>
            <p:nvPr/>
          </p:nvSpPr>
          <p:spPr bwMode="auto">
            <a:xfrm>
              <a:off x="488282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2281</a:t>
              </a:r>
            </a:p>
          </p:txBody>
        </p:sp>
        <p:sp>
          <p:nvSpPr>
            <p:cNvPr id="52" name="TextBox 51">
              <a:extLst>
                <a:ext uri="{FF2B5EF4-FFF2-40B4-BE49-F238E27FC236}">
                  <a16:creationId xmlns:a16="http://schemas.microsoft.com/office/drawing/2014/main" id="{5CE886CB-40B2-9020-B158-1B513A639EC5}"/>
                </a:ext>
              </a:extLst>
            </p:cNvPr>
            <p:cNvSpPr txBox="1"/>
            <p:nvPr/>
          </p:nvSpPr>
          <p:spPr bwMode="auto">
            <a:xfrm>
              <a:off x="5413892"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2195</a:t>
              </a:r>
            </a:p>
          </p:txBody>
        </p:sp>
        <p:sp>
          <p:nvSpPr>
            <p:cNvPr id="53" name="TextBox 52">
              <a:extLst>
                <a:ext uri="{FF2B5EF4-FFF2-40B4-BE49-F238E27FC236}">
                  <a16:creationId xmlns:a16="http://schemas.microsoft.com/office/drawing/2014/main" id="{2042BC54-5DE4-3AA6-84C5-289839BA4E0A}"/>
                </a:ext>
              </a:extLst>
            </p:cNvPr>
            <p:cNvSpPr txBox="1"/>
            <p:nvPr/>
          </p:nvSpPr>
          <p:spPr bwMode="auto">
            <a:xfrm>
              <a:off x="595494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2220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2125</a:t>
              </a:r>
            </a:p>
          </p:txBody>
        </p:sp>
        <p:sp>
          <p:nvSpPr>
            <p:cNvPr id="54" name="TextBox 53">
              <a:extLst>
                <a:ext uri="{FF2B5EF4-FFF2-40B4-BE49-F238E27FC236}">
                  <a16:creationId xmlns:a16="http://schemas.microsoft.com/office/drawing/2014/main" id="{94F023E6-9B4E-7283-0B6E-2A080785E07A}"/>
                </a:ext>
              </a:extLst>
            </p:cNvPr>
            <p:cNvSpPr txBox="1"/>
            <p:nvPr/>
          </p:nvSpPr>
          <p:spPr bwMode="auto">
            <a:xfrm>
              <a:off x="6490474"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2095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1974</a:t>
              </a:r>
            </a:p>
          </p:txBody>
        </p:sp>
        <p:sp>
          <p:nvSpPr>
            <p:cNvPr id="55" name="TextBox 54">
              <a:extLst>
                <a:ext uri="{FF2B5EF4-FFF2-40B4-BE49-F238E27FC236}">
                  <a16:creationId xmlns:a16="http://schemas.microsoft.com/office/drawing/2014/main" id="{E9CA844A-D07D-28B9-A1A8-F81B3E3067C3}"/>
                </a:ext>
              </a:extLst>
            </p:cNvPr>
            <p:cNvSpPr txBox="1"/>
            <p:nvPr/>
          </p:nvSpPr>
          <p:spPr bwMode="auto">
            <a:xfrm>
              <a:off x="702330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1124</a:t>
              </a:r>
            </a:p>
          </p:txBody>
        </p:sp>
        <p:sp>
          <p:nvSpPr>
            <p:cNvPr id="56" name="TextBox 55">
              <a:extLst>
                <a:ext uri="{FF2B5EF4-FFF2-40B4-BE49-F238E27FC236}">
                  <a16:creationId xmlns:a16="http://schemas.microsoft.com/office/drawing/2014/main" id="{19590D63-9305-5EF6-DB69-259406274204}"/>
                </a:ext>
              </a:extLst>
            </p:cNvPr>
            <p:cNvSpPr txBox="1"/>
            <p:nvPr/>
          </p:nvSpPr>
          <p:spPr bwMode="auto">
            <a:xfrm>
              <a:off x="7610041" y="463019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490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473</a:t>
              </a:r>
            </a:p>
          </p:txBody>
        </p:sp>
        <p:sp>
          <p:nvSpPr>
            <p:cNvPr id="57" name="TextBox 56">
              <a:extLst>
                <a:ext uri="{FF2B5EF4-FFF2-40B4-BE49-F238E27FC236}">
                  <a16:creationId xmlns:a16="http://schemas.microsoft.com/office/drawing/2014/main" id="{2F95D773-333D-1EBF-1E01-E84F4F16F2E0}"/>
                </a:ext>
              </a:extLst>
            </p:cNvPr>
            <p:cNvSpPr txBox="1"/>
            <p:nvPr/>
          </p:nvSpPr>
          <p:spPr bwMode="auto">
            <a:xfrm>
              <a:off x="8188152" y="463019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a:t>
              </a:r>
            </a:p>
          </p:txBody>
        </p:sp>
        <p:sp>
          <p:nvSpPr>
            <p:cNvPr id="58" name="TextBox 57">
              <a:extLst>
                <a:ext uri="{FF2B5EF4-FFF2-40B4-BE49-F238E27FC236}">
                  <a16:creationId xmlns:a16="http://schemas.microsoft.com/office/drawing/2014/main" id="{50E1EB93-617E-2F0E-BDE6-002A294E6919}"/>
                </a:ext>
              </a:extLst>
            </p:cNvPr>
            <p:cNvSpPr txBox="1"/>
            <p:nvPr/>
          </p:nvSpPr>
          <p:spPr bwMode="auto">
            <a:xfrm>
              <a:off x="8764732" y="463019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59" name="Freeform: Shape 58">
            <a:extLst>
              <a:ext uri="{FF2B5EF4-FFF2-40B4-BE49-F238E27FC236}">
                <a16:creationId xmlns:a16="http://schemas.microsoft.com/office/drawing/2014/main" id="{2477FC87-83DF-4DEF-A4F2-2D2D9E91668C}"/>
              </a:ext>
            </a:extLst>
          </p:cNvPr>
          <p:cNvSpPr/>
          <p:nvPr/>
        </p:nvSpPr>
        <p:spPr bwMode="auto">
          <a:xfrm>
            <a:off x="2473960" y="1488440"/>
            <a:ext cx="6416040" cy="3159760"/>
          </a:xfrm>
          <a:custGeom>
            <a:avLst/>
            <a:gdLst>
              <a:gd name="connsiteX0" fmla="*/ 0 w 6416040"/>
              <a:gd name="connsiteY0" fmla="*/ 0 h 3159760"/>
              <a:gd name="connsiteX1" fmla="*/ 0 w 6416040"/>
              <a:gd name="connsiteY1" fmla="*/ 3159760 h 3159760"/>
              <a:gd name="connsiteX2" fmla="*/ 6416040 w 6416040"/>
              <a:gd name="connsiteY2" fmla="*/ 3159760 h 3159760"/>
            </a:gdLst>
            <a:ahLst/>
            <a:cxnLst>
              <a:cxn ang="0">
                <a:pos x="connsiteX0" y="connsiteY0"/>
              </a:cxn>
              <a:cxn ang="0">
                <a:pos x="connsiteX1" y="connsiteY1"/>
              </a:cxn>
              <a:cxn ang="0">
                <a:pos x="connsiteX2" y="connsiteY2"/>
              </a:cxn>
            </a:cxnLst>
            <a:rect l="l" t="t" r="r" b="b"/>
            <a:pathLst>
              <a:path w="6416040" h="3159760">
                <a:moveTo>
                  <a:pt x="0" y="0"/>
                </a:moveTo>
                <a:lnTo>
                  <a:pt x="0" y="3159760"/>
                </a:lnTo>
                <a:lnTo>
                  <a:pt x="6416040" y="3159760"/>
                </a:lnTo>
              </a:path>
            </a:pathLst>
          </a:custGeom>
          <a:noFill/>
          <a:ln w="28575">
            <a:solidFill>
              <a:schemeClr val="bg1"/>
            </a:solidFill>
            <a:miter lim="800000"/>
            <a:headEnd/>
            <a:tailEnd/>
          </a:ln>
        </p:spPr>
        <p:txBody>
          <a:bodyPr rtlCol="0" anchor="ctr"/>
          <a:lstStyle/>
          <a:p>
            <a:pPr algn="ctr"/>
            <a:endParaRPr lang="en-US" dirty="0"/>
          </a:p>
        </p:txBody>
      </p:sp>
      <p:grpSp>
        <p:nvGrpSpPr>
          <p:cNvPr id="71" name="Group 70">
            <a:extLst>
              <a:ext uri="{FF2B5EF4-FFF2-40B4-BE49-F238E27FC236}">
                <a16:creationId xmlns:a16="http://schemas.microsoft.com/office/drawing/2014/main" id="{58ECC586-4EDE-095F-C9A5-6212AFBB3A26}"/>
              </a:ext>
            </a:extLst>
          </p:cNvPr>
          <p:cNvGrpSpPr/>
          <p:nvPr/>
        </p:nvGrpSpPr>
        <p:grpSpPr>
          <a:xfrm>
            <a:off x="2392680" y="1565564"/>
            <a:ext cx="93740" cy="3082068"/>
            <a:chOff x="2227105" y="1565564"/>
            <a:chExt cx="629486" cy="3082068"/>
          </a:xfrm>
        </p:grpSpPr>
        <p:cxnSp>
          <p:nvCxnSpPr>
            <p:cNvPr id="61" name="Straight Connector 60">
              <a:extLst>
                <a:ext uri="{FF2B5EF4-FFF2-40B4-BE49-F238E27FC236}">
                  <a16:creationId xmlns:a16="http://schemas.microsoft.com/office/drawing/2014/main" id="{568AD833-8595-0972-D027-CB33E3374997}"/>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171D0C9-B2E8-5EC1-23EE-CE1C23F6F7FA}"/>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8148982-FFC1-BB7C-42A0-C53DE2178BF5}"/>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70FA91E-B7D2-D651-797A-82BE42164544}"/>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71F522E-8943-6E6A-0186-303E11109D70}"/>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A6C2551-24DE-EEB5-CD8C-90136FC00847}"/>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4868ECD3-B062-A07E-701C-90E546F9A172}"/>
              </a:ext>
            </a:extLst>
          </p:cNvPr>
          <p:cNvGrpSpPr/>
          <p:nvPr/>
        </p:nvGrpSpPr>
        <p:grpSpPr>
          <a:xfrm>
            <a:off x="2473960" y="4630193"/>
            <a:ext cx="6420008" cy="98046"/>
            <a:chOff x="2473960" y="4106920"/>
            <a:chExt cx="6420008" cy="822903"/>
          </a:xfrm>
        </p:grpSpPr>
        <p:grpSp>
          <p:nvGrpSpPr>
            <p:cNvPr id="72" name="Group 71">
              <a:extLst>
                <a:ext uri="{FF2B5EF4-FFF2-40B4-BE49-F238E27FC236}">
                  <a16:creationId xmlns:a16="http://schemas.microsoft.com/office/drawing/2014/main" id="{583FD413-4A61-0E7C-1988-A1DCB913FE77}"/>
                </a:ext>
              </a:extLst>
            </p:cNvPr>
            <p:cNvGrpSpPr/>
            <p:nvPr/>
          </p:nvGrpSpPr>
          <p:grpSpPr>
            <a:xfrm rot="5400000">
              <a:off x="3401297" y="3179583"/>
              <a:ext cx="822902" cy="2677575"/>
              <a:chOff x="2227105" y="1565564"/>
              <a:chExt cx="629486" cy="3082068"/>
            </a:xfrm>
          </p:grpSpPr>
          <p:cxnSp>
            <p:nvCxnSpPr>
              <p:cNvPr id="73" name="Straight Connector 72">
                <a:extLst>
                  <a:ext uri="{FF2B5EF4-FFF2-40B4-BE49-F238E27FC236}">
                    <a16:creationId xmlns:a16="http://schemas.microsoft.com/office/drawing/2014/main" id="{FD116215-FB0F-D721-3E2D-BEAB320F1559}"/>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DBE4312-20B6-90DD-49D3-4F1AD008BA01}"/>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AE16E2F-F7F8-B65D-E726-D087F45DEC3B}"/>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9AC090A-5EE3-3290-5CCA-6D47E66F8072}"/>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4EB9F73-4B03-516A-0A66-AF18C744DC8F}"/>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CFD1C39-1CB6-4166-4E00-B6F48F587AA0}"/>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8C0F4326-1272-A66D-B108-B96EF91EC630}"/>
                </a:ext>
              </a:extLst>
            </p:cNvPr>
            <p:cNvGrpSpPr/>
            <p:nvPr/>
          </p:nvGrpSpPr>
          <p:grpSpPr>
            <a:xfrm rot="5400000">
              <a:off x="6877790" y="2913644"/>
              <a:ext cx="822902" cy="3209455"/>
              <a:chOff x="2227105" y="953334"/>
              <a:chExt cx="629486" cy="3694298"/>
            </a:xfrm>
          </p:grpSpPr>
          <p:cxnSp>
            <p:nvCxnSpPr>
              <p:cNvPr id="80" name="Straight Connector 79">
                <a:extLst>
                  <a:ext uri="{FF2B5EF4-FFF2-40B4-BE49-F238E27FC236}">
                    <a16:creationId xmlns:a16="http://schemas.microsoft.com/office/drawing/2014/main" id="{1DF9C37A-6490-7135-51BA-F7082D4D9CF0}"/>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F522144-98B8-DB9D-D13C-87BE6B2EE827}"/>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E3004DB-F2A8-95C9-701D-6A20D6486F5A}"/>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9CE3B86-4382-184D-7E60-620302D06A8F}"/>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704C5DC-E633-E86C-4237-A75B0D6B15C3}"/>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0813CD9-F4E3-9997-67FC-D5104FDAC462}"/>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D1B2C29-6DDF-C0BC-3471-D113286707A8}"/>
                  </a:ext>
                </a:extLst>
              </p:cNvPr>
              <p:cNvCxnSpPr/>
              <p:nvPr/>
            </p:nvCxnSpPr>
            <p:spPr bwMode="auto">
              <a:xfrm>
                <a:off x="2227105" y="953334"/>
                <a:ext cx="629486"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89" name="Straight Connector 88">
            <a:extLst>
              <a:ext uri="{FF2B5EF4-FFF2-40B4-BE49-F238E27FC236}">
                <a16:creationId xmlns:a16="http://schemas.microsoft.com/office/drawing/2014/main" id="{7AF33642-2E06-9192-404A-AC669E3B0E93}"/>
              </a:ext>
            </a:extLst>
          </p:cNvPr>
          <p:cNvCxnSpPr/>
          <p:nvPr/>
        </p:nvCxnSpPr>
        <p:spPr bwMode="auto">
          <a:xfrm>
            <a:off x="4616841" y="1768350"/>
            <a:ext cx="0" cy="287928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0" name="Straight Connector 89">
            <a:extLst>
              <a:ext uri="{FF2B5EF4-FFF2-40B4-BE49-F238E27FC236}">
                <a16:creationId xmlns:a16="http://schemas.microsoft.com/office/drawing/2014/main" id="{BF75DFFE-89D2-5103-74E4-F9B633387C11}"/>
              </a:ext>
            </a:extLst>
          </p:cNvPr>
          <p:cNvCxnSpPr>
            <a:cxnSpLocks/>
          </p:cNvCxnSpPr>
          <p:nvPr/>
        </p:nvCxnSpPr>
        <p:spPr bwMode="auto">
          <a:xfrm>
            <a:off x="5697988" y="1934120"/>
            <a:ext cx="0" cy="271351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 name="Straight Connector 91">
            <a:extLst>
              <a:ext uri="{FF2B5EF4-FFF2-40B4-BE49-F238E27FC236}">
                <a16:creationId xmlns:a16="http://schemas.microsoft.com/office/drawing/2014/main" id="{B3A5860B-34E1-C856-55C5-A2AA81412423}"/>
              </a:ext>
            </a:extLst>
          </p:cNvPr>
          <p:cNvCxnSpPr>
            <a:cxnSpLocks/>
          </p:cNvCxnSpPr>
          <p:nvPr/>
        </p:nvCxnSpPr>
        <p:spPr bwMode="auto">
          <a:xfrm>
            <a:off x="6762359" y="2014158"/>
            <a:ext cx="0" cy="263347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4" name="Straight Connector 93">
            <a:extLst>
              <a:ext uri="{FF2B5EF4-FFF2-40B4-BE49-F238E27FC236}">
                <a16:creationId xmlns:a16="http://schemas.microsoft.com/office/drawing/2014/main" id="{C9D0F256-C8CC-E9D5-338F-659B0656BE9B}"/>
              </a:ext>
            </a:extLst>
          </p:cNvPr>
          <p:cNvCxnSpPr>
            <a:cxnSpLocks/>
          </p:cNvCxnSpPr>
          <p:nvPr/>
        </p:nvCxnSpPr>
        <p:spPr bwMode="auto">
          <a:xfrm>
            <a:off x="7829885" y="2062480"/>
            <a:ext cx="0" cy="258515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6" name="Rectangle 95">
            <a:extLst>
              <a:ext uri="{FF2B5EF4-FFF2-40B4-BE49-F238E27FC236}">
                <a16:creationId xmlns:a16="http://schemas.microsoft.com/office/drawing/2014/main" id="{B27D8371-2FAF-DDE9-157D-0EDED0CE2D8C}"/>
              </a:ext>
            </a:extLst>
          </p:cNvPr>
          <p:cNvSpPr/>
          <p:nvPr/>
        </p:nvSpPr>
        <p:spPr bwMode="auto">
          <a:xfrm>
            <a:off x="2473960" y="4115069"/>
            <a:ext cx="2138912" cy="52363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2-yr abemaciclib treatment period</a:t>
            </a:r>
          </a:p>
        </p:txBody>
      </p:sp>
      <p:grpSp>
        <p:nvGrpSpPr>
          <p:cNvPr id="99" name="Group 98">
            <a:extLst>
              <a:ext uri="{FF2B5EF4-FFF2-40B4-BE49-F238E27FC236}">
                <a16:creationId xmlns:a16="http://schemas.microsoft.com/office/drawing/2014/main" id="{353E5633-0DBE-0A49-0307-98CB366525DE}"/>
              </a:ext>
            </a:extLst>
          </p:cNvPr>
          <p:cNvGrpSpPr/>
          <p:nvPr/>
        </p:nvGrpSpPr>
        <p:grpSpPr>
          <a:xfrm>
            <a:off x="2794000" y="1598083"/>
            <a:ext cx="5884333" cy="569384"/>
            <a:chOff x="2794000" y="1598083"/>
            <a:chExt cx="5884333" cy="569384"/>
          </a:xfrm>
        </p:grpSpPr>
        <p:sp>
          <p:nvSpPr>
            <p:cNvPr id="97" name="Freeform: Shape 96">
              <a:extLst>
                <a:ext uri="{FF2B5EF4-FFF2-40B4-BE49-F238E27FC236}">
                  <a16:creationId xmlns:a16="http://schemas.microsoft.com/office/drawing/2014/main" id="{850C3CE9-BEAF-B520-9D26-2F3388FD3D1B}"/>
                </a:ext>
              </a:extLst>
            </p:cNvPr>
            <p:cNvSpPr/>
            <p:nvPr/>
          </p:nvSpPr>
          <p:spPr bwMode="auto">
            <a:xfrm>
              <a:off x="5389033" y="1862667"/>
              <a:ext cx="3289300" cy="304800"/>
            </a:xfrm>
            <a:custGeom>
              <a:avLst/>
              <a:gdLst>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303867 w 3289300"/>
                <a:gd name="connsiteY22" fmla="*/ 114300 h 304800"/>
                <a:gd name="connsiteX23" fmla="*/ 1138767 w 3289300"/>
                <a:gd name="connsiteY23" fmla="*/ 114300 h 304800"/>
                <a:gd name="connsiteX24" fmla="*/ 1134534 w 3289300"/>
                <a:gd name="connsiteY24" fmla="*/ 97366 h 304800"/>
                <a:gd name="connsiteX25" fmla="*/ 901700 w 3289300"/>
                <a:gd name="connsiteY25" fmla="*/ 93133 h 304800"/>
                <a:gd name="connsiteX26" fmla="*/ 914400 w 3289300"/>
                <a:gd name="connsiteY26" fmla="*/ 84666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635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303867 w 3289300"/>
                <a:gd name="connsiteY22" fmla="*/ 114300 h 304800"/>
                <a:gd name="connsiteX23" fmla="*/ 1138767 w 3289300"/>
                <a:gd name="connsiteY23" fmla="*/ 114300 h 304800"/>
                <a:gd name="connsiteX24" fmla="*/ 1134534 w 3289300"/>
                <a:gd name="connsiteY24" fmla="*/ 97366 h 304800"/>
                <a:gd name="connsiteX25" fmla="*/ 901700 w 3289300"/>
                <a:gd name="connsiteY25" fmla="*/ 93133 h 304800"/>
                <a:gd name="connsiteX26" fmla="*/ 914400 w 3289300"/>
                <a:gd name="connsiteY26" fmla="*/ 84666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303867 w 3289300"/>
                <a:gd name="connsiteY22" fmla="*/ 114300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4400 w 3289300"/>
                <a:gd name="connsiteY26" fmla="*/ 84666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303867 w 3289300"/>
                <a:gd name="connsiteY22" fmla="*/ 114300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2284 w 3289300"/>
                <a:gd name="connsiteY26" fmla="*/ 76199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286934 w 3289300"/>
                <a:gd name="connsiteY22" fmla="*/ 116417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2284 w 3289300"/>
                <a:gd name="connsiteY26" fmla="*/ 76199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33350 h 304800"/>
                <a:gd name="connsiteX22" fmla="*/ 1286934 w 3289300"/>
                <a:gd name="connsiteY22" fmla="*/ 116417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2284 w 3289300"/>
                <a:gd name="connsiteY26" fmla="*/ 76199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82033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286934 w 3289300"/>
                <a:gd name="connsiteY22" fmla="*/ 116417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2284 w 3289300"/>
                <a:gd name="connsiteY26" fmla="*/ 76199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 name="connsiteX0" fmla="*/ 3289300 w 3289300"/>
                <a:gd name="connsiteY0" fmla="*/ 304800 h 304800"/>
                <a:gd name="connsiteX1" fmla="*/ 2992967 w 3289300"/>
                <a:gd name="connsiteY1" fmla="*/ 304800 h 304800"/>
                <a:gd name="connsiteX2" fmla="*/ 2992967 w 3289300"/>
                <a:gd name="connsiteY2" fmla="*/ 266700 h 304800"/>
                <a:gd name="connsiteX3" fmla="*/ 2798234 w 3289300"/>
                <a:gd name="connsiteY3" fmla="*/ 266700 h 304800"/>
                <a:gd name="connsiteX4" fmla="*/ 2798234 w 3289300"/>
                <a:gd name="connsiteY4" fmla="*/ 245533 h 304800"/>
                <a:gd name="connsiteX5" fmla="*/ 2658534 w 3289300"/>
                <a:gd name="connsiteY5" fmla="*/ 245533 h 304800"/>
                <a:gd name="connsiteX6" fmla="*/ 2658534 w 3289300"/>
                <a:gd name="connsiteY6" fmla="*/ 237066 h 304800"/>
                <a:gd name="connsiteX7" fmla="*/ 2506134 w 3289300"/>
                <a:gd name="connsiteY7" fmla="*/ 237066 h 304800"/>
                <a:gd name="connsiteX8" fmla="*/ 2506134 w 3289300"/>
                <a:gd name="connsiteY8" fmla="*/ 215900 h 304800"/>
                <a:gd name="connsiteX9" fmla="*/ 2451100 w 3289300"/>
                <a:gd name="connsiteY9" fmla="*/ 215900 h 304800"/>
                <a:gd name="connsiteX10" fmla="*/ 2451100 w 3289300"/>
                <a:gd name="connsiteY10" fmla="*/ 203200 h 304800"/>
                <a:gd name="connsiteX11" fmla="*/ 2120900 w 3289300"/>
                <a:gd name="connsiteY11" fmla="*/ 203200 h 304800"/>
                <a:gd name="connsiteX12" fmla="*/ 2120900 w 3289300"/>
                <a:gd name="connsiteY12" fmla="*/ 190499 h 304800"/>
                <a:gd name="connsiteX13" fmla="*/ 1968500 w 3289300"/>
                <a:gd name="connsiteY13" fmla="*/ 182033 h 304800"/>
                <a:gd name="connsiteX14" fmla="*/ 1921934 w 3289300"/>
                <a:gd name="connsiteY14" fmla="*/ 165100 h 304800"/>
                <a:gd name="connsiteX15" fmla="*/ 1773767 w 3289300"/>
                <a:gd name="connsiteY15" fmla="*/ 165100 h 304800"/>
                <a:gd name="connsiteX16" fmla="*/ 1761067 w 3289300"/>
                <a:gd name="connsiteY16" fmla="*/ 152400 h 304800"/>
                <a:gd name="connsiteX17" fmla="*/ 1710267 w 3289300"/>
                <a:gd name="connsiteY17" fmla="*/ 152400 h 304800"/>
                <a:gd name="connsiteX18" fmla="*/ 1701800 w 3289300"/>
                <a:gd name="connsiteY18" fmla="*/ 143933 h 304800"/>
                <a:gd name="connsiteX19" fmla="*/ 1477434 w 3289300"/>
                <a:gd name="connsiteY19" fmla="*/ 143933 h 304800"/>
                <a:gd name="connsiteX20" fmla="*/ 1477434 w 3289300"/>
                <a:gd name="connsiteY20" fmla="*/ 127000 h 304800"/>
                <a:gd name="connsiteX21" fmla="*/ 1367367 w 3289300"/>
                <a:gd name="connsiteY21" fmla="*/ 127000 h 304800"/>
                <a:gd name="connsiteX22" fmla="*/ 1286934 w 3289300"/>
                <a:gd name="connsiteY22" fmla="*/ 116417 h 304800"/>
                <a:gd name="connsiteX23" fmla="*/ 1138767 w 3289300"/>
                <a:gd name="connsiteY23" fmla="*/ 114300 h 304800"/>
                <a:gd name="connsiteX24" fmla="*/ 1134534 w 3289300"/>
                <a:gd name="connsiteY24" fmla="*/ 97366 h 304800"/>
                <a:gd name="connsiteX25" fmla="*/ 914400 w 3289300"/>
                <a:gd name="connsiteY25" fmla="*/ 93133 h 304800"/>
                <a:gd name="connsiteX26" fmla="*/ 912284 w 3289300"/>
                <a:gd name="connsiteY26" fmla="*/ 76199 h 304800"/>
                <a:gd name="connsiteX27" fmla="*/ 740834 w 3289300"/>
                <a:gd name="connsiteY27" fmla="*/ 71966 h 304800"/>
                <a:gd name="connsiteX28" fmla="*/ 550334 w 3289300"/>
                <a:gd name="connsiteY28" fmla="*/ 67733 h 304800"/>
                <a:gd name="connsiteX29" fmla="*/ 546100 w 3289300"/>
                <a:gd name="connsiteY29" fmla="*/ 50800 h 304800"/>
                <a:gd name="connsiteX30" fmla="*/ 393700 w 3289300"/>
                <a:gd name="connsiteY30" fmla="*/ 50800 h 304800"/>
                <a:gd name="connsiteX31" fmla="*/ 381000 w 3289300"/>
                <a:gd name="connsiteY31" fmla="*/ 38100 h 304800"/>
                <a:gd name="connsiteX32" fmla="*/ 347134 w 3289300"/>
                <a:gd name="connsiteY32" fmla="*/ 38100 h 304800"/>
                <a:gd name="connsiteX33" fmla="*/ 338667 w 3289300"/>
                <a:gd name="connsiteY33" fmla="*/ 21166 h 304800"/>
                <a:gd name="connsiteX34" fmla="*/ 55034 w 3289300"/>
                <a:gd name="connsiteY34" fmla="*/ 21166 h 304800"/>
                <a:gd name="connsiteX35" fmla="*/ 0 w 3289300"/>
                <a:gd name="connsiteY35" fmla="*/ 0 h 304800"/>
                <a:gd name="connsiteX36" fmla="*/ 0 w 3289300"/>
                <a:gd name="connsiteY36"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289300" h="304800">
                  <a:moveTo>
                    <a:pt x="3289300" y="304800"/>
                  </a:moveTo>
                  <a:lnTo>
                    <a:pt x="2992967" y="304800"/>
                  </a:lnTo>
                  <a:lnTo>
                    <a:pt x="2992967" y="266700"/>
                  </a:lnTo>
                  <a:lnTo>
                    <a:pt x="2798234" y="266700"/>
                  </a:lnTo>
                  <a:lnTo>
                    <a:pt x="2798234" y="245533"/>
                  </a:lnTo>
                  <a:lnTo>
                    <a:pt x="2658534" y="245533"/>
                  </a:lnTo>
                  <a:lnTo>
                    <a:pt x="2658534" y="237066"/>
                  </a:lnTo>
                  <a:lnTo>
                    <a:pt x="2506134" y="237066"/>
                  </a:lnTo>
                  <a:lnTo>
                    <a:pt x="2506134" y="215900"/>
                  </a:lnTo>
                  <a:lnTo>
                    <a:pt x="2451100" y="215900"/>
                  </a:lnTo>
                  <a:lnTo>
                    <a:pt x="2451100" y="203200"/>
                  </a:lnTo>
                  <a:lnTo>
                    <a:pt x="2120900" y="203200"/>
                  </a:lnTo>
                  <a:lnTo>
                    <a:pt x="2120900" y="190499"/>
                  </a:lnTo>
                  <a:lnTo>
                    <a:pt x="1968500" y="182033"/>
                  </a:lnTo>
                  <a:lnTo>
                    <a:pt x="1921934" y="165100"/>
                  </a:lnTo>
                  <a:lnTo>
                    <a:pt x="1773767" y="165100"/>
                  </a:lnTo>
                  <a:lnTo>
                    <a:pt x="1761067" y="152400"/>
                  </a:lnTo>
                  <a:lnTo>
                    <a:pt x="1710267" y="152400"/>
                  </a:lnTo>
                  <a:lnTo>
                    <a:pt x="1701800" y="143933"/>
                  </a:lnTo>
                  <a:lnTo>
                    <a:pt x="1477434" y="143933"/>
                  </a:lnTo>
                  <a:lnTo>
                    <a:pt x="1477434" y="127000"/>
                  </a:lnTo>
                  <a:lnTo>
                    <a:pt x="1367367" y="127000"/>
                  </a:lnTo>
                  <a:lnTo>
                    <a:pt x="1286934" y="116417"/>
                  </a:lnTo>
                  <a:lnTo>
                    <a:pt x="1138767" y="114300"/>
                  </a:lnTo>
                  <a:lnTo>
                    <a:pt x="1134534" y="97366"/>
                  </a:lnTo>
                  <a:lnTo>
                    <a:pt x="914400" y="93133"/>
                  </a:lnTo>
                  <a:lnTo>
                    <a:pt x="912284" y="76199"/>
                  </a:lnTo>
                  <a:lnTo>
                    <a:pt x="740834" y="71966"/>
                  </a:lnTo>
                  <a:lnTo>
                    <a:pt x="550334" y="67733"/>
                  </a:lnTo>
                  <a:lnTo>
                    <a:pt x="546100" y="50800"/>
                  </a:lnTo>
                  <a:lnTo>
                    <a:pt x="393700" y="50800"/>
                  </a:lnTo>
                  <a:lnTo>
                    <a:pt x="381000" y="38100"/>
                  </a:lnTo>
                  <a:lnTo>
                    <a:pt x="347134" y="38100"/>
                  </a:lnTo>
                  <a:lnTo>
                    <a:pt x="338667" y="21166"/>
                  </a:lnTo>
                  <a:lnTo>
                    <a:pt x="55034" y="21166"/>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7278EB34-84E8-D57C-90A6-351B64E99F7C}"/>
                </a:ext>
              </a:extLst>
            </p:cNvPr>
            <p:cNvSpPr/>
            <p:nvPr/>
          </p:nvSpPr>
          <p:spPr bwMode="auto">
            <a:xfrm>
              <a:off x="2794000" y="1598083"/>
              <a:ext cx="2590800" cy="264584"/>
            </a:xfrm>
            <a:custGeom>
              <a:avLst/>
              <a:gdLst>
                <a:gd name="connsiteX0" fmla="*/ 2590800 w 2590800"/>
                <a:gd name="connsiteY0" fmla="*/ 264584 h 264584"/>
                <a:gd name="connsiteX1" fmla="*/ 2468033 w 2590800"/>
                <a:gd name="connsiteY1" fmla="*/ 264584 h 264584"/>
                <a:gd name="connsiteX2" fmla="*/ 2468033 w 2590800"/>
                <a:gd name="connsiteY2" fmla="*/ 251884 h 264584"/>
                <a:gd name="connsiteX3" fmla="*/ 2366433 w 2590800"/>
                <a:gd name="connsiteY3" fmla="*/ 251884 h 264584"/>
                <a:gd name="connsiteX4" fmla="*/ 2366433 w 2590800"/>
                <a:gd name="connsiteY4" fmla="*/ 241300 h 264584"/>
                <a:gd name="connsiteX5" fmla="*/ 2313517 w 2590800"/>
                <a:gd name="connsiteY5" fmla="*/ 241300 h 264584"/>
                <a:gd name="connsiteX6" fmla="*/ 2313517 w 2590800"/>
                <a:gd name="connsiteY6" fmla="*/ 226484 h 264584"/>
                <a:gd name="connsiteX7" fmla="*/ 2123017 w 2590800"/>
                <a:gd name="connsiteY7" fmla="*/ 226484 h 264584"/>
                <a:gd name="connsiteX8" fmla="*/ 2123017 w 2590800"/>
                <a:gd name="connsiteY8" fmla="*/ 218017 h 264584"/>
                <a:gd name="connsiteX9" fmla="*/ 2027767 w 2590800"/>
                <a:gd name="connsiteY9" fmla="*/ 218017 h 264584"/>
                <a:gd name="connsiteX10" fmla="*/ 2027767 w 2590800"/>
                <a:gd name="connsiteY10" fmla="*/ 207434 h 264584"/>
                <a:gd name="connsiteX11" fmla="*/ 1881717 w 2590800"/>
                <a:gd name="connsiteY11" fmla="*/ 207434 h 264584"/>
                <a:gd name="connsiteX12" fmla="*/ 1881717 w 2590800"/>
                <a:gd name="connsiteY12" fmla="*/ 192617 h 264584"/>
                <a:gd name="connsiteX13" fmla="*/ 1807633 w 2590800"/>
                <a:gd name="connsiteY13" fmla="*/ 192617 h 264584"/>
                <a:gd name="connsiteX14" fmla="*/ 1807633 w 2590800"/>
                <a:gd name="connsiteY14" fmla="*/ 179917 h 264584"/>
                <a:gd name="connsiteX15" fmla="*/ 1693333 w 2590800"/>
                <a:gd name="connsiteY15" fmla="*/ 179917 h 264584"/>
                <a:gd name="connsiteX16" fmla="*/ 1693333 w 2590800"/>
                <a:gd name="connsiteY16" fmla="*/ 162984 h 264584"/>
                <a:gd name="connsiteX17" fmla="*/ 1606550 w 2590800"/>
                <a:gd name="connsiteY17" fmla="*/ 162984 h 264584"/>
                <a:gd name="connsiteX18" fmla="*/ 1606550 w 2590800"/>
                <a:gd name="connsiteY18" fmla="*/ 154517 h 264584"/>
                <a:gd name="connsiteX19" fmla="*/ 1530350 w 2590800"/>
                <a:gd name="connsiteY19" fmla="*/ 154517 h 264584"/>
                <a:gd name="connsiteX20" fmla="*/ 1502833 w 2590800"/>
                <a:gd name="connsiteY20" fmla="*/ 137584 h 264584"/>
                <a:gd name="connsiteX21" fmla="*/ 1305983 w 2590800"/>
                <a:gd name="connsiteY21" fmla="*/ 137584 h 264584"/>
                <a:gd name="connsiteX22" fmla="*/ 1305983 w 2590800"/>
                <a:gd name="connsiteY22" fmla="*/ 122767 h 264584"/>
                <a:gd name="connsiteX23" fmla="*/ 1168400 w 2590800"/>
                <a:gd name="connsiteY23" fmla="*/ 122767 h 264584"/>
                <a:gd name="connsiteX24" fmla="*/ 1168400 w 2590800"/>
                <a:gd name="connsiteY24" fmla="*/ 112184 h 264584"/>
                <a:gd name="connsiteX25" fmla="*/ 1064683 w 2590800"/>
                <a:gd name="connsiteY25" fmla="*/ 112184 h 264584"/>
                <a:gd name="connsiteX26" fmla="*/ 1064683 w 2590800"/>
                <a:gd name="connsiteY26" fmla="*/ 99484 h 264584"/>
                <a:gd name="connsiteX27" fmla="*/ 931333 w 2590800"/>
                <a:gd name="connsiteY27" fmla="*/ 99484 h 264584"/>
                <a:gd name="connsiteX28" fmla="*/ 931333 w 2590800"/>
                <a:gd name="connsiteY28" fmla="*/ 91017 h 264584"/>
                <a:gd name="connsiteX29" fmla="*/ 802217 w 2590800"/>
                <a:gd name="connsiteY29" fmla="*/ 91017 h 264584"/>
                <a:gd name="connsiteX30" fmla="*/ 802217 w 2590800"/>
                <a:gd name="connsiteY30" fmla="*/ 69850 h 264584"/>
                <a:gd name="connsiteX31" fmla="*/ 577850 w 2590800"/>
                <a:gd name="connsiteY31" fmla="*/ 69850 h 264584"/>
                <a:gd name="connsiteX32" fmla="*/ 577850 w 2590800"/>
                <a:gd name="connsiteY32" fmla="*/ 48684 h 264584"/>
                <a:gd name="connsiteX33" fmla="*/ 402167 w 2590800"/>
                <a:gd name="connsiteY33" fmla="*/ 48684 h 264584"/>
                <a:gd name="connsiteX34" fmla="*/ 397933 w 2590800"/>
                <a:gd name="connsiteY34" fmla="*/ 44450 h 264584"/>
                <a:gd name="connsiteX35" fmla="*/ 296333 w 2590800"/>
                <a:gd name="connsiteY35" fmla="*/ 44450 h 264584"/>
                <a:gd name="connsiteX36" fmla="*/ 296333 w 2590800"/>
                <a:gd name="connsiteY36" fmla="*/ 19050 h 264584"/>
                <a:gd name="connsiteX37" fmla="*/ 207433 w 2590800"/>
                <a:gd name="connsiteY37" fmla="*/ 19050 h 264584"/>
                <a:gd name="connsiteX38" fmla="*/ 201083 w 2590800"/>
                <a:gd name="connsiteY38" fmla="*/ 12700 h 264584"/>
                <a:gd name="connsiteX39" fmla="*/ 84667 w 2590800"/>
                <a:gd name="connsiteY39" fmla="*/ 12700 h 264584"/>
                <a:gd name="connsiteX40" fmla="*/ 84667 w 2590800"/>
                <a:gd name="connsiteY40" fmla="*/ 0 h 264584"/>
                <a:gd name="connsiteX41" fmla="*/ 0 w 2590800"/>
                <a:gd name="connsiteY41" fmla="*/ 0 h 26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90800" h="264584">
                  <a:moveTo>
                    <a:pt x="2590800" y="264584"/>
                  </a:moveTo>
                  <a:lnTo>
                    <a:pt x="2468033" y="264584"/>
                  </a:lnTo>
                  <a:lnTo>
                    <a:pt x="2468033" y="251884"/>
                  </a:lnTo>
                  <a:lnTo>
                    <a:pt x="2366433" y="251884"/>
                  </a:lnTo>
                  <a:lnTo>
                    <a:pt x="2366433" y="241300"/>
                  </a:lnTo>
                  <a:lnTo>
                    <a:pt x="2313517" y="241300"/>
                  </a:lnTo>
                  <a:lnTo>
                    <a:pt x="2313517" y="226484"/>
                  </a:lnTo>
                  <a:lnTo>
                    <a:pt x="2123017" y="226484"/>
                  </a:lnTo>
                  <a:lnTo>
                    <a:pt x="2123017" y="218017"/>
                  </a:lnTo>
                  <a:lnTo>
                    <a:pt x="2027767" y="218017"/>
                  </a:lnTo>
                  <a:lnTo>
                    <a:pt x="2027767" y="207434"/>
                  </a:lnTo>
                  <a:lnTo>
                    <a:pt x="1881717" y="207434"/>
                  </a:lnTo>
                  <a:lnTo>
                    <a:pt x="1881717" y="192617"/>
                  </a:lnTo>
                  <a:lnTo>
                    <a:pt x="1807633" y="192617"/>
                  </a:lnTo>
                  <a:lnTo>
                    <a:pt x="1807633" y="179917"/>
                  </a:lnTo>
                  <a:lnTo>
                    <a:pt x="1693333" y="179917"/>
                  </a:lnTo>
                  <a:lnTo>
                    <a:pt x="1693333" y="162984"/>
                  </a:lnTo>
                  <a:lnTo>
                    <a:pt x="1606550" y="162984"/>
                  </a:lnTo>
                  <a:lnTo>
                    <a:pt x="1606550" y="154517"/>
                  </a:lnTo>
                  <a:lnTo>
                    <a:pt x="1530350" y="154517"/>
                  </a:lnTo>
                  <a:lnTo>
                    <a:pt x="1502833" y="137584"/>
                  </a:lnTo>
                  <a:lnTo>
                    <a:pt x="1305983" y="137584"/>
                  </a:lnTo>
                  <a:lnTo>
                    <a:pt x="1305983" y="122767"/>
                  </a:lnTo>
                  <a:lnTo>
                    <a:pt x="1168400" y="122767"/>
                  </a:lnTo>
                  <a:lnTo>
                    <a:pt x="1168400" y="112184"/>
                  </a:lnTo>
                  <a:lnTo>
                    <a:pt x="1064683" y="112184"/>
                  </a:lnTo>
                  <a:lnTo>
                    <a:pt x="1064683" y="99484"/>
                  </a:lnTo>
                  <a:lnTo>
                    <a:pt x="931333" y="99484"/>
                  </a:lnTo>
                  <a:lnTo>
                    <a:pt x="931333" y="91017"/>
                  </a:lnTo>
                  <a:lnTo>
                    <a:pt x="802217" y="91017"/>
                  </a:lnTo>
                  <a:lnTo>
                    <a:pt x="802217" y="69850"/>
                  </a:lnTo>
                  <a:lnTo>
                    <a:pt x="577850" y="69850"/>
                  </a:lnTo>
                  <a:lnTo>
                    <a:pt x="577850" y="48684"/>
                  </a:lnTo>
                  <a:lnTo>
                    <a:pt x="402167" y="48684"/>
                  </a:lnTo>
                  <a:lnTo>
                    <a:pt x="397933" y="44450"/>
                  </a:lnTo>
                  <a:lnTo>
                    <a:pt x="296333" y="44450"/>
                  </a:lnTo>
                  <a:lnTo>
                    <a:pt x="296333" y="19050"/>
                  </a:lnTo>
                  <a:lnTo>
                    <a:pt x="207433" y="19050"/>
                  </a:lnTo>
                  <a:lnTo>
                    <a:pt x="201083" y="12700"/>
                  </a:lnTo>
                  <a:lnTo>
                    <a:pt x="84667" y="12700"/>
                  </a:lnTo>
                  <a:lnTo>
                    <a:pt x="84667"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9268" name="Group 9267">
            <a:extLst>
              <a:ext uri="{FF2B5EF4-FFF2-40B4-BE49-F238E27FC236}">
                <a16:creationId xmlns:a16="http://schemas.microsoft.com/office/drawing/2014/main" id="{DD794383-2EC4-B934-67F0-4CF749A73CA9}"/>
              </a:ext>
            </a:extLst>
          </p:cNvPr>
          <p:cNvGrpSpPr/>
          <p:nvPr/>
        </p:nvGrpSpPr>
        <p:grpSpPr>
          <a:xfrm>
            <a:off x="2794000" y="1556304"/>
            <a:ext cx="5850984" cy="648006"/>
            <a:chOff x="2794000" y="1556304"/>
            <a:chExt cx="5850984" cy="648006"/>
          </a:xfrm>
        </p:grpSpPr>
        <p:cxnSp>
          <p:nvCxnSpPr>
            <p:cNvPr id="101" name="Straight Connector 100">
              <a:extLst>
                <a:ext uri="{FF2B5EF4-FFF2-40B4-BE49-F238E27FC236}">
                  <a16:creationId xmlns:a16="http://schemas.microsoft.com/office/drawing/2014/main" id="{28F827B0-A9B5-BB94-0296-3697495EE7DB}"/>
                </a:ext>
              </a:extLst>
            </p:cNvPr>
            <p:cNvCxnSpPr>
              <a:cxnSpLocks/>
            </p:cNvCxnSpPr>
            <p:nvPr/>
          </p:nvCxnSpPr>
          <p:spPr bwMode="auto">
            <a:xfrm>
              <a:off x="2794000" y="155630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C302077-DAB4-AE4E-BFB9-838484BF14E6}"/>
                </a:ext>
              </a:extLst>
            </p:cNvPr>
            <p:cNvCxnSpPr>
              <a:cxnSpLocks/>
            </p:cNvCxnSpPr>
            <p:nvPr/>
          </p:nvCxnSpPr>
          <p:spPr bwMode="auto">
            <a:xfrm>
              <a:off x="2823633" y="155814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E5CA322-8B71-95CB-8173-7906709D6711}"/>
                </a:ext>
              </a:extLst>
            </p:cNvPr>
            <p:cNvCxnSpPr>
              <a:cxnSpLocks/>
            </p:cNvCxnSpPr>
            <p:nvPr/>
          </p:nvCxnSpPr>
          <p:spPr bwMode="auto">
            <a:xfrm>
              <a:off x="2854474" y="155814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9C091A4-4777-BB44-FD2C-171F793FDEB2}"/>
                </a:ext>
              </a:extLst>
            </p:cNvPr>
            <p:cNvCxnSpPr>
              <a:cxnSpLocks/>
            </p:cNvCxnSpPr>
            <p:nvPr/>
          </p:nvCxnSpPr>
          <p:spPr bwMode="auto">
            <a:xfrm>
              <a:off x="3108474" y="158989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D9E6EF7-D4A9-226A-D7D6-6722E519239C}"/>
                </a:ext>
              </a:extLst>
            </p:cNvPr>
            <p:cNvCxnSpPr>
              <a:cxnSpLocks/>
            </p:cNvCxnSpPr>
            <p:nvPr/>
          </p:nvCxnSpPr>
          <p:spPr bwMode="auto">
            <a:xfrm>
              <a:off x="3138108" y="158989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B13B1D1-E07C-3828-17F6-DB16F2CF00C5}"/>
                </a:ext>
              </a:extLst>
            </p:cNvPr>
            <p:cNvCxnSpPr>
              <a:cxnSpLocks/>
            </p:cNvCxnSpPr>
            <p:nvPr/>
          </p:nvCxnSpPr>
          <p:spPr bwMode="auto">
            <a:xfrm>
              <a:off x="3214308"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0ABCC01-8DC7-C1EA-A615-66092C91089B}"/>
                </a:ext>
              </a:extLst>
            </p:cNvPr>
            <p:cNvCxnSpPr>
              <a:cxnSpLocks/>
            </p:cNvCxnSpPr>
            <p:nvPr/>
          </p:nvCxnSpPr>
          <p:spPr bwMode="auto">
            <a:xfrm>
              <a:off x="3273413"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AE201A2-5669-7249-2833-6B47C5E8A5A4}"/>
                </a:ext>
              </a:extLst>
            </p:cNvPr>
            <p:cNvCxnSpPr>
              <a:cxnSpLocks/>
            </p:cNvCxnSpPr>
            <p:nvPr/>
          </p:nvCxnSpPr>
          <p:spPr bwMode="auto">
            <a:xfrm>
              <a:off x="3292021"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843038-59B7-AFBA-E0C9-B2028307D3CD}"/>
                </a:ext>
              </a:extLst>
            </p:cNvPr>
            <p:cNvCxnSpPr>
              <a:cxnSpLocks/>
            </p:cNvCxnSpPr>
            <p:nvPr/>
          </p:nvCxnSpPr>
          <p:spPr bwMode="auto">
            <a:xfrm>
              <a:off x="3315304"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18B0481-B06D-C5DF-A335-3796F13DF0A9}"/>
                </a:ext>
              </a:extLst>
            </p:cNvPr>
            <p:cNvCxnSpPr>
              <a:cxnSpLocks/>
            </p:cNvCxnSpPr>
            <p:nvPr/>
          </p:nvCxnSpPr>
          <p:spPr bwMode="auto">
            <a:xfrm>
              <a:off x="3339741"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06FE290-4C80-F060-BE4D-854B2A4869CC}"/>
                </a:ext>
              </a:extLst>
            </p:cNvPr>
            <p:cNvCxnSpPr>
              <a:cxnSpLocks/>
            </p:cNvCxnSpPr>
            <p:nvPr/>
          </p:nvCxnSpPr>
          <p:spPr bwMode="auto">
            <a:xfrm>
              <a:off x="3367257"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DDCF56D-2781-0383-E33C-61714FC30D05}"/>
                </a:ext>
              </a:extLst>
            </p:cNvPr>
            <p:cNvCxnSpPr>
              <a:cxnSpLocks/>
            </p:cNvCxnSpPr>
            <p:nvPr/>
          </p:nvCxnSpPr>
          <p:spPr bwMode="auto">
            <a:xfrm>
              <a:off x="3506957" y="16193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CA19C3B-6E64-3F4B-D7C4-80A2BD4822F2}"/>
                </a:ext>
              </a:extLst>
            </p:cNvPr>
            <p:cNvCxnSpPr>
              <a:cxnSpLocks/>
            </p:cNvCxnSpPr>
            <p:nvPr/>
          </p:nvCxnSpPr>
          <p:spPr bwMode="auto">
            <a:xfrm>
              <a:off x="3617024" y="162983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998AFBC-10DF-B897-AFEA-888A9064C934}"/>
                </a:ext>
              </a:extLst>
            </p:cNvPr>
            <p:cNvCxnSpPr>
              <a:cxnSpLocks/>
            </p:cNvCxnSpPr>
            <p:nvPr/>
          </p:nvCxnSpPr>
          <p:spPr bwMode="auto">
            <a:xfrm>
              <a:off x="3757841" y="165692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3D902D7-0442-F4EE-FD33-0D888B442B99}"/>
                </a:ext>
              </a:extLst>
            </p:cNvPr>
            <p:cNvCxnSpPr>
              <a:cxnSpLocks/>
            </p:cNvCxnSpPr>
            <p:nvPr/>
          </p:nvCxnSpPr>
          <p:spPr bwMode="auto">
            <a:xfrm>
              <a:off x="3803348" y="165692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F911E38-ABFD-E23B-A008-A6EA6C54A71E}"/>
                </a:ext>
              </a:extLst>
            </p:cNvPr>
            <p:cNvCxnSpPr>
              <a:cxnSpLocks/>
            </p:cNvCxnSpPr>
            <p:nvPr/>
          </p:nvCxnSpPr>
          <p:spPr bwMode="auto">
            <a:xfrm>
              <a:off x="3823564" y="165692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43DB6FB-3D69-08B1-12BF-5E62987071C5}"/>
                </a:ext>
              </a:extLst>
            </p:cNvPr>
            <p:cNvCxnSpPr>
              <a:cxnSpLocks/>
            </p:cNvCxnSpPr>
            <p:nvPr/>
          </p:nvCxnSpPr>
          <p:spPr bwMode="auto">
            <a:xfrm>
              <a:off x="4034585" y="16697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0C45BA1-6896-48E5-DE07-6148689E9ECA}"/>
                </a:ext>
              </a:extLst>
            </p:cNvPr>
            <p:cNvCxnSpPr>
              <a:cxnSpLocks/>
            </p:cNvCxnSpPr>
            <p:nvPr/>
          </p:nvCxnSpPr>
          <p:spPr bwMode="auto">
            <a:xfrm>
              <a:off x="4121368" y="168847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2FBF661-2084-D32F-0310-1973F47A2F1B}"/>
                </a:ext>
              </a:extLst>
            </p:cNvPr>
            <p:cNvCxnSpPr>
              <a:cxnSpLocks/>
            </p:cNvCxnSpPr>
            <p:nvPr/>
          </p:nvCxnSpPr>
          <p:spPr bwMode="auto">
            <a:xfrm>
              <a:off x="4341766" y="170638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E55EE28-C5A1-CED4-646E-DF748441FCD1}"/>
                </a:ext>
              </a:extLst>
            </p:cNvPr>
            <p:cNvCxnSpPr>
              <a:cxnSpLocks/>
            </p:cNvCxnSpPr>
            <p:nvPr/>
          </p:nvCxnSpPr>
          <p:spPr bwMode="auto">
            <a:xfrm>
              <a:off x="4195716" y="168847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54A5D1E-0F50-0C47-2BFE-684B7D1AC287}"/>
                </a:ext>
              </a:extLst>
            </p:cNvPr>
            <p:cNvCxnSpPr>
              <a:cxnSpLocks/>
            </p:cNvCxnSpPr>
            <p:nvPr/>
          </p:nvCxnSpPr>
          <p:spPr bwMode="auto">
            <a:xfrm>
              <a:off x="4517450" y="172841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2D0CD93-82D3-70BD-F3DF-EFE0010E0B86}"/>
                </a:ext>
              </a:extLst>
            </p:cNvPr>
            <p:cNvCxnSpPr>
              <a:cxnSpLocks/>
            </p:cNvCxnSpPr>
            <p:nvPr/>
          </p:nvCxnSpPr>
          <p:spPr bwMode="auto">
            <a:xfrm>
              <a:off x="4691285" y="174873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0144359-5017-0C87-5B1B-6D43A15587C6}"/>
                </a:ext>
              </a:extLst>
            </p:cNvPr>
            <p:cNvCxnSpPr>
              <a:cxnSpLocks/>
            </p:cNvCxnSpPr>
            <p:nvPr/>
          </p:nvCxnSpPr>
          <p:spPr bwMode="auto">
            <a:xfrm>
              <a:off x="4720918" y="176420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AA0C54A-0AB4-6133-70F5-56E5EF289A19}"/>
                </a:ext>
              </a:extLst>
            </p:cNvPr>
            <p:cNvCxnSpPr>
              <a:cxnSpLocks/>
            </p:cNvCxnSpPr>
            <p:nvPr/>
          </p:nvCxnSpPr>
          <p:spPr bwMode="auto">
            <a:xfrm>
              <a:off x="4763251" y="176835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39F1D11-5EBB-5FD7-A362-B66AA65BFD3C}"/>
                </a:ext>
              </a:extLst>
            </p:cNvPr>
            <p:cNvCxnSpPr>
              <a:cxnSpLocks/>
            </p:cNvCxnSpPr>
            <p:nvPr/>
          </p:nvCxnSpPr>
          <p:spPr bwMode="auto">
            <a:xfrm>
              <a:off x="4856385" y="176834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EEFD023-133F-412C-B685-1B44C79869F7}"/>
                </a:ext>
              </a:extLst>
            </p:cNvPr>
            <p:cNvCxnSpPr>
              <a:cxnSpLocks/>
            </p:cNvCxnSpPr>
            <p:nvPr/>
          </p:nvCxnSpPr>
          <p:spPr bwMode="auto">
            <a:xfrm>
              <a:off x="5015135" y="17886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FCE3A28A-4156-E1A2-29C8-9B06AFC24DD6}"/>
                </a:ext>
              </a:extLst>
            </p:cNvPr>
            <p:cNvCxnSpPr>
              <a:cxnSpLocks/>
            </p:cNvCxnSpPr>
            <p:nvPr/>
          </p:nvCxnSpPr>
          <p:spPr bwMode="auto">
            <a:xfrm>
              <a:off x="5046885" y="17886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BFAD2EBD-CD02-B030-E8A5-BF1D7AC05A8C}"/>
                </a:ext>
              </a:extLst>
            </p:cNvPr>
            <p:cNvCxnSpPr>
              <a:cxnSpLocks/>
            </p:cNvCxnSpPr>
            <p:nvPr/>
          </p:nvCxnSpPr>
          <p:spPr bwMode="auto">
            <a:xfrm>
              <a:off x="5073532" y="17886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4F4BD38E-A726-09D5-4BF9-5D98E57A80D6}"/>
                </a:ext>
              </a:extLst>
            </p:cNvPr>
            <p:cNvCxnSpPr>
              <a:cxnSpLocks/>
            </p:cNvCxnSpPr>
            <p:nvPr/>
          </p:nvCxnSpPr>
          <p:spPr bwMode="auto">
            <a:xfrm>
              <a:off x="5124332" y="180396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4958F9B0-3106-ACB0-8C99-19BEE74E443D}"/>
                </a:ext>
              </a:extLst>
            </p:cNvPr>
            <p:cNvCxnSpPr>
              <a:cxnSpLocks/>
            </p:cNvCxnSpPr>
            <p:nvPr/>
          </p:nvCxnSpPr>
          <p:spPr bwMode="auto">
            <a:xfrm>
              <a:off x="5208998" y="18082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9BBA35E3-FCA0-4E0A-BE8F-69384C0ECBB0}"/>
                </a:ext>
              </a:extLst>
            </p:cNvPr>
            <p:cNvCxnSpPr>
              <a:cxnSpLocks/>
            </p:cNvCxnSpPr>
            <p:nvPr/>
          </p:nvCxnSpPr>
          <p:spPr bwMode="auto">
            <a:xfrm>
              <a:off x="5232282" y="180876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02DE030A-6492-BA10-C600-9D91645788DE}"/>
                </a:ext>
              </a:extLst>
            </p:cNvPr>
            <p:cNvCxnSpPr>
              <a:cxnSpLocks/>
            </p:cNvCxnSpPr>
            <p:nvPr/>
          </p:nvCxnSpPr>
          <p:spPr bwMode="auto">
            <a:xfrm>
              <a:off x="5283082" y="182272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17C6B1F6-22B4-31C6-50F0-604282617284}"/>
                </a:ext>
              </a:extLst>
            </p:cNvPr>
            <p:cNvCxnSpPr>
              <a:cxnSpLocks/>
            </p:cNvCxnSpPr>
            <p:nvPr/>
          </p:nvCxnSpPr>
          <p:spPr bwMode="auto">
            <a:xfrm>
              <a:off x="5312715" y="182861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9DF87DB7-F386-1782-2169-D81CE5FE3EB6}"/>
                </a:ext>
              </a:extLst>
            </p:cNvPr>
            <p:cNvCxnSpPr>
              <a:cxnSpLocks/>
            </p:cNvCxnSpPr>
            <p:nvPr/>
          </p:nvCxnSpPr>
          <p:spPr bwMode="auto">
            <a:xfrm>
              <a:off x="5378332" y="182861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F8BD4490-FD3D-6803-B7E6-1C33D6BC2A48}"/>
                </a:ext>
              </a:extLst>
            </p:cNvPr>
            <p:cNvCxnSpPr>
              <a:cxnSpLocks/>
            </p:cNvCxnSpPr>
            <p:nvPr/>
          </p:nvCxnSpPr>
          <p:spPr bwMode="auto">
            <a:xfrm>
              <a:off x="5405307" y="18307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47AC32BE-992E-0EC0-2A0B-ECF423F77A5E}"/>
                </a:ext>
              </a:extLst>
            </p:cNvPr>
            <p:cNvCxnSpPr>
              <a:cxnSpLocks/>
            </p:cNvCxnSpPr>
            <p:nvPr/>
          </p:nvCxnSpPr>
          <p:spPr bwMode="auto">
            <a:xfrm>
              <a:off x="5434429" y="184390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AFE70747-ABBC-6EAD-4C13-A9397988ACCB}"/>
                </a:ext>
              </a:extLst>
            </p:cNvPr>
            <p:cNvCxnSpPr>
              <a:cxnSpLocks/>
            </p:cNvCxnSpPr>
            <p:nvPr/>
          </p:nvCxnSpPr>
          <p:spPr bwMode="auto">
            <a:xfrm>
              <a:off x="5489028" y="184390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07E63FF5-6F19-A0AD-2748-3DE366B5A5A9}"/>
                </a:ext>
              </a:extLst>
            </p:cNvPr>
            <p:cNvCxnSpPr>
              <a:cxnSpLocks/>
            </p:cNvCxnSpPr>
            <p:nvPr/>
          </p:nvCxnSpPr>
          <p:spPr bwMode="auto">
            <a:xfrm>
              <a:off x="5540392" y="184390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795EBEE3-11D6-9869-EBB2-BA3ACCD0705A}"/>
                </a:ext>
              </a:extLst>
            </p:cNvPr>
            <p:cNvCxnSpPr>
              <a:cxnSpLocks/>
            </p:cNvCxnSpPr>
            <p:nvPr/>
          </p:nvCxnSpPr>
          <p:spPr bwMode="auto">
            <a:xfrm>
              <a:off x="5618890" y="184390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A3966D61-A69A-1F07-FF3F-596A8B5D9311}"/>
                </a:ext>
              </a:extLst>
            </p:cNvPr>
            <p:cNvCxnSpPr>
              <a:cxnSpLocks/>
            </p:cNvCxnSpPr>
            <p:nvPr/>
          </p:nvCxnSpPr>
          <p:spPr bwMode="auto">
            <a:xfrm>
              <a:off x="5652756" y="184390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CBFCE0C5-112A-186B-BD65-E37D4E5A3B24}"/>
                </a:ext>
              </a:extLst>
            </p:cNvPr>
            <p:cNvCxnSpPr>
              <a:cxnSpLocks/>
            </p:cNvCxnSpPr>
            <p:nvPr/>
          </p:nvCxnSpPr>
          <p:spPr bwMode="auto">
            <a:xfrm>
              <a:off x="5681537" y="185026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CE9E039C-1307-5CBC-523A-BB6351B3F067}"/>
                </a:ext>
              </a:extLst>
            </p:cNvPr>
            <p:cNvCxnSpPr>
              <a:cxnSpLocks/>
            </p:cNvCxnSpPr>
            <p:nvPr/>
          </p:nvCxnSpPr>
          <p:spPr bwMode="auto">
            <a:xfrm>
              <a:off x="5698392" y="18523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91365AF6-97C3-D9D4-5EF5-8813BC269B0C}"/>
                </a:ext>
              </a:extLst>
            </p:cNvPr>
            <p:cNvCxnSpPr>
              <a:cxnSpLocks/>
            </p:cNvCxnSpPr>
            <p:nvPr/>
          </p:nvCxnSpPr>
          <p:spPr bwMode="auto">
            <a:xfrm>
              <a:off x="5728025" y="186266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2" name="Straight Connector 1041">
              <a:extLst>
                <a:ext uri="{FF2B5EF4-FFF2-40B4-BE49-F238E27FC236}">
                  <a16:creationId xmlns:a16="http://schemas.microsoft.com/office/drawing/2014/main" id="{88477DC9-8398-34AE-4691-7E95C52F3537}"/>
                </a:ext>
              </a:extLst>
            </p:cNvPr>
            <p:cNvCxnSpPr>
              <a:cxnSpLocks/>
            </p:cNvCxnSpPr>
            <p:nvPr/>
          </p:nvCxnSpPr>
          <p:spPr bwMode="auto">
            <a:xfrm>
              <a:off x="5761891" y="18682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A9A85910-10D2-A622-7B9C-9F01ACD68D46}"/>
                </a:ext>
              </a:extLst>
            </p:cNvPr>
            <p:cNvCxnSpPr>
              <a:cxnSpLocks/>
            </p:cNvCxnSpPr>
            <p:nvPr/>
          </p:nvCxnSpPr>
          <p:spPr bwMode="auto">
            <a:xfrm>
              <a:off x="5774591" y="186754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4" name="Straight Connector 1043">
              <a:extLst>
                <a:ext uri="{FF2B5EF4-FFF2-40B4-BE49-F238E27FC236}">
                  <a16:creationId xmlns:a16="http://schemas.microsoft.com/office/drawing/2014/main" id="{C16D8288-458D-1637-6B0C-035AA4A3A44C}"/>
                </a:ext>
              </a:extLst>
            </p:cNvPr>
            <p:cNvCxnSpPr>
              <a:cxnSpLocks/>
            </p:cNvCxnSpPr>
            <p:nvPr/>
          </p:nvCxnSpPr>
          <p:spPr bwMode="auto">
            <a:xfrm>
              <a:off x="5823275" y="18799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5FBE3800-850E-9380-F5E4-E2C5FFB90AB7}"/>
                </a:ext>
              </a:extLst>
            </p:cNvPr>
            <p:cNvCxnSpPr>
              <a:cxnSpLocks/>
            </p:cNvCxnSpPr>
            <p:nvPr/>
          </p:nvCxnSpPr>
          <p:spPr bwMode="auto">
            <a:xfrm>
              <a:off x="5848675" y="188384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0859CD4D-25C7-A937-F137-8377041C20A6}"/>
                </a:ext>
              </a:extLst>
            </p:cNvPr>
            <p:cNvCxnSpPr>
              <a:cxnSpLocks/>
            </p:cNvCxnSpPr>
            <p:nvPr/>
          </p:nvCxnSpPr>
          <p:spPr bwMode="auto">
            <a:xfrm>
              <a:off x="5898320" y="188384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A9A88A58-6D40-18DB-AA44-7151ADC84F77}"/>
                </a:ext>
              </a:extLst>
            </p:cNvPr>
            <p:cNvCxnSpPr>
              <a:cxnSpLocks/>
            </p:cNvCxnSpPr>
            <p:nvPr/>
          </p:nvCxnSpPr>
          <p:spPr bwMode="auto">
            <a:xfrm>
              <a:off x="5921604" y="188384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0400D9F7-7D27-DE4E-D7AC-DE7C608A5420}"/>
                </a:ext>
              </a:extLst>
            </p:cNvPr>
            <p:cNvCxnSpPr>
              <a:cxnSpLocks/>
            </p:cNvCxnSpPr>
            <p:nvPr/>
          </p:nvCxnSpPr>
          <p:spPr bwMode="auto">
            <a:xfrm>
              <a:off x="6120571"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3D1079FA-5138-063D-F574-BE5C91C78AB3}"/>
                </a:ext>
              </a:extLst>
            </p:cNvPr>
            <p:cNvCxnSpPr>
              <a:cxnSpLocks/>
            </p:cNvCxnSpPr>
            <p:nvPr/>
          </p:nvCxnSpPr>
          <p:spPr bwMode="auto">
            <a:xfrm>
              <a:off x="6184071"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B3798589-C125-265F-0765-B7EAFA4D3E6A}"/>
                </a:ext>
              </a:extLst>
            </p:cNvPr>
            <p:cNvCxnSpPr>
              <a:cxnSpLocks/>
            </p:cNvCxnSpPr>
            <p:nvPr/>
          </p:nvCxnSpPr>
          <p:spPr bwMode="auto">
            <a:xfrm>
              <a:off x="6220121"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85CB708F-5419-277E-D5B6-2EBD9938A719}"/>
                </a:ext>
              </a:extLst>
            </p:cNvPr>
            <p:cNvCxnSpPr>
              <a:cxnSpLocks/>
            </p:cNvCxnSpPr>
            <p:nvPr/>
          </p:nvCxnSpPr>
          <p:spPr bwMode="auto">
            <a:xfrm>
              <a:off x="6249754"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679BB896-9E08-2F94-7305-E95E342D5C5A}"/>
                </a:ext>
              </a:extLst>
            </p:cNvPr>
            <p:cNvCxnSpPr>
              <a:cxnSpLocks/>
            </p:cNvCxnSpPr>
            <p:nvPr/>
          </p:nvCxnSpPr>
          <p:spPr bwMode="auto">
            <a:xfrm>
              <a:off x="6273037"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557A4650-8BFD-D9AD-2D7E-783AB363CF39}"/>
                </a:ext>
              </a:extLst>
            </p:cNvPr>
            <p:cNvCxnSpPr>
              <a:cxnSpLocks/>
            </p:cNvCxnSpPr>
            <p:nvPr/>
          </p:nvCxnSpPr>
          <p:spPr bwMode="auto">
            <a:xfrm>
              <a:off x="6298437"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D3636F5D-2545-6FEE-169C-6A574CE5E0AA}"/>
                </a:ext>
              </a:extLst>
            </p:cNvPr>
            <p:cNvCxnSpPr>
              <a:cxnSpLocks/>
            </p:cNvCxnSpPr>
            <p:nvPr/>
          </p:nvCxnSpPr>
          <p:spPr bwMode="auto">
            <a:xfrm>
              <a:off x="6321079" y="1902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4CDAF293-E100-7B2A-F6A9-2CCAE8EE0F29}"/>
                </a:ext>
              </a:extLst>
            </p:cNvPr>
            <p:cNvCxnSpPr>
              <a:cxnSpLocks/>
            </p:cNvCxnSpPr>
            <p:nvPr/>
          </p:nvCxnSpPr>
          <p:spPr bwMode="auto">
            <a:xfrm>
              <a:off x="6367645" y="191696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7E5E38B9-B6AA-6834-D2ED-D4ED62533572}"/>
                </a:ext>
              </a:extLst>
            </p:cNvPr>
            <p:cNvCxnSpPr>
              <a:cxnSpLocks/>
            </p:cNvCxnSpPr>
            <p:nvPr/>
          </p:nvCxnSpPr>
          <p:spPr bwMode="auto">
            <a:xfrm>
              <a:off x="6418445" y="19237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3A8C99FA-1D55-AD02-C12F-194B61722A09}"/>
                </a:ext>
              </a:extLst>
            </p:cNvPr>
            <p:cNvCxnSpPr>
              <a:cxnSpLocks/>
            </p:cNvCxnSpPr>
            <p:nvPr/>
          </p:nvCxnSpPr>
          <p:spPr bwMode="auto">
            <a:xfrm>
              <a:off x="6440087" y="19237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969A9176-BF0E-DB01-1B70-3D7A7C9F49B8}"/>
                </a:ext>
              </a:extLst>
            </p:cNvPr>
            <p:cNvCxnSpPr>
              <a:cxnSpLocks/>
            </p:cNvCxnSpPr>
            <p:nvPr/>
          </p:nvCxnSpPr>
          <p:spPr bwMode="auto">
            <a:xfrm>
              <a:off x="6465487" y="19237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8BF518BE-4BA3-345B-0531-8605C8F480B8}"/>
                </a:ext>
              </a:extLst>
            </p:cNvPr>
            <p:cNvCxnSpPr>
              <a:cxnSpLocks/>
            </p:cNvCxnSpPr>
            <p:nvPr/>
          </p:nvCxnSpPr>
          <p:spPr bwMode="auto">
            <a:xfrm>
              <a:off x="6490474" y="19237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A5F7EA94-B5DF-4E30-078B-FE03C7EF15BC}"/>
                </a:ext>
              </a:extLst>
            </p:cNvPr>
            <p:cNvCxnSpPr>
              <a:cxnSpLocks/>
            </p:cNvCxnSpPr>
            <p:nvPr/>
          </p:nvCxnSpPr>
          <p:spPr bwMode="auto">
            <a:xfrm>
              <a:off x="6505098" y="19237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530D5DDA-9399-78CC-C04F-2BEA758150D1}"/>
                </a:ext>
              </a:extLst>
            </p:cNvPr>
            <p:cNvCxnSpPr>
              <a:cxnSpLocks/>
            </p:cNvCxnSpPr>
            <p:nvPr/>
          </p:nvCxnSpPr>
          <p:spPr bwMode="auto">
            <a:xfrm>
              <a:off x="6556198" y="19342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24C676DF-59FC-B0B8-DDF2-D9D7020D6AED}"/>
                </a:ext>
              </a:extLst>
            </p:cNvPr>
            <p:cNvCxnSpPr>
              <a:cxnSpLocks/>
            </p:cNvCxnSpPr>
            <p:nvPr/>
          </p:nvCxnSpPr>
          <p:spPr bwMode="auto">
            <a:xfrm>
              <a:off x="6604881" y="19342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5580E2F3-DDCC-4F92-E355-19C5891FBD42}"/>
                </a:ext>
              </a:extLst>
            </p:cNvPr>
            <p:cNvCxnSpPr>
              <a:cxnSpLocks/>
            </p:cNvCxnSpPr>
            <p:nvPr/>
          </p:nvCxnSpPr>
          <p:spPr bwMode="auto">
            <a:xfrm>
              <a:off x="6623395" y="19342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67FB3BCF-3FE5-2D37-CFE2-736462DE4B78}"/>
                </a:ext>
              </a:extLst>
            </p:cNvPr>
            <p:cNvCxnSpPr>
              <a:cxnSpLocks/>
            </p:cNvCxnSpPr>
            <p:nvPr/>
          </p:nvCxnSpPr>
          <p:spPr bwMode="auto">
            <a:xfrm>
              <a:off x="6669962" y="19342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534D9393-DF7B-5118-A568-F18412906A0B}"/>
                </a:ext>
              </a:extLst>
            </p:cNvPr>
            <p:cNvCxnSpPr>
              <a:cxnSpLocks/>
            </p:cNvCxnSpPr>
            <p:nvPr/>
          </p:nvCxnSpPr>
          <p:spPr bwMode="auto">
            <a:xfrm>
              <a:off x="6703451" y="194254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AD942142-613C-F888-8853-1D643D49A6F7}"/>
                </a:ext>
              </a:extLst>
            </p:cNvPr>
            <p:cNvCxnSpPr>
              <a:cxnSpLocks/>
            </p:cNvCxnSpPr>
            <p:nvPr/>
          </p:nvCxnSpPr>
          <p:spPr bwMode="auto">
            <a:xfrm>
              <a:off x="6733084" y="194254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AB50F025-E3B6-AD8E-A222-F879EE49985B}"/>
                </a:ext>
              </a:extLst>
            </p:cNvPr>
            <p:cNvCxnSpPr>
              <a:cxnSpLocks/>
            </p:cNvCxnSpPr>
            <p:nvPr/>
          </p:nvCxnSpPr>
          <p:spPr bwMode="auto">
            <a:xfrm>
              <a:off x="6764443" y="195263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51C70832-3879-4066-D9D4-D87079A20D94}"/>
                </a:ext>
              </a:extLst>
            </p:cNvPr>
            <p:cNvCxnSpPr>
              <a:cxnSpLocks/>
            </p:cNvCxnSpPr>
            <p:nvPr/>
          </p:nvCxnSpPr>
          <p:spPr bwMode="auto">
            <a:xfrm>
              <a:off x="6794076" y="195816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58DF6832-2173-2455-DE5D-B8EC3F41C071}"/>
                </a:ext>
              </a:extLst>
            </p:cNvPr>
            <p:cNvCxnSpPr>
              <a:cxnSpLocks/>
            </p:cNvCxnSpPr>
            <p:nvPr/>
          </p:nvCxnSpPr>
          <p:spPr bwMode="auto">
            <a:xfrm>
              <a:off x="6825826" y="19598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6406C212-F00D-4339-3027-26D11C6B7E0C}"/>
                </a:ext>
              </a:extLst>
            </p:cNvPr>
            <p:cNvCxnSpPr>
              <a:cxnSpLocks/>
            </p:cNvCxnSpPr>
            <p:nvPr/>
          </p:nvCxnSpPr>
          <p:spPr bwMode="auto">
            <a:xfrm>
              <a:off x="6869537" y="19598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473B786A-7391-04B4-C568-2164923A22C6}"/>
                </a:ext>
              </a:extLst>
            </p:cNvPr>
            <p:cNvCxnSpPr>
              <a:cxnSpLocks/>
            </p:cNvCxnSpPr>
            <p:nvPr/>
          </p:nvCxnSpPr>
          <p:spPr bwMode="auto">
            <a:xfrm>
              <a:off x="6844376" y="19598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FBB33647-DC96-47C6-23B6-17EF71B6F0DD}"/>
                </a:ext>
              </a:extLst>
            </p:cNvPr>
            <p:cNvCxnSpPr>
              <a:cxnSpLocks/>
            </p:cNvCxnSpPr>
            <p:nvPr/>
          </p:nvCxnSpPr>
          <p:spPr bwMode="auto">
            <a:xfrm>
              <a:off x="6941503" y="19598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9C9F0CE3-50C9-E5DE-8B99-1124CB994EF8}"/>
                </a:ext>
              </a:extLst>
            </p:cNvPr>
            <p:cNvCxnSpPr>
              <a:cxnSpLocks/>
            </p:cNvCxnSpPr>
            <p:nvPr/>
          </p:nvCxnSpPr>
          <p:spPr bwMode="auto">
            <a:xfrm>
              <a:off x="6974902" y="19598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A07AEF4E-6529-9860-4743-406373F0AD6C}"/>
                </a:ext>
              </a:extLst>
            </p:cNvPr>
            <p:cNvCxnSpPr>
              <a:cxnSpLocks/>
            </p:cNvCxnSpPr>
            <p:nvPr/>
          </p:nvCxnSpPr>
          <p:spPr bwMode="auto">
            <a:xfrm>
              <a:off x="6993952" y="19674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7ED4FD49-7A55-12A5-0468-D47231D05CD8}"/>
                </a:ext>
              </a:extLst>
            </p:cNvPr>
            <p:cNvCxnSpPr>
              <a:cxnSpLocks/>
            </p:cNvCxnSpPr>
            <p:nvPr/>
          </p:nvCxnSpPr>
          <p:spPr bwMode="auto">
            <a:xfrm>
              <a:off x="7015577" y="19674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0AA0908F-5717-426A-405B-FF253B67564E}"/>
                </a:ext>
              </a:extLst>
            </p:cNvPr>
            <p:cNvCxnSpPr>
              <a:cxnSpLocks/>
            </p:cNvCxnSpPr>
            <p:nvPr/>
          </p:nvCxnSpPr>
          <p:spPr bwMode="auto">
            <a:xfrm>
              <a:off x="7040625" y="19742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DA5F0E03-0E74-6E76-30ED-DC4DCF352970}"/>
                </a:ext>
              </a:extLst>
            </p:cNvPr>
            <p:cNvCxnSpPr>
              <a:cxnSpLocks/>
            </p:cNvCxnSpPr>
            <p:nvPr/>
          </p:nvCxnSpPr>
          <p:spPr bwMode="auto">
            <a:xfrm>
              <a:off x="7068142" y="197945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DE41EB14-A094-DE74-0546-1A5F25B9D891}"/>
                </a:ext>
              </a:extLst>
            </p:cNvPr>
            <p:cNvCxnSpPr>
              <a:cxnSpLocks/>
            </p:cNvCxnSpPr>
            <p:nvPr/>
          </p:nvCxnSpPr>
          <p:spPr bwMode="auto">
            <a:xfrm>
              <a:off x="6886709" y="196326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8A46E357-CB4E-C71B-93E1-271E80CD6351}"/>
                </a:ext>
              </a:extLst>
            </p:cNvPr>
            <p:cNvCxnSpPr>
              <a:cxnSpLocks/>
            </p:cNvCxnSpPr>
            <p:nvPr/>
          </p:nvCxnSpPr>
          <p:spPr bwMode="auto">
            <a:xfrm>
              <a:off x="6914226" y="19674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1F10175B-D063-5130-EDD8-EA1040C5B706}"/>
                </a:ext>
              </a:extLst>
            </p:cNvPr>
            <p:cNvCxnSpPr>
              <a:cxnSpLocks/>
            </p:cNvCxnSpPr>
            <p:nvPr/>
          </p:nvCxnSpPr>
          <p:spPr bwMode="auto">
            <a:xfrm>
              <a:off x="7089024" y="19822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D549C586-8034-7771-4A34-1EFD9EC8D44F}"/>
                </a:ext>
              </a:extLst>
            </p:cNvPr>
            <p:cNvCxnSpPr>
              <a:cxnSpLocks/>
            </p:cNvCxnSpPr>
            <p:nvPr/>
          </p:nvCxnSpPr>
          <p:spPr bwMode="auto">
            <a:xfrm>
              <a:off x="7108074" y="19822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7F735A77-00E7-D607-E479-58C5FFBCDC65}"/>
                </a:ext>
              </a:extLst>
            </p:cNvPr>
            <p:cNvCxnSpPr>
              <a:cxnSpLocks/>
            </p:cNvCxnSpPr>
            <p:nvPr/>
          </p:nvCxnSpPr>
          <p:spPr bwMode="auto">
            <a:xfrm>
              <a:off x="7131357" y="19822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8AF42F4A-2CEF-8ECF-7352-6366B94545F2}"/>
                </a:ext>
              </a:extLst>
            </p:cNvPr>
            <p:cNvCxnSpPr>
              <a:cxnSpLocks/>
            </p:cNvCxnSpPr>
            <p:nvPr/>
          </p:nvCxnSpPr>
          <p:spPr bwMode="auto">
            <a:xfrm>
              <a:off x="7156757" y="198248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A47B6E92-81CE-5480-1230-9786F3A2EE4C}"/>
                </a:ext>
              </a:extLst>
            </p:cNvPr>
            <p:cNvCxnSpPr>
              <a:cxnSpLocks/>
            </p:cNvCxnSpPr>
            <p:nvPr/>
          </p:nvCxnSpPr>
          <p:spPr bwMode="auto">
            <a:xfrm>
              <a:off x="7188507" y="198248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5F5F7147-B6AE-AD61-B295-EEDFB636EA01}"/>
                </a:ext>
              </a:extLst>
            </p:cNvPr>
            <p:cNvCxnSpPr>
              <a:cxnSpLocks/>
            </p:cNvCxnSpPr>
            <p:nvPr/>
          </p:nvCxnSpPr>
          <p:spPr bwMode="auto">
            <a:xfrm>
              <a:off x="7209673" y="198299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B2B85063-C7E0-57AF-3D61-E2023A1167FE}"/>
                </a:ext>
              </a:extLst>
            </p:cNvPr>
            <p:cNvCxnSpPr>
              <a:cxnSpLocks/>
            </p:cNvCxnSpPr>
            <p:nvPr/>
          </p:nvCxnSpPr>
          <p:spPr bwMode="auto">
            <a:xfrm>
              <a:off x="7237190" y="19925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713B3EA5-CF19-1B95-1F3C-98E889C0769D}"/>
                </a:ext>
              </a:extLst>
            </p:cNvPr>
            <p:cNvCxnSpPr>
              <a:cxnSpLocks/>
            </p:cNvCxnSpPr>
            <p:nvPr/>
          </p:nvCxnSpPr>
          <p:spPr bwMode="auto">
            <a:xfrm>
              <a:off x="7264707" y="199736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540C7F45-EB96-AFCB-427B-60976D4010CA}"/>
                </a:ext>
              </a:extLst>
            </p:cNvPr>
            <p:cNvCxnSpPr>
              <a:cxnSpLocks/>
            </p:cNvCxnSpPr>
            <p:nvPr/>
          </p:nvCxnSpPr>
          <p:spPr bwMode="auto">
            <a:xfrm>
              <a:off x="7294423" y="19925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335F4232-C0D2-18B7-D61B-D3A44BD46702}"/>
                </a:ext>
              </a:extLst>
            </p:cNvPr>
            <p:cNvCxnSpPr>
              <a:cxnSpLocks/>
            </p:cNvCxnSpPr>
            <p:nvPr/>
          </p:nvCxnSpPr>
          <p:spPr bwMode="auto">
            <a:xfrm>
              <a:off x="7326173" y="200409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A87150FB-E0A8-5F4B-DBDF-72745D1AF1E8}"/>
                </a:ext>
              </a:extLst>
            </p:cNvPr>
            <p:cNvCxnSpPr>
              <a:cxnSpLocks/>
            </p:cNvCxnSpPr>
            <p:nvPr/>
          </p:nvCxnSpPr>
          <p:spPr bwMode="auto">
            <a:xfrm>
              <a:off x="7353690" y="200366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A7AAE090-CC9B-EC96-E361-410E8C495C70}"/>
                </a:ext>
              </a:extLst>
            </p:cNvPr>
            <p:cNvCxnSpPr>
              <a:cxnSpLocks/>
            </p:cNvCxnSpPr>
            <p:nvPr/>
          </p:nvCxnSpPr>
          <p:spPr bwMode="auto">
            <a:xfrm>
              <a:off x="7383324" y="200835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7F60248E-6883-53B6-292A-76564B70691E}"/>
                </a:ext>
              </a:extLst>
            </p:cNvPr>
            <p:cNvCxnSpPr>
              <a:cxnSpLocks/>
            </p:cNvCxnSpPr>
            <p:nvPr/>
          </p:nvCxnSpPr>
          <p:spPr bwMode="auto">
            <a:xfrm>
              <a:off x="7410840" y="200881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297604F4-48F0-CFD7-E125-D01EC61C0F63}"/>
                </a:ext>
              </a:extLst>
            </p:cNvPr>
            <p:cNvCxnSpPr>
              <a:cxnSpLocks/>
            </p:cNvCxnSpPr>
            <p:nvPr/>
          </p:nvCxnSpPr>
          <p:spPr bwMode="auto">
            <a:xfrm>
              <a:off x="7436240" y="200926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D5182689-E395-C519-2BED-8B5D01BAD33E}"/>
                </a:ext>
              </a:extLst>
            </p:cNvPr>
            <p:cNvCxnSpPr>
              <a:cxnSpLocks/>
            </p:cNvCxnSpPr>
            <p:nvPr/>
          </p:nvCxnSpPr>
          <p:spPr bwMode="auto">
            <a:xfrm>
              <a:off x="7465874" y="200972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BA549002-D85E-5F3E-6F07-EE73B29E5154}"/>
                </a:ext>
              </a:extLst>
            </p:cNvPr>
            <p:cNvCxnSpPr>
              <a:cxnSpLocks/>
            </p:cNvCxnSpPr>
            <p:nvPr/>
          </p:nvCxnSpPr>
          <p:spPr bwMode="auto">
            <a:xfrm>
              <a:off x="7489157" y="201415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692E65CF-FC1D-8BB3-B60C-4F5BDB26A94A}"/>
                </a:ext>
              </a:extLst>
            </p:cNvPr>
            <p:cNvCxnSpPr>
              <a:cxnSpLocks/>
            </p:cNvCxnSpPr>
            <p:nvPr/>
          </p:nvCxnSpPr>
          <p:spPr bwMode="auto">
            <a:xfrm>
              <a:off x="7516585" y="201415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50912A40-D8F3-5D0E-B08C-8739853B9F4B}"/>
                </a:ext>
              </a:extLst>
            </p:cNvPr>
            <p:cNvCxnSpPr>
              <a:cxnSpLocks/>
            </p:cNvCxnSpPr>
            <p:nvPr/>
          </p:nvCxnSpPr>
          <p:spPr bwMode="auto">
            <a:xfrm>
              <a:off x="7544101" y="202074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E1E17A8C-B3B3-3053-3B8C-58DA857CF42F}"/>
                </a:ext>
              </a:extLst>
            </p:cNvPr>
            <p:cNvCxnSpPr>
              <a:cxnSpLocks/>
            </p:cNvCxnSpPr>
            <p:nvPr/>
          </p:nvCxnSpPr>
          <p:spPr bwMode="auto">
            <a:xfrm>
              <a:off x="7573451" y="202242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904350A-D68D-9D8F-D543-AA6A42BFEB1D}"/>
                </a:ext>
              </a:extLst>
            </p:cNvPr>
            <p:cNvCxnSpPr>
              <a:cxnSpLocks/>
            </p:cNvCxnSpPr>
            <p:nvPr/>
          </p:nvCxnSpPr>
          <p:spPr bwMode="auto">
            <a:xfrm>
              <a:off x="7610041" y="202951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99D4A45F-6632-0435-D9B8-52D13A45C8C5}"/>
                </a:ext>
              </a:extLst>
            </p:cNvPr>
            <p:cNvCxnSpPr>
              <a:cxnSpLocks/>
            </p:cNvCxnSpPr>
            <p:nvPr/>
          </p:nvCxnSpPr>
          <p:spPr bwMode="auto">
            <a:xfrm>
              <a:off x="7632196" y="202951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C09026FB-4C36-C280-83CB-DAE93866F6CF}"/>
                </a:ext>
              </a:extLst>
            </p:cNvPr>
            <p:cNvCxnSpPr>
              <a:cxnSpLocks/>
            </p:cNvCxnSpPr>
            <p:nvPr/>
          </p:nvCxnSpPr>
          <p:spPr bwMode="auto">
            <a:xfrm>
              <a:off x="7662453" y="203251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65870471-BF08-9356-8670-F88F046018CD}"/>
                </a:ext>
              </a:extLst>
            </p:cNvPr>
            <p:cNvCxnSpPr>
              <a:cxnSpLocks/>
            </p:cNvCxnSpPr>
            <p:nvPr/>
          </p:nvCxnSpPr>
          <p:spPr bwMode="auto">
            <a:xfrm>
              <a:off x="7687233" y="202951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E11F55CF-86BE-E36E-4F54-49DEE0EF5839}"/>
                </a:ext>
              </a:extLst>
            </p:cNvPr>
            <p:cNvCxnSpPr>
              <a:cxnSpLocks/>
            </p:cNvCxnSpPr>
            <p:nvPr/>
          </p:nvCxnSpPr>
          <p:spPr bwMode="auto">
            <a:xfrm>
              <a:off x="7710517" y="203251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615D1A55-FA40-22E3-F09D-A4DDF6A9B853}"/>
                </a:ext>
              </a:extLst>
            </p:cNvPr>
            <p:cNvCxnSpPr>
              <a:cxnSpLocks/>
            </p:cNvCxnSpPr>
            <p:nvPr/>
          </p:nvCxnSpPr>
          <p:spPr bwMode="auto">
            <a:xfrm>
              <a:off x="7738033" y="20327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143A8C23-3460-F9C9-DB08-65B67C304FCC}"/>
                </a:ext>
              </a:extLst>
            </p:cNvPr>
            <p:cNvCxnSpPr>
              <a:cxnSpLocks/>
            </p:cNvCxnSpPr>
            <p:nvPr/>
          </p:nvCxnSpPr>
          <p:spPr bwMode="auto">
            <a:xfrm>
              <a:off x="7769783" y="203251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53D023F-13FF-CEC4-EE64-FE31632F8812}"/>
                </a:ext>
              </a:extLst>
            </p:cNvPr>
            <p:cNvCxnSpPr>
              <a:cxnSpLocks/>
            </p:cNvCxnSpPr>
            <p:nvPr/>
          </p:nvCxnSpPr>
          <p:spPr bwMode="auto">
            <a:xfrm>
              <a:off x="7794932" y="203251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C0CAB4EC-7CB8-92FE-2F73-CD455CB3DDA5}"/>
                </a:ext>
              </a:extLst>
            </p:cNvPr>
            <p:cNvCxnSpPr>
              <a:cxnSpLocks/>
            </p:cNvCxnSpPr>
            <p:nvPr/>
          </p:nvCxnSpPr>
          <p:spPr bwMode="auto">
            <a:xfrm>
              <a:off x="7829134" y="20353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D0AC0165-C0BB-FAE2-3610-39456FF307F5}"/>
                </a:ext>
              </a:extLst>
            </p:cNvPr>
            <p:cNvCxnSpPr>
              <a:cxnSpLocks/>
            </p:cNvCxnSpPr>
            <p:nvPr/>
          </p:nvCxnSpPr>
          <p:spPr bwMode="auto">
            <a:xfrm>
              <a:off x="7865117" y="204737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3BB24EB5-E5C5-52D7-7DAC-7BCC0DADF5A2}"/>
                </a:ext>
              </a:extLst>
            </p:cNvPr>
            <p:cNvCxnSpPr>
              <a:cxnSpLocks/>
            </p:cNvCxnSpPr>
            <p:nvPr/>
          </p:nvCxnSpPr>
          <p:spPr bwMode="auto">
            <a:xfrm>
              <a:off x="7890517" y="204737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6F8BDCF4-0663-73C8-E5A0-E60351AEEF00}"/>
                </a:ext>
              </a:extLst>
            </p:cNvPr>
            <p:cNvCxnSpPr>
              <a:cxnSpLocks/>
            </p:cNvCxnSpPr>
            <p:nvPr/>
          </p:nvCxnSpPr>
          <p:spPr bwMode="auto">
            <a:xfrm>
              <a:off x="7920151" y="205422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592495D4-64D8-8F8E-C55E-05F026BACC55}"/>
                </a:ext>
              </a:extLst>
            </p:cNvPr>
            <p:cNvCxnSpPr>
              <a:cxnSpLocks/>
            </p:cNvCxnSpPr>
            <p:nvPr/>
          </p:nvCxnSpPr>
          <p:spPr bwMode="auto">
            <a:xfrm>
              <a:off x="7943104" y="206209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5DEE5A8D-9B82-8C34-1AEB-B448C11FB28C}"/>
                </a:ext>
              </a:extLst>
            </p:cNvPr>
            <p:cNvCxnSpPr>
              <a:cxnSpLocks/>
            </p:cNvCxnSpPr>
            <p:nvPr/>
          </p:nvCxnSpPr>
          <p:spPr bwMode="auto">
            <a:xfrm>
              <a:off x="7968504" y="20694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208EE867-FEFA-86CB-EB39-BA46151E44B3}"/>
                </a:ext>
              </a:extLst>
            </p:cNvPr>
            <p:cNvCxnSpPr>
              <a:cxnSpLocks/>
            </p:cNvCxnSpPr>
            <p:nvPr/>
          </p:nvCxnSpPr>
          <p:spPr bwMode="auto">
            <a:xfrm>
              <a:off x="7996021" y="20694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7373446F-CF52-3D5A-3C93-0D391DE0FA02}"/>
                </a:ext>
              </a:extLst>
            </p:cNvPr>
            <p:cNvCxnSpPr>
              <a:cxnSpLocks/>
            </p:cNvCxnSpPr>
            <p:nvPr/>
          </p:nvCxnSpPr>
          <p:spPr bwMode="auto">
            <a:xfrm>
              <a:off x="8017188" y="20694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9D262941-1E55-E2FF-07CE-60CBAABBAE8F}"/>
                </a:ext>
              </a:extLst>
            </p:cNvPr>
            <p:cNvCxnSpPr>
              <a:cxnSpLocks/>
            </p:cNvCxnSpPr>
            <p:nvPr/>
          </p:nvCxnSpPr>
          <p:spPr bwMode="auto">
            <a:xfrm>
              <a:off x="8048038" y="20694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43538FE8-BF71-4A23-81F7-4B133548B92D}"/>
                </a:ext>
              </a:extLst>
            </p:cNvPr>
            <p:cNvCxnSpPr>
              <a:cxnSpLocks/>
            </p:cNvCxnSpPr>
            <p:nvPr/>
          </p:nvCxnSpPr>
          <p:spPr bwMode="auto">
            <a:xfrm>
              <a:off x="8073525" y="20772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9AAEB01C-76F2-05C2-5A15-4041B78BC4AF}"/>
                </a:ext>
              </a:extLst>
            </p:cNvPr>
            <p:cNvCxnSpPr>
              <a:cxnSpLocks/>
            </p:cNvCxnSpPr>
            <p:nvPr/>
          </p:nvCxnSpPr>
          <p:spPr bwMode="auto">
            <a:xfrm>
              <a:off x="8098925" y="20772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89873716-D126-85A1-7B5F-57B8746AFCF9}"/>
                </a:ext>
              </a:extLst>
            </p:cNvPr>
            <p:cNvCxnSpPr>
              <a:cxnSpLocks/>
            </p:cNvCxnSpPr>
            <p:nvPr/>
          </p:nvCxnSpPr>
          <p:spPr bwMode="auto">
            <a:xfrm>
              <a:off x="8120092" y="20772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17F93186-DE64-9CF8-5329-6ED49F56FE8F}"/>
                </a:ext>
              </a:extLst>
            </p:cNvPr>
            <p:cNvCxnSpPr>
              <a:cxnSpLocks/>
            </p:cNvCxnSpPr>
            <p:nvPr/>
          </p:nvCxnSpPr>
          <p:spPr bwMode="auto">
            <a:xfrm>
              <a:off x="8137025" y="20772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D3DA16F-98F9-F4F1-0DE4-77C85400A120}"/>
                </a:ext>
              </a:extLst>
            </p:cNvPr>
            <p:cNvCxnSpPr>
              <a:cxnSpLocks/>
            </p:cNvCxnSpPr>
            <p:nvPr/>
          </p:nvCxnSpPr>
          <p:spPr bwMode="auto">
            <a:xfrm>
              <a:off x="8160946" y="20772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26E499A7-7579-6225-2BC4-E5AA792E76BF}"/>
                </a:ext>
              </a:extLst>
            </p:cNvPr>
            <p:cNvCxnSpPr>
              <a:cxnSpLocks/>
            </p:cNvCxnSpPr>
            <p:nvPr/>
          </p:nvCxnSpPr>
          <p:spPr bwMode="auto">
            <a:xfrm>
              <a:off x="8188152"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997CB1EE-9757-52E7-23C1-5153BE1D9FC1}"/>
                </a:ext>
              </a:extLst>
            </p:cNvPr>
            <p:cNvCxnSpPr>
              <a:cxnSpLocks/>
            </p:cNvCxnSpPr>
            <p:nvPr/>
          </p:nvCxnSpPr>
          <p:spPr bwMode="auto">
            <a:xfrm>
              <a:off x="8209319"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74E5114C-BC4F-0660-4BA2-4006A99E91C0}"/>
                </a:ext>
              </a:extLst>
            </p:cNvPr>
            <p:cNvCxnSpPr>
              <a:cxnSpLocks/>
            </p:cNvCxnSpPr>
            <p:nvPr/>
          </p:nvCxnSpPr>
          <p:spPr bwMode="auto">
            <a:xfrm>
              <a:off x="8234719"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77E78CE3-48FD-91B5-FF6A-8AF2DC461FD4}"/>
                </a:ext>
              </a:extLst>
            </p:cNvPr>
            <p:cNvCxnSpPr>
              <a:cxnSpLocks/>
            </p:cNvCxnSpPr>
            <p:nvPr/>
          </p:nvCxnSpPr>
          <p:spPr bwMode="auto">
            <a:xfrm>
              <a:off x="8266113"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9DB7F5EC-A4B9-097C-8F90-44188189BB8B}"/>
                </a:ext>
              </a:extLst>
            </p:cNvPr>
            <p:cNvCxnSpPr>
              <a:cxnSpLocks/>
            </p:cNvCxnSpPr>
            <p:nvPr/>
          </p:nvCxnSpPr>
          <p:spPr bwMode="auto">
            <a:xfrm>
              <a:off x="8297863"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B6456573-3591-9E66-46BE-24901224E63B}"/>
                </a:ext>
              </a:extLst>
            </p:cNvPr>
            <p:cNvCxnSpPr>
              <a:cxnSpLocks/>
            </p:cNvCxnSpPr>
            <p:nvPr/>
          </p:nvCxnSpPr>
          <p:spPr bwMode="auto">
            <a:xfrm>
              <a:off x="8321146" y="20875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6B11D685-CBCF-F03A-BEF3-A8721E30402C}"/>
                </a:ext>
              </a:extLst>
            </p:cNvPr>
            <p:cNvCxnSpPr>
              <a:cxnSpLocks/>
            </p:cNvCxnSpPr>
            <p:nvPr/>
          </p:nvCxnSpPr>
          <p:spPr bwMode="auto">
            <a:xfrm>
              <a:off x="8350642" y="208597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B4F4E865-BEF8-8B8F-DF37-E3CC1ECC8AE5}"/>
                </a:ext>
              </a:extLst>
            </p:cNvPr>
            <p:cNvCxnSpPr>
              <a:cxnSpLocks/>
            </p:cNvCxnSpPr>
            <p:nvPr/>
          </p:nvCxnSpPr>
          <p:spPr bwMode="auto">
            <a:xfrm>
              <a:off x="8397209"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9C226DB3-B69D-6B9C-A441-D2A914A8C0C7}"/>
                </a:ext>
              </a:extLst>
            </p:cNvPr>
            <p:cNvCxnSpPr>
              <a:cxnSpLocks/>
            </p:cNvCxnSpPr>
            <p:nvPr/>
          </p:nvCxnSpPr>
          <p:spPr bwMode="auto">
            <a:xfrm>
              <a:off x="8424725"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54750091-1C89-F656-F3AC-54058466A663}"/>
                </a:ext>
              </a:extLst>
            </p:cNvPr>
            <p:cNvCxnSpPr>
              <a:cxnSpLocks/>
            </p:cNvCxnSpPr>
            <p:nvPr/>
          </p:nvCxnSpPr>
          <p:spPr bwMode="auto">
            <a:xfrm>
              <a:off x="8452242"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85433FB8-522C-E419-3065-D3CD3991E82D}"/>
                </a:ext>
              </a:extLst>
            </p:cNvPr>
            <p:cNvCxnSpPr>
              <a:cxnSpLocks/>
            </p:cNvCxnSpPr>
            <p:nvPr/>
          </p:nvCxnSpPr>
          <p:spPr bwMode="auto">
            <a:xfrm>
              <a:off x="8486109"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B92CD1B7-9533-FDD8-2A73-17F67446111D}"/>
                </a:ext>
              </a:extLst>
            </p:cNvPr>
            <p:cNvCxnSpPr>
              <a:cxnSpLocks/>
            </p:cNvCxnSpPr>
            <p:nvPr/>
          </p:nvCxnSpPr>
          <p:spPr bwMode="auto">
            <a:xfrm>
              <a:off x="8509392"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D36265F2-0FD2-6A09-8437-E43B675E0BCE}"/>
                </a:ext>
              </a:extLst>
            </p:cNvPr>
            <p:cNvCxnSpPr>
              <a:cxnSpLocks/>
            </p:cNvCxnSpPr>
            <p:nvPr/>
          </p:nvCxnSpPr>
          <p:spPr bwMode="auto">
            <a:xfrm>
              <a:off x="8532675"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F7ACE3E0-4F8E-C91B-3158-1852237A83D0}"/>
                </a:ext>
              </a:extLst>
            </p:cNvPr>
            <p:cNvCxnSpPr>
              <a:cxnSpLocks/>
            </p:cNvCxnSpPr>
            <p:nvPr/>
          </p:nvCxnSpPr>
          <p:spPr bwMode="auto">
            <a:xfrm>
              <a:off x="8579483"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CD1B6F3F-8A39-864A-188B-124E4EFD5C6A}"/>
                </a:ext>
              </a:extLst>
            </p:cNvPr>
            <p:cNvCxnSpPr>
              <a:cxnSpLocks/>
            </p:cNvCxnSpPr>
            <p:nvPr/>
          </p:nvCxnSpPr>
          <p:spPr bwMode="auto">
            <a:xfrm>
              <a:off x="8604767" y="21244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4C9F2232-00E6-F92C-6B6B-DF8AD3A66FFD}"/>
                </a:ext>
              </a:extLst>
            </p:cNvPr>
            <p:cNvCxnSpPr>
              <a:cxnSpLocks/>
            </p:cNvCxnSpPr>
            <p:nvPr/>
          </p:nvCxnSpPr>
          <p:spPr bwMode="auto">
            <a:xfrm>
              <a:off x="8644984" y="2124431"/>
              <a:ext cx="0" cy="79879"/>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1" name="Group 9270">
            <a:extLst>
              <a:ext uri="{FF2B5EF4-FFF2-40B4-BE49-F238E27FC236}">
                <a16:creationId xmlns:a16="http://schemas.microsoft.com/office/drawing/2014/main" id="{4ACF6C77-23B2-E745-C823-D57C9A4EB1B7}"/>
              </a:ext>
            </a:extLst>
          </p:cNvPr>
          <p:cNvGrpSpPr/>
          <p:nvPr/>
        </p:nvGrpSpPr>
        <p:grpSpPr>
          <a:xfrm>
            <a:off x="2495550" y="1558925"/>
            <a:ext cx="6292850" cy="790575"/>
            <a:chOff x="2495550" y="1558925"/>
            <a:chExt cx="6292850" cy="790575"/>
          </a:xfrm>
        </p:grpSpPr>
        <p:sp>
          <p:nvSpPr>
            <p:cNvPr id="9269" name="Freeform: Shape 9268">
              <a:extLst>
                <a:ext uri="{FF2B5EF4-FFF2-40B4-BE49-F238E27FC236}">
                  <a16:creationId xmlns:a16="http://schemas.microsoft.com/office/drawing/2014/main" id="{188B451B-2CC3-0809-F96A-9E35321B63BB}"/>
                </a:ext>
              </a:extLst>
            </p:cNvPr>
            <p:cNvSpPr/>
            <p:nvPr/>
          </p:nvSpPr>
          <p:spPr bwMode="auto">
            <a:xfrm>
              <a:off x="3921125" y="1768475"/>
              <a:ext cx="4867275" cy="581025"/>
            </a:xfrm>
            <a:custGeom>
              <a:avLst/>
              <a:gdLst>
                <a:gd name="connsiteX0" fmla="*/ 4867275 w 4867275"/>
                <a:gd name="connsiteY0" fmla="*/ 581025 h 581025"/>
                <a:gd name="connsiteX1" fmla="*/ 4178300 w 4867275"/>
                <a:gd name="connsiteY1" fmla="*/ 581025 h 581025"/>
                <a:gd name="connsiteX2" fmla="*/ 4137025 w 4867275"/>
                <a:gd name="connsiteY2" fmla="*/ 542925 h 581025"/>
                <a:gd name="connsiteX3" fmla="*/ 3971925 w 4867275"/>
                <a:gd name="connsiteY3" fmla="*/ 542925 h 581025"/>
                <a:gd name="connsiteX4" fmla="*/ 3971925 w 4867275"/>
                <a:gd name="connsiteY4" fmla="*/ 530225 h 581025"/>
                <a:gd name="connsiteX5" fmla="*/ 3895725 w 4867275"/>
                <a:gd name="connsiteY5" fmla="*/ 530225 h 581025"/>
                <a:gd name="connsiteX6" fmla="*/ 3883025 w 4867275"/>
                <a:gd name="connsiteY6" fmla="*/ 520700 h 581025"/>
                <a:gd name="connsiteX7" fmla="*/ 3784600 w 4867275"/>
                <a:gd name="connsiteY7" fmla="*/ 520700 h 581025"/>
                <a:gd name="connsiteX8" fmla="*/ 3784600 w 4867275"/>
                <a:gd name="connsiteY8" fmla="*/ 508000 h 581025"/>
                <a:gd name="connsiteX9" fmla="*/ 3708400 w 4867275"/>
                <a:gd name="connsiteY9" fmla="*/ 508000 h 581025"/>
                <a:gd name="connsiteX10" fmla="*/ 3708400 w 4867275"/>
                <a:gd name="connsiteY10" fmla="*/ 495300 h 581025"/>
                <a:gd name="connsiteX11" fmla="*/ 3521075 w 4867275"/>
                <a:gd name="connsiteY11" fmla="*/ 495300 h 581025"/>
                <a:gd name="connsiteX12" fmla="*/ 3521075 w 4867275"/>
                <a:gd name="connsiteY12" fmla="*/ 476250 h 581025"/>
                <a:gd name="connsiteX13" fmla="*/ 3384550 w 4867275"/>
                <a:gd name="connsiteY13" fmla="*/ 476250 h 581025"/>
                <a:gd name="connsiteX14" fmla="*/ 3384550 w 4867275"/>
                <a:gd name="connsiteY14" fmla="*/ 463550 h 581025"/>
                <a:gd name="connsiteX15" fmla="*/ 3228975 w 4867275"/>
                <a:gd name="connsiteY15" fmla="*/ 463550 h 581025"/>
                <a:gd name="connsiteX16" fmla="*/ 3228975 w 4867275"/>
                <a:gd name="connsiteY16" fmla="*/ 447675 h 581025"/>
                <a:gd name="connsiteX17" fmla="*/ 3117850 w 4867275"/>
                <a:gd name="connsiteY17" fmla="*/ 447675 h 581025"/>
                <a:gd name="connsiteX18" fmla="*/ 2959100 w 4867275"/>
                <a:gd name="connsiteY18" fmla="*/ 415925 h 581025"/>
                <a:gd name="connsiteX19" fmla="*/ 2819400 w 4867275"/>
                <a:gd name="connsiteY19" fmla="*/ 415925 h 581025"/>
                <a:gd name="connsiteX20" fmla="*/ 2819400 w 4867275"/>
                <a:gd name="connsiteY20" fmla="*/ 396875 h 581025"/>
                <a:gd name="connsiteX21" fmla="*/ 2689225 w 4867275"/>
                <a:gd name="connsiteY21" fmla="*/ 396875 h 581025"/>
                <a:gd name="connsiteX22" fmla="*/ 2689225 w 4867275"/>
                <a:gd name="connsiteY22" fmla="*/ 384175 h 581025"/>
                <a:gd name="connsiteX23" fmla="*/ 2527300 w 4867275"/>
                <a:gd name="connsiteY23" fmla="*/ 384175 h 581025"/>
                <a:gd name="connsiteX24" fmla="*/ 2527300 w 4867275"/>
                <a:gd name="connsiteY24" fmla="*/ 368300 h 581025"/>
                <a:gd name="connsiteX25" fmla="*/ 2381250 w 4867275"/>
                <a:gd name="connsiteY25" fmla="*/ 368300 h 581025"/>
                <a:gd name="connsiteX26" fmla="*/ 2381250 w 4867275"/>
                <a:gd name="connsiteY26" fmla="*/ 349250 h 581025"/>
                <a:gd name="connsiteX27" fmla="*/ 2324100 w 4867275"/>
                <a:gd name="connsiteY27" fmla="*/ 349250 h 581025"/>
                <a:gd name="connsiteX28" fmla="*/ 2286000 w 4867275"/>
                <a:gd name="connsiteY28" fmla="*/ 330200 h 581025"/>
                <a:gd name="connsiteX29" fmla="*/ 2200275 w 4867275"/>
                <a:gd name="connsiteY29" fmla="*/ 330200 h 581025"/>
                <a:gd name="connsiteX30" fmla="*/ 2200275 w 4867275"/>
                <a:gd name="connsiteY30" fmla="*/ 320675 h 581025"/>
                <a:gd name="connsiteX31" fmla="*/ 2022475 w 4867275"/>
                <a:gd name="connsiteY31" fmla="*/ 320675 h 581025"/>
                <a:gd name="connsiteX32" fmla="*/ 2022475 w 4867275"/>
                <a:gd name="connsiteY32" fmla="*/ 304800 h 581025"/>
                <a:gd name="connsiteX33" fmla="*/ 1908175 w 4867275"/>
                <a:gd name="connsiteY33" fmla="*/ 304800 h 581025"/>
                <a:gd name="connsiteX34" fmla="*/ 1908175 w 4867275"/>
                <a:gd name="connsiteY34" fmla="*/ 288925 h 581025"/>
                <a:gd name="connsiteX35" fmla="*/ 1803400 w 4867275"/>
                <a:gd name="connsiteY35" fmla="*/ 288925 h 581025"/>
                <a:gd name="connsiteX36" fmla="*/ 1803400 w 4867275"/>
                <a:gd name="connsiteY36" fmla="*/ 276225 h 581025"/>
                <a:gd name="connsiteX37" fmla="*/ 1666875 w 4867275"/>
                <a:gd name="connsiteY37" fmla="*/ 254000 h 581025"/>
                <a:gd name="connsiteX38" fmla="*/ 1562100 w 4867275"/>
                <a:gd name="connsiteY38" fmla="*/ 257175 h 581025"/>
                <a:gd name="connsiteX39" fmla="*/ 1546225 w 4867275"/>
                <a:gd name="connsiteY39" fmla="*/ 238125 h 581025"/>
                <a:gd name="connsiteX40" fmla="*/ 1416050 w 4867275"/>
                <a:gd name="connsiteY40" fmla="*/ 222250 h 581025"/>
                <a:gd name="connsiteX41" fmla="*/ 1409700 w 4867275"/>
                <a:gd name="connsiteY41" fmla="*/ 212725 h 581025"/>
                <a:gd name="connsiteX42" fmla="*/ 1311275 w 4867275"/>
                <a:gd name="connsiteY42" fmla="*/ 219075 h 581025"/>
                <a:gd name="connsiteX43" fmla="*/ 1285875 w 4867275"/>
                <a:gd name="connsiteY43" fmla="*/ 190500 h 581025"/>
                <a:gd name="connsiteX44" fmla="*/ 1206500 w 4867275"/>
                <a:gd name="connsiteY44" fmla="*/ 190500 h 581025"/>
                <a:gd name="connsiteX45" fmla="*/ 1193800 w 4867275"/>
                <a:gd name="connsiteY45" fmla="*/ 180975 h 581025"/>
                <a:gd name="connsiteX46" fmla="*/ 1127125 w 4867275"/>
                <a:gd name="connsiteY46" fmla="*/ 184150 h 581025"/>
                <a:gd name="connsiteX47" fmla="*/ 1114425 w 4867275"/>
                <a:gd name="connsiteY47" fmla="*/ 168275 h 581025"/>
                <a:gd name="connsiteX48" fmla="*/ 1028700 w 4867275"/>
                <a:gd name="connsiteY48" fmla="*/ 174625 h 581025"/>
                <a:gd name="connsiteX49" fmla="*/ 942975 w 4867275"/>
                <a:gd name="connsiteY49" fmla="*/ 146050 h 581025"/>
                <a:gd name="connsiteX50" fmla="*/ 825500 w 4867275"/>
                <a:gd name="connsiteY50" fmla="*/ 123825 h 581025"/>
                <a:gd name="connsiteX51" fmla="*/ 749300 w 4867275"/>
                <a:gd name="connsiteY51" fmla="*/ 133350 h 581025"/>
                <a:gd name="connsiteX52" fmla="*/ 711200 w 4867275"/>
                <a:gd name="connsiteY52" fmla="*/ 101600 h 581025"/>
                <a:gd name="connsiteX53" fmla="*/ 688975 w 4867275"/>
                <a:gd name="connsiteY53" fmla="*/ 101600 h 581025"/>
                <a:gd name="connsiteX54" fmla="*/ 612775 w 4867275"/>
                <a:gd name="connsiteY54" fmla="*/ 66675 h 581025"/>
                <a:gd name="connsiteX55" fmla="*/ 552450 w 4867275"/>
                <a:gd name="connsiteY55" fmla="*/ 66675 h 581025"/>
                <a:gd name="connsiteX56" fmla="*/ 447675 w 4867275"/>
                <a:gd name="connsiteY56" fmla="*/ 66675 h 581025"/>
                <a:gd name="connsiteX57" fmla="*/ 444500 w 4867275"/>
                <a:gd name="connsiteY57" fmla="*/ 44450 h 581025"/>
                <a:gd name="connsiteX58" fmla="*/ 241300 w 4867275"/>
                <a:gd name="connsiteY58" fmla="*/ 38100 h 581025"/>
                <a:gd name="connsiteX59" fmla="*/ 241300 w 4867275"/>
                <a:gd name="connsiteY59" fmla="*/ 19050 h 581025"/>
                <a:gd name="connsiteX60" fmla="*/ 60325 w 4867275"/>
                <a:gd name="connsiteY60" fmla="*/ 0 h 581025"/>
                <a:gd name="connsiteX61" fmla="*/ 0 w 4867275"/>
                <a:gd name="connsiteY61" fmla="*/ 0 h 581025"/>
                <a:gd name="connsiteX0" fmla="*/ 4867275 w 4867275"/>
                <a:gd name="connsiteY0" fmla="*/ 581025 h 581025"/>
                <a:gd name="connsiteX1" fmla="*/ 4178300 w 4867275"/>
                <a:gd name="connsiteY1" fmla="*/ 581025 h 581025"/>
                <a:gd name="connsiteX2" fmla="*/ 4137025 w 4867275"/>
                <a:gd name="connsiteY2" fmla="*/ 542925 h 581025"/>
                <a:gd name="connsiteX3" fmla="*/ 3971925 w 4867275"/>
                <a:gd name="connsiteY3" fmla="*/ 542925 h 581025"/>
                <a:gd name="connsiteX4" fmla="*/ 3971925 w 4867275"/>
                <a:gd name="connsiteY4" fmla="*/ 530225 h 581025"/>
                <a:gd name="connsiteX5" fmla="*/ 3895725 w 4867275"/>
                <a:gd name="connsiteY5" fmla="*/ 530225 h 581025"/>
                <a:gd name="connsiteX6" fmla="*/ 3883025 w 4867275"/>
                <a:gd name="connsiteY6" fmla="*/ 520700 h 581025"/>
                <a:gd name="connsiteX7" fmla="*/ 3784600 w 4867275"/>
                <a:gd name="connsiteY7" fmla="*/ 520700 h 581025"/>
                <a:gd name="connsiteX8" fmla="*/ 3784600 w 4867275"/>
                <a:gd name="connsiteY8" fmla="*/ 508000 h 581025"/>
                <a:gd name="connsiteX9" fmla="*/ 3708400 w 4867275"/>
                <a:gd name="connsiteY9" fmla="*/ 508000 h 581025"/>
                <a:gd name="connsiteX10" fmla="*/ 3708400 w 4867275"/>
                <a:gd name="connsiteY10" fmla="*/ 495300 h 581025"/>
                <a:gd name="connsiteX11" fmla="*/ 3521075 w 4867275"/>
                <a:gd name="connsiteY11" fmla="*/ 495300 h 581025"/>
                <a:gd name="connsiteX12" fmla="*/ 3521075 w 4867275"/>
                <a:gd name="connsiteY12" fmla="*/ 476250 h 581025"/>
                <a:gd name="connsiteX13" fmla="*/ 3384550 w 4867275"/>
                <a:gd name="connsiteY13" fmla="*/ 476250 h 581025"/>
                <a:gd name="connsiteX14" fmla="*/ 3384550 w 4867275"/>
                <a:gd name="connsiteY14" fmla="*/ 463550 h 581025"/>
                <a:gd name="connsiteX15" fmla="*/ 3228975 w 4867275"/>
                <a:gd name="connsiteY15" fmla="*/ 463550 h 581025"/>
                <a:gd name="connsiteX16" fmla="*/ 3228975 w 4867275"/>
                <a:gd name="connsiteY16" fmla="*/ 447675 h 581025"/>
                <a:gd name="connsiteX17" fmla="*/ 3117850 w 4867275"/>
                <a:gd name="connsiteY17" fmla="*/ 447675 h 581025"/>
                <a:gd name="connsiteX18" fmla="*/ 2959100 w 4867275"/>
                <a:gd name="connsiteY18" fmla="*/ 415925 h 581025"/>
                <a:gd name="connsiteX19" fmla="*/ 2819400 w 4867275"/>
                <a:gd name="connsiteY19" fmla="*/ 415925 h 581025"/>
                <a:gd name="connsiteX20" fmla="*/ 2819400 w 4867275"/>
                <a:gd name="connsiteY20" fmla="*/ 396875 h 581025"/>
                <a:gd name="connsiteX21" fmla="*/ 2689225 w 4867275"/>
                <a:gd name="connsiteY21" fmla="*/ 396875 h 581025"/>
                <a:gd name="connsiteX22" fmla="*/ 2689225 w 4867275"/>
                <a:gd name="connsiteY22" fmla="*/ 384175 h 581025"/>
                <a:gd name="connsiteX23" fmla="*/ 2527300 w 4867275"/>
                <a:gd name="connsiteY23" fmla="*/ 384175 h 581025"/>
                <a:gd name="connsiteX24" fmla="*/ 2527300 w 4867275"/>
                <a:gd name="connsiteY24" fmla="*/ 368300 h 581025"/>
                <a:gd name="connsiteX25" fmla="*/ 2381250 w 4867275"/>
                <a:gd name="connsiteY25" fmla="*/ 368300 h 581025"/>
                <a:gd name="connsiteX26" fmla="*/ 2381250 w 4867275"/>
                <a:gd name="connsiteY26" fmla="*/ 349250 h 581025"/>
                <a:gd name="connsiteX27" fmla="*/ 2324100 w 4867275"/>
                <a:gd name="connsiteY27" fmla="*/ 349250 h 581025"/>
                <a:gd name="connsiteX28" fmla="*/ 2286000 w 4867275"/>
                <a:gd name="connsiteY28" fmla="*/ 330200 h 581025"/>
                <a:gd name="connsiteX29" fmla="*/ 2200275 w 4867275"/>
                <a:gd name="connsiteY29" fmla="*/ 330200 h 581025"/>
                <a:gd name="connsiteX30" fmla="*/ 2200275 w 4867275"/>
                <a:gd name="connsiteY30" fmla="*/ 320675 h 581025"/>
                <a:gd name="connsiteX31" fmla="*/ 2022475 w 4867275"/>
                <a:gd name="connsiteY31" fmla="*/ 320675 h 581025"/>
                <a:gd name="connsiteX32" fmla="*/ 2022475 w 4867275"/>
                <a:gd name="connsiteY32" fmla="*/ 304800 h 581025"/>
                <a:gd name="connsiteX33" fmla="*/ 1908175 w 4867275"/>
                <a:gd name="connsiteY33" fmla="*/ 304800 h 581025"/>
                <a:gd name="connsiteX34" fmla="*/ 1908175 w 4867275"/>
                <a:gd name="connsiteY34" fmla="*/ 288925 h 581025"/>
                <a:gd name="connsiteX35" fmla="*/ 1803400 w 4867275"/>
                <a:gd name="connsiteY35" fmla="*/ 288925 h 581025"/>
                <a:gd name="connsiteX36" fmla="*/ 1803400 w 4867275"/>
                <a:gd name="connsiteY36" fmla="*/ 276225 h 581025"/>
                <a:gd name="connsiteX37" fmla="*/ 1666875 w 4867275"/>
                <a:gd name="connsiteY37" fmla="*/ 254000 h 581025"/>
                <a:gd name="connsiteX38" fmla="*/ 1562100 w 4867275"/>
                <a:gd name="connsiteY38" fmla="*/ 257175 h 581025"/>
                <a:gd name="connsiteX39" fmla="*/ 1546225 w 4867275"/>
                <a:gd name="connsiteY39" fmla="*/ 238125 h 581025"/>
                <a:gd name="connsiteX40" fmla="*/ 1416050 w 4867275"/>
                <a:gd name="connsiteY40" fmla="*/ 222250 h 581025"/>
                <a:gd name="connsiteX41" fmla="*/ 1409700 w 4867275"/>
                <a:gd name="connsiteY41" fmla="*/ 212725 h 581025"/>
                <a:gd name="connsiteX42" fmla="*/ 1311275 w 4867275"/>
                <a:gd name="connsiteY42" fmla="*/ 219075 h 581025"/>
                <a:gd name="connsiteX43" fmla="*/ 1285875 w 4867275"/>
                <a:gd name="connsiteY43" fmla="*/ 190500 h 581025"/>
                <a:gd name="connsiteX44" fmla="*/ 1206500 w 4867275"/>
                <a:gd name="connsiteY44" fmla="*/ 190500 h 581025"/>
                <a:gd name="connsiteX45" fmla="*/ 1193800 w 4867275"/>
                <a:gd name="connsiteY45" fmla="*/ 180975 h 581025"/>
                <a:gd name="connsiteX46" fmla="*/ 1127125 w 4867275"/>
                <a:gd name="connsiteY46" fmla="*/ 184150 h 581025"/>
                <a:gd name="connsiteX47" fmla="*/ 1114425 w 4867275"/>
                <a:gd name="connsiteY47" fmla="*/ 168275 h 581025"/>
                <a:gd name="connsiteX48" fmla="*/ 1028700 w 4867275"/>
                <a:gd name="connsiteY48" fmla="*/ 174625 h 581025"/>
                <a:gd name="connsiteX49" fmla="*/ 942975 w 4867275"/>
                <a:gd name="connsiteY49" fmla="*/ 146050 h 581025"/>
                <a:gd name="connsiteX50" fmla="*/ 825500 w 4867275"/>
                <a:gd name="connsiteY50" fmla="*/ 123825 h 581025"/>
                <a:gd name="connsiteX51" fmla="*/ 749300 w 4867275"/>
                <a:gd name="connsiteY51" fmla="*/ 133350 h 581025"/>
                <a:gd name="connsiteX52" fmla="*/ 711200 w 4867275"/>
                <a:gd name="connsiteY52" fmla="*/ 101600 h 581025"/>
                <a:gd name="connsiteX53" fmla="*/ 688975 w 4867275"/>
                <a:gd name="connsiteY53" fmla="*/ 101600 h 581025"/>
                <a:gd name="connsiteX54" fmla="*/ 612775 w 4867275"/>
                <a:gd name="connsiteY54" fmla="*/ 76200 h 581025"/>
                <a:gd name="connsiteX55" fmla="*/ 552450 w 4867275"/>
                <a:gd name="connsiteY55" fmla="*/ 66675 h 581025"/>
                <a:gd name="connsiteX56" fmla="*/ 447675 w 4867275"/>
                <a:gd name="connsiteY56" fmla="*/ 66675 h 581025"/>
                <a:gd name="connsiteX57" fmla="*/ 444500 w 4867275"/>
                <a:gd name="connsiteY57" fmla="*/ 44450 h 581025"/>
                <a:gd name="connsiteX58" fmla="*/ 241300 w 4867275"/>
                <a:gd name="connsiteY58" fmla="*/ 38100 h 581025"/>
                <a:gd name="connsiteX59" fmla="*/ 241300 w 4867275"/>
                <a:gd name="connsiteY59" fmla="*/ 19050 h 581025"/>
                <a:gd name="connsiteX60" fmla="*/ 60325 w 4867275"/>
                <a:gd name="connsiteY60" fmla="*/ 0 h 581025"/>
                <a:gd name="connsiteX61" fmla="*/ 0 w 4867275"/>
                <a:gd name="connsiteY61" fmla="*/ 0 h 581025"/>
                <a:gd name="connsiteX0" fmla="*/ 4867275 w 4867275"/>
                <a:gd name="connsiteY0" fmla="*/ 581025 h 581025"/>
                <a:gd name="connsiteX1" fmla="*/ 4178300 w 4867275"/>
                <a:gd name="connsiteY1" fmla="*/ 581025 h 581025"/>
                <a:gd name="connsiteX2" fmla="*/ 4137025 w 4867275"/>
                <a:gd name="connsiteY2" fmla="*/ 542925 h 581025"/>
                <a:gd name="connsiteX3" fmla="*/ 3971925 w 4867275"/>
                <a:gd name="connsiteY3" fmla="*/ 542925 h 581025"/>
                <a:gd name="connsiteX4" fmla="*/ 3971925 w 4867275"/>
                <a:gd name="connsiteY4" fmla="*/ 530225 h 581025"/>
                <a:gd name="connsiteX5" fmla="*/ 3895725 w 4867275"/>
                <a:gd name="connsiteY5" fmla="*/ 530225 h 581025"/>
                <a:gd name="connsiteX6" fmla="*/ 3883025 w 4867275"/>
                <a:gd name="connsiteY6" fmla="*/ 520700 h 581025"/>
                <a:gd name="connsiteX7" fmla="*/ 3784600 w 4867275"/>
                <a:gd name="connsiteY7" fmla="*/ 520700 h 581025"/>
                <a:gd name="connsiteX8" fmla="*/ 3784600 w 4867275"/>
                <a:gd name="connsiteY8" fmla="*/ 508000 h 581025"/>
                <a:gd name="connsiteX9" fmla="*/ 3708400 w 4867275"/>
                <a:gd name="connsiteY9" fmla="*/ 508000 h 581025"/>
                <a:gd name="connsiteX10" fmla="*/ 3708400 w 4867275"/>
                <a:gd name="connsiteY10" fmla="*/ 495300 h 581025"/>
                <a:gd name="connsiteX11" fmla="*/ 3521075 w 4867275"/>
                <a:gd name="connsiteY11" fmla="*/ 495300 h 581025"/>
                <a:gd name="connsiteX12" fmla="*/ 3521075 w 4867275"/>
                <a:gd name="connsiteY12" fmla="*/ 476250 h 581025"/>
                <a:gd name="connsiteX13" fmla="*/ 3384550 w 4867275"/>
                <a:gd name="connsiteY13" fmla="*/ 476250 h 581025"/>
                <a:gd name="connsiteX14" fmla="*/ 3384550 w 4867275"/>
                <a:gd name="connsiteY14" fmla="*/ 463550 h 581025"/>
                <a:gd name="connsiteX15" fmla="*/ 3228975 w 4867275"/>
                <a:gd name="connsiteY15" fmla="*/ 463550 h 581025"/>
                <a:gd name="connsiteX16" fmla="*/ 3228975 w 4867275"/>
                <a:gd name="connsiteY16" fmla="*/ 447675 h 581025"/>
                <a:gd name="connsiteX17" fmla="*/ 3117850 w 4867275"/>
                <a:gd name="connsiteY17" fmla="*/ 447675 h 581025"/>
                <a:gd name="connsiteX18" fmla="*/ 2959100 w 4867275"/>
                <a:gd name="connsiteY18" fmla="*/ 415925 h 581025"/>
                <a:gd name="connsiteX19" fmla="*/ 2819400 w 4867275"/>
                <a:gd name="connsiteY19" fmla="*/ 415925 h 581025"/>
                <a:gd name="connsiteX20" fmla="*/ 2819400 w 4867275"/>
                <a:gd name="connsiteY20" fmla="*/ 396875 h 581025"/>
                <a:gd name="connsiteX21" fmla="*/ 2689225 w 4867275"/>
                <a:gd name="connsiteY21" fmla="*/ 396875 h 581025"/>
                <a:gd name="connsiteX22" fmla="*/ 2689225 w 4867275"/>
                <a:gd name="connsiteY22" fmla="*/ 384175 h 581025"/>
                <a:gd name="connsiteX23" fmla="*/ 2527300 w 4867275"/>
                <a:gd name="connsiteY23" fmla="*/ 384175 h 581025"/>
                <a:gd name="connsiteX24" fmla="*/ 2527300 w 4867275"/>
                <a:gd name="connsiteY24" fmla="*/ 368300 h 581025"/>
                <a:gd name="connsiteX25" fmla="*/ 2381250 w 4867275"/>
                <a:gd name="connsiteY25" fmla="*/ 368300 h 581025"/>
                <a:gd name="connsiteX26" fmla="*/ 2381250 w 4867275"/>
                <a:gd name="connsiteY26" fmla="*/ 349250 h 581025"/>
                <a:gd name="connsiteX27" fmla="*/ 2324100 w 4867275"/>
                <a:gd name="connsiteY27" fmla="*/ 349250 h 581025"/>
                <a:gd name="connsiteX28" fmla="*/ 2286000 w 4867275"/>
                <a:gd name="connsiteY28" fmla="*/ 330200 h 581025"/>
                <a:gd name="connsiteX29" fmla="*/ 2200275 w 4867275"/>
                <a:gd name="connsiteY29" fmla="*/ 330200 h 581025"/>
                <a:gd name="connsiteX30" fmla="*/ 2200275 w 4867275"/>
                <a:gd name="connsiteY30" fmla="*/ 320675 h 581025"/>
                <a:gd name="connsiteX31" fmla="*/ 2022475 w 4867275"/>
                <a:gd name="connsiteY31" fmla="*/ 320675 h 581025"/>
                <a:gd name="connsiteX32" fmla="*/ 2022475 w 4867275"/>
                <a:gd name="connsiteY32" fmla="*/ 304800 h 581025"/>
                <a:gd name="connsiteX33" fmla="*/ 1908175 w 4867275"/>
                <a:gd name="connsiteY33" fmla="*/ 304800 h 581025"/>
                <a:gd name="connsiteX34" fmla="*/ 1908175 w 4867275"/>
                <a:gd name="connsiteY34" fmla="*/ 288925 h 581025"/>
                <a:gd name="connsiteX35" fmla="*/ 1803400 w 4867275"/>
                <a:gd name="connsiteY35" fmla="*/ 288925 h 581025"/>
                <a:gd name="connsiteX36" fmla="*/ 1803400 w 4867275"/>
                <a:gd name="connsiteY36" fmla="*/ 276225 h 581025"/>
                <a:gd name="connsiteX37" fmla="*/ 1666875 w 4867275"/>
                <a:gd name="connsiteY37" fmla="*/ 254000 h 581025"/>
                <a:gd name="connsiteX38" fmla="*/ 1562100 w 4867275"/>
                <a:gd name="connsiteY38" fmla="*/ 257175 h 581025"/>
                <a:gd name="connsiteX39" fmla="*/ 1546225 w 4867275"/>
                <a:gd name="connsiteY39" fmla="*/ 238125 h 581025"/>
                <a:gd name="connsiteX40" fmla="*/ 1416050 w 4867275"/>
                <a:gd name="connsiteY40" fmla="*/ 222250 h 581025"/>
                <a:gd name="connsiteX41" fmla="*/ 1409700 w 4867275"/>
                <a:gd name="connsiteY41" fmla="*/ 212725 h 581025"/>
                <a:gd name="connsiteX42" fmla="*/ 1311275 w 4867275"/>
                <a:gd name="connsiteY42" fmla="*/ 219075 h 581025"/>
                <a:gd name="connsiteX43" fmla="*/ 1270000 w 4867275"/>
                <a:gd name="connsiteY43" fmla="*/ 193675 h 581025"/>
                <a:gd name="connsiteX44" fmla="*/ 1206500 w 4867275"/>
                <a:gd name="connsiteY44" fmla="*/ 190500 h 581025"/>
                <a:gd name="connsiteX45" fmla="*/ 1193800 w 4867275"/>
                <a:gd name="connsiteY45" fmla="*/ 180975 h 581025"/>
                <a:gd name="connsiteX46" fmla="*/ 1127125 w 4867275"/>
                <a:gd name="connsiteY46" fmla="*/ 184150 h 581025"/>
                <a:gd name="connsiteX47" fmla="*/ 1114425 w 4867275"/>
                <a:gd name="connsiteY47" fmla="*/ 168275 h 581025"/>
                <a:gd name="connsiteX48" fmla="*/ 1028700 w 4867275"/>
                <a:gd name="connsiteY48" fmla="*/ 174625 h 581025"/>
                <a:gd name="connsiteX49" fmla="*/ 942975 w 4867275"/>
                <a:gd name="connsiteY49" fmla="*/ 146050 h 581025"/>
                <a:gd name="connsiteX50" fmla="*/ 825500 w 4867275"/>
                <a:gd name="connsiteY50" fmla="*/ 123825 h 581025"/>
                <a:gd name="connsiteX51" fmla="*/ 749300 w 4867275"/>
                <a:gd name="connsiteY51" fmla="*/ 133350 h 581025"/>
                <a:gd name="connsiteX52" fmla="*/ 711200 w 4867275"/>
                <a:gd name="connsiteY52" fmla="*/ 101600 h 581025"/>
                <a:gd name="connsiteX53" fmla="*/ 688975 w 4867275"/>
                <a:gd name="connsiteY53" fmla="*/ 101600 h 581025"/>
                <a:gd name="connsiteX54" fmla="*/ 612775 w 4867275"/>
                <a:gd name="connsiteY54" fmla="*/ 76200 h 581025"/>
                <a:gd name="connsiteX55" fmla="*/ 552450 w 4867275"/>
                <a:gd name="connsiteY55" fmla="*/ 66675 h 581025"/>
                <a:gd name="connsiteX56" fmla="*/ 447675 w 4867275"/>
                <a:gd name="connsiteY56" fmla="*/ 66675 h 581025"/>
                <a:gd name="connsiteX57" fmla="*/ 444500 w 4867275"/>
                <a:gd name="connsiteY57" fmla="*/ 44450 h 581025"/>
                <a:gd name="connsiteX58" fmla="*/ 241300 w 4867275"/>
                <a:gd name="connsiteY58" fmla="*/ 38100 h 581025"/>
                <a:gd name="connsiteX59" fmla="*/ 241300 w 4867275"/>
                <a:gd name="connsiteY59" fmla="*/ 19050 h 581025"/>
                <a:gd name="connsiteX60" fmla="*/ 60325 w 4867275"/>
                <a:gd name="connsiteY60" fmla="*/ 0 h 581025"/>
                <a:gd name="connsiteX61" fmla="*/ 0 w 4867275"/>
                <a:gd name="connsiteY61"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867275" h="581025">
                  <a:moveTo>
                    <a:pt x="4867275" y="581025"/>
                  </a:moveTo>
                  <a:lnTo>
                    <a:pt x="4178300" y="581025"/>
                  </a:lnTo>
                  <a:lnTo>
                    <a:pt x="4137025" y="542925"/>
                  </a:lnTo>
                  <a:lnTo>
                    <a:pt x="3971925" y="542925"/>
                  </a:lnTo>
                  <a:lnTo>
                    <a:pt x="3971925" y="530225"/>
                  </a:lnTo>
                  <a:lnTo>
                    <a:pt x="3895725" y="530225"/>
                  </a:lnTo>
                  <a:lnTo>
                    <a:pt x="3883025" y="520700"/>
                  </a:lnTo>
                  <a:lnTo>
                    <a:pt x="3784600" y="520700"/>
                  </a:lnTo>
                  <a:lnTo>
                    <a:pt x="3784600" y="508000"/>
                  </a:lnTo>
                  <a:lnTo>
                    <a:pt x="3708400" y="508000"/>
                  </a:lnTo>
                  <a:lnTo>
                    <a:pt x="3708400" y="495300"/>
                  </a:lnTo>
                  <a:lnTo>
                    <a:pt x="3521075" y="495300"/>
                  </a:lnTo>
                  <a:lnTo>
                    <a:pt x="3521075" y="476250"/>
                  </a:lnTo>
                  <a:lnTo>
                    <a:pt x="3384550" y="476250"/>
                  </a:lnTo>
                  <a:lnTo>
                    <a:pt x="3384550" y="463550"/>
                  </a:lnTo>
                  <a:lnTo>
                    <a:pt x="3228975" y="463550"/>
                  </a:lnTo>
                  <a:lnTo>
                    <a:pt x="3228975" y="447675"/>
                  </a:lnTo>
                  <a:lnTo>
                    <a:pt x="3117850" y="447675"/>
                  </a:lnTo>
                  <a:lnTo>
                    <a:pt x="2959100" y="415925"/>
                  </a:lnTo>
                  <a:lnTo>
                    <a:pt x="2819400" y="415925"/>
                  </a:lnTo>
                  <a:lnTo>
                    <a:pt x="2819400" y="396875"/>
                  </a:lnTo>
                  <a:lnTo>
                    <a:pt x="2689225" y="396875"/>
                  </a:lnTo>
                  <a:lnTo>
                    <a:pt x="2689225" y="384175"/>
                  </a:lnTo>
                  <a:lnTo>
                    <a:pt x="2527300" y="384175"/>
                  </a:lnTo>
                  <a:lnTo>
                    <a:pt x="2527300" y="368300"/>
                  </a:lnTo>
                  <a:lnTo>
                    <a:pt x="2381250" y="368300"/>
                  </a:lnTo>
                  <a:lnTo>
                    <a:pt x="2381250" y="349250"/>
                  </a:lnTo>
                  <a:lnTo>
                    <a:pt x="2324100" y="349250"/>
                  </a:lnTo>
                  <a:lnTo>
                    <a:pt x="2286000" y="330200"/>
                  </a:lnTo>
                  <a:lnTo>
                    <a:pt x="2200275" y="330200"/>
                  </a:lnTo>
                  <a:lnTo>
                    <a:pt x="2200275" y="320675"/>
                  </a:lnTo>
                  <a:lnTo>
                    <a:pt x="2022475" y="320675"/>
                  </a:lnTo>
                  <a:lnTo>
                    <a:pt x="2022475" y="304800"/>
                  </a:lnTo>
                  <a:lnTo>
                    <a:pt x="1908175" y="304800"/>
                  </a:lnTo>
                  <a:lnTo>
                    <a:pt x="1908175" y="288925"/>
                  </a:lnTo>
                  <a:lnTo>
                    <a:pt x="1803400" y="288925"/>
                  </a:lnTo>
                  <a:lnTo>
                    <a:pt x="1803400" y="276225"/>
                  </a:lnTo>
                  <a:lnTo>
                    <a:pt x="1666875" y="254000"/>
                  </a:lnTo>
                  <a:lnTo>
                    <a:pt x="1562100" y="257175"/>
                  </a:lnTo>
                  <a:lnTo>
                    <a:pt x="1546225" y="238125"/>
                  </a:lnTo>
                  <a:lnTo>
                    <a:pt x="1416050" y="222250"/>
                  </a:lnTo>
                  <a:lnTo>
                    <a:pt x="1409700" y="212725"/>
                  </a:lnTo>
                  <a:lnTo>
                    <a:pt x="1311275" y="219075"/>
                  </a:lnTo>
                  <a:lnTo>
                    <a:pt x="1270000" y="193675"/>
                  </a:lnTo>
                  <a:lnTo>
                    <a:pt x="1206500" y="190500"/>
                  </a:lnTo>
                  <a:lnTo>
                    <a:pt x="1193800" y="180975"/>
                  </a:lnTo>
                  <a:lnTo>
                    <a:pt x="1127125" y="184150"/>
                  </a:lnTo>
                  <a:lnTo>
                    <a:pt x="1114425" y="168275"/>
                  </a:lnTo>
                  <a:lnTo>
                    <a:pt x="1028700" y="174625"/>
                  </a:lnTo>
                  <a:lnTo>
                    <a:pt x="942975" y="146050"/>
                  </a:lnTo>
                  <a:lnTo>
                    <a:pt x="825500" y="123825"/>
                  </a:lnTo>
                  <a:lnTo>
                    <a:pt x="749300" y="133350"/>
                  </a:lnTo>
                  <a:lnTo>
                    <a:pt x="711200" y="101600"/>
                  </a:lnTo>
                  <a:lnTo>
                    <a:pt x="688975" y="101600"/>
                  </a:lnTo>
                  <a:lnTo>
                    <a:pt x="612775" y="76200"/>
                  </a:lnTo>
                  <a:lnTo>
                    <a:pt x="552450" y="66675"/>
                  </a:lnTo>
                  <a:lnTo>
                    <a:pt x="447675" y="66675"/>
                  </a:lnTo>
                  <a:lnTo>
                    <a:pt x="444500" y="44450"/>
                  </a:lnTo>
                  <a:lnTo>
                    <a:pt x="241300" y="38100"/>
                  </a:lnTo>
                  <a:lnTo>
                    <a:pt x="241300" y="19050"/>
                  </a:lnTo>
                  <a:lnTo>
                    <a:pt x="603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9270" name="Freeform: Shape 9269">
              <a:extLst>
                <a:ext uri="{FF2B5EF4-FFF2-40B4-BE49-F238E27FC236}">
                  <a16:creationId xmlns:a16="http://schemas.microsoft.com/office/drawing/2014/main" id="{D80B0256-B277-98D8-2F84-777BEC02FF89}"/>
                </a:ext>
              </a:extLst>
            </p:cNvPr>
            <p:cNvSpPr/>
            <p:nvPr/>
          </p:nvSpPr>
          <p:spPr bwMode="auto">
            <a:xfrm>
              <a:off x="2495550" y="1558925"/>
              <a:ext cx="1441450" cy="206375"/>
            </a:xfrm>
            <a:custGeom>
              <a:avLst/>
              <a:gdLst>
                <a:gd name="connsiteX0" fmla="*/ 0 w 1441450"/>
                <a:gd name="connsiteY0" fmla="*/ 0 h 206375"/>
                <a:gd name="connsiteX1" fmla="*/ 254000 w 1441450"/>
                <a:gd name="connsiteY1" fmla="*/ 9525 h 206375"/>
                <a:gd name="connsiteX2" fmla="*/ 374650 w 1441450"/>
                <a:gd name="connsiteY2" fmla="*/ 38100 h 206375"/>
                <a:gd name="connsiteX3" fmla="*/ 396875 w 1441450"/>
                <a:gd name="connsiteY3" fmla="*/ 47625 h 206375"/>
                <a:gd name="connsiteX4" fmla="*/ 511175 w 1441450"/>
                <a:gd name="connsiteY4" fmla="*/ 50800 h 206375"/>
                <a:gd name="connsiteX5" fmla="*/ 517525 w 1441450"/>
                <a:gd name="connsiteY5" fmla="*/ 66675 h 206375"/>
                <a:gd name="connsiteX6" fmla="*/ 635000 w 1441450"/>
                <a:gd name="connsiteY6" fmla="*/ 66675 h 206375"/>
                <a:gd name="connsiteX7" fmla="*/ 635000 w 1441450"/>
                <a:gd name="connsiteY7" fmla="*/ 76200 h 206375"/>
                <a:gd name="connsiteX8" fmla="*/ 790575 w 1441450"/>
                <a:gd name="connsiteY8" fmla="*/ 76200 h 206375"/>
                <a:gd name="connsiteX9" fmla="*/ 790575 w 1441450"/>
                <a:gd name="connsiteY9" fmla="*/ 104775 h 206375"/>
                <a:gd name="connsiteX10" fmla="*/ 946150 w 1441450"/>
                <a:gd name="connsiteY10" fmla="*/ 104775 h 206375"/>
                <a:gd name="connsiteX11" fmla="*/ 946150 w 1441450"/>
                <a:gd name="connsiteY11" fmla="*/ 120650 h 206375"/>
                <a:gd name="connsiteX12" fmla="*/ 1031875 w 1441450"/>
                <a:gd name="connsiteY12" fmla="*/ 120650 h 206375"/>
                <a:gd name="connsiteX13" fmla="*/ 1031875 w 1441450"/>
                <a:gd name="connsiteY13" fmla="*/ 142875 h 206375"/>
                <a:gd name="connsiteX14" fmla="*/ 1162050 w 1441450"/>
                <a:gd name="connsiteY14" fmla="*/ 142875 h 206375"/>
                <a:gd name="connsiteX15" fmla="*/ 1162050 w 1441450"/>
                <a:gd name="connsiteY15" fmla="*/ 158750 h 206375"/>
                <a:gd name="connsiteX16" fmla="*/ 1263650 w 1441450"/>
                <a:gd name="connsiteY16" fmla="*/ 158750 h 206375"/>
                <a:gd name="connsiteX17" fmla="*/ 1263650 w 1441450"/>
                <a:gd name="connsiteY17" fmla="*/ 171450 h 206375"/>
                <a:gd name="connsiteX18" fmla="*/ 1301750 w 1441450"/>
                <a:gd name="connsiteY18" fmla="*/ 171450 h 206375"/>
                <a:gd name="connsiteX19" fmla="*/ 1320800 w 1441450"/>
                <a:gd name="connsiteY19" fmla="*/ 193675 h 206375"/>
                <a:gd name="connsiteX20" fmla="*/ 1441450 w 1441450"/>
                <a:gd name="connsiteY20" fmla="*/ 2063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41450" h="206375">
                  <a:moveTo>
                    <a:pt x="0" y="0"/>
                  </a:moveTo>
                  <a:lnTo>
                    <a:pt x="254000" y="9525"/>
                  </a:lnTo>
                  <a:lnTo>
                    <a:pt x="374650" y="38100"/>
                  </a:lnTo>
                  <a:lnTo>
                    <a:pt x="396875" y="47625"/>
                  </a:lnTo>
                  <a:lnTo>
                    <a:pt x="511175" y="50800"/>
                  </a:lnTo>
                  <a:lnTo>
                    <a:pt x="517525" y="66675"/>
                  </a:lnTo>
                  <a:lnTo>
                    <a:pt x="635000" y="66675"/>
                  </a:lnTo>
                  <a:lnTo>
                    <a:pt x="635000" y="76200"/>
                  </a:lnTo>
                  <a:lnTo>
                    <a:pt x="790575" y="76200"/>
                  </a:lnTo>
                  <a:lnTo>
                    <a:pt x="790575" y="104775"/>
                  </a:lnTo>
                  <a:lnTo>
                    <a:pt x="946150" y="104775"/>
                  </a:lnTo>
                  <a:lnTo>
                    <a:pt x="946150" y="120650"/>
                  </a:lnTo>
                  <a:lnTo>
                    <a:pt x="1031875" y="120650"/>
                  </a:lnTo>
                  <a:lnTo>
                    <a:pt x="1031875" y="142875"/>
                  </a:lnTo>
                  <a:lnTo>
                    <a:pt x="1162050" y="142875"/>
                  </a:lnTo>
                  <a:lnTo>
                    <a:pt x="1162050" y="158750"/>
                  </a:lnTo>
                  <a:lnTo>
                    <a:pt x="1263650" y="158750"/>
                  </a:lnTo>
                  <a:lnTo>
                    <a:pt x="1263650" y="171450"/>
                  </a:lnTo>
                  <a:lnTo>
                    <a:pt x="1301750" y="171450"/>
                  </a:lnTo>
                  <a:lnTo>
                    <a:pt x="1320800" y="193675"/>
                  </a:lnTo>
                  <a:lnTo>
                    <a:pt x="1441450" y="206375"/>
                  </a:lnTo>
                </a:path>
              </a:pathLst>
            </a:custGeom>
            <a:noFill/>
            <a:ln w="28575">
              <a:solidFill>
                <a:schemeClr val="accent3"/>
              </a:solidFill>
              <a:miter lim="800000"/>
              <a:headEnd/>
              <a:tailEnd/>
            </a:ln>
          </p:spPr>
          <p:txBody>
            <a:bodyPr rtlCol="0" anchor="ctr"/>
            <a:lstStyle/>
            <a:p>
              <a:pPr algn="ctr"/>
              <a:endParaRPr lang="en-US" dirty="0"/>
            </a:p>
          </p:txBody>
        </p:sp>
      </p:grpSp>
      <p:grpSp>
        <p:nvGrpSpPr>
          <p:cNvPr id="9421" name="Group 9420">
            <a:extLst>
              <a:ext uri="{FF2B5EF4-FFF2-40B4-BE49-F238E27FC236}">
                <a16:creationId xmlns:a16="http://schemas.microsoft.com/office/drawing/2014/main" id="{70ED7235-CDD0-0717-BAD7-A5BBB82016AA}"/>
              </a:ext>
            </a:extLst>
          </p:cNvPr>
          <p:cNvGrpSpPr/>
          <p:nvPr/>
        </p:nvGrpSpPr>
        <p:grpSpPr>
          <a:xfrm>
            <a:off x="2528841" y="1520321"/>
            <a:ext cx="6272403" cy="869118"/>
            <a:chOff x="2528841" y="1520321"/>
            <a:chExt cx="6272403" cy="869118"/>
          </a:xfrm>
        </p:grpSpPr>
        <p:cxnSp>
          <p:nvCxnSpPr>
            <p:cNvPr id="9272" name="Straight Connector 9271">
              <a:extLst>
                <a:ext uri="{FF2B5EF4-FFF2-40B4-BE49-F238E27FC236}">
                  <a16:creationId xmlns:a16="http://schemas.microsoft.com/office/drawing/2014/main" id="{AA872E2E-9717-77E0-6F9D-601B40FBDC47}"/>
                </a:ext>
              </a:extLst>
            </p:cNvPr>
            <p:cNvCxnSpPr>
              <a:cxnSpLocks/>
            </p:cNvCxnSpPr>
            <p:nvPr/>
          </p:nvCxnSpPr>
          <p:spPr bwMode="auto">
            <a:xfrm>
              <a:off x="2528841" y="15203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E8A2E338-AE6F-44C4-BA34-E34381C3A459}"/>
                </a:ext>
              </a:extLst>
            </p:cNvPr>
            <p:cNvCxnSpPr>
              <a:cxnSpLocks/>
            </p:cNvCxnSpPr>
            <p:nvPr/>
          </p:nvCxnSpPr>
          <p:spPr bwMode="auto">
            <a:xfrm>
              <a:off x="2568529" y="152061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17C9EF2F-A581-BB01-2F56-607BEDC7A15F}"/>
                </a:ext>
              </a:extLst>
            </p:cNvPr>
            <p:cNvCxnSpPr>
              <a:cxnSpLocks/>
            </p:cNvCxnSpPr>
            <p:nvPr/>
          </p:nvCxnSpPr>
          <p:spPr bwMode="auto">
            <a:xfrm>
              <a:off x="2603454" y="15203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76EBF24-3DD3-DB25-8983-43DBC17C1601}"/>
                </a:ext>
              </a:extLst>
            </p:cNvPr>
            <p:cNvCxnSpPr>
              <a:cxnSpLocks/>
            </p:cNvCxnSpPr>
            <p:nvPr/>
          </p:nvCxnSpPr>
          <p:spPr bwMode="auto">
            <a:xfrm>
              <a:off x="2659017" y="152919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A1828AAF-AB8E-F33E-7837-BF832A77AD66}"/>
                </a:ext>
              </a:extLst>
            </p:cNvPr>
            <p:cNvCxnSpPr>
              <a:cxnSpLocks/>
            </p:cNvCxnSpPr>
            <p:nvPr/>
          </p:nvCxnSpPr>
          <p:spPr bwMode="auto">
            <a:xfrm>
              <a:off x="2684417" y="152919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D0225F45-2434-DE81-C2BD-5B390403888A}"/>
                </a:ext>
              </a:extLst>
            </p:cNvPr>
            <p:cNvCxnSpPr>
              <a:cxnSpLocks/>
            </p:cNvCxnSpPr>
            <p:nvPr/>
          </p:nvCxnSpPr>
          <p:spPr bwMode="auto">
            <a:xfrm>
              <a:off x="2705054" y="152919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59C7A33A-C0B2-51A7-8127-2EF4EFD9D6E5}"/>
                </a:ext>
              </a:extLst>
            </p:cNvPr>
            <p:cNvCxnSpPr>
              <a:cxnSpLocks/>
            </p:cNvCxnSpPr>
            <p:nvPr/>
          </p:nvCxnSpPr>
          <p:spPr bwMode="auto">
            <a:xfrm>
              <a:off x="2732357" y="153317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0FB43652-C2A2-5C3B-5531-A6E20AF6CB72}"/>
                </a:ext>
              </a:extLst>
            </p:cNvPr>
            <p:cNvCxnSpPr>
              <a:cxnSpLocks/>
            </p:cNvCxnSpPr>
            <p:nvPr/>
          </p:nvCxnSpPr>
          <p:spPr bwMode="auto">
            <a:xfrm>
              <a:off x="2760932" y="153949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4487E33D-30D5-8455-6825-E3ECB7CAFDFC}"/>
                </a:ext>
              </a:extLst>
            </p:cNvPr>
            <p:cNvCxnSpPr>
              <a:cxnSpLocks/>
            </p:cNvCxnSpPr>
            <p:nvPr/>
          </p:nvCxnSpPr>
          <p:spPr bwMode="auto">
            <a:xfrm>
              <a:off x="2899045" y="156252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0B1A7352-D350-FC31-78B2-597BA55B6ACE}"/>
                </a:ext>
              </a:extLst>
            </p:cNvPr>
            <p:cNvCxnSpPr>
              <a:cxnSpLocks/>
            </p:cNvCxnSpPr>
            <p:nvPr/>
          </p:nvCxnSpPr>
          <p:spPr bwMode="auto">
            <a:xfrm>
              <a:off x="2994295" y="157704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CE1CAFC1-B5DC-458B-EFD4-D376E73F055B}"/>
                </a:ext>
              </a:extLst>
            </p:cNvPr>
            <p:cNvCxnSpPr>
              <a:cxnSpLocks/>
            </p:cNvCxnSpPr>
            <p:nvPr/>
          </p:nvCxnSpPr>
          <p:spPr bwMode="auto">
            <a:xfrm>
              <a:off x="3032395" y="157943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5C90A45C-26A3-C65B-EB49-D46CA4D18411}"/>
                </a:ext>
              </a:extLst>
            </p:cNvPr>
            <p:cNvCxnSpPr>
              <a:cxnSpLocks/>
            </p:cNvCxnSpPr>
            <p:nvPr/>
          </p:nvCxnSpPr>
          <p:spPr bwMode="auto">
            <a:xfrm>
              <a:off x="3081607" y="158115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36C78263-BCE9-F791-D137-5F5BCD915B05}"/>
                </a:ext>
              </a:extLst>
            </p:cNvPr>
            <p:cNvCxnSpPr>
              <a:cxnSpLocks/>
            </p:cNvCxnSpPr>
            <p:nvPr/>
          </p:nvCxnSpPr>
          <p:spPr bwMode="auto">
            <a:xfrm>
              <a:off x="3173682" y="159649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04045B70-17F7-0BF2-93A9-4E06736ACD80}"/>
                </a:ext>
              </a:extLst>
            </p:cNvPr>
            <p:cNvCxnSpPr>
              <a:cxnSpLocks/>
            </p:cNvCxnSpPr>
            <p:nvPr/>
          </p:nvCxnSpPr>
          <p:spPr bwMode="auto">
            <a:xfrm>
              <a:off x="3243532" y="160907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C2CF2234-3A48-A8EC-A58C-86F5FE4E6D2D}"/>
                </a:ext>
              </a:extLst>
            </p:cNvPr>
            <p:cNvCxnSpPr>
              <a:cxnSpLocks/>
            </p:cNvCxnSpPr>
            <p:nvPr/>
          </p:nvCxnSpPr>
          <p:spPr bwMode="auto">
            <a:xfrm>
              <a:off x="3424507" y="161937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058F1206-410E-ADCD-0A8E-8A131FF008EB}"/>
                </a:ext>
              </a:extLst>
            </p:cNvPr>
            <p:cNvCxnSpPr>
              <a:cxnSpLocks/>
            </p:cNvCxnSpPr>
            <p:nvPr/>
          </p:nvCxnSpPr>
          <p:spPr bwMode="auto">
            <a:xfrm>
              <a:off x="3459432" y="162634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9E11564A-95AF-9C99-E836-F00D4C009401}"/>
                </a:ext>
              </a:extLst>
            </p:cNvPr>
            <p:cNvCxnSpPr>
              <a:cxnSpLocks/>
            </p:cNvCxnSpPr>
            <p:nvPr/>
          </p:nvCxnSpPr>
          <p:spPr bwMode="auto">
            <a:xfrm>
              <a:off x="3339137" y="160907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4F63393D-05C3-F4DA-357C-4138ECD0127D}"/>
                </a:ext>
              </a:extLst>
            </p:cNvPr>
            <p:cNvCxnSpPr>
              <a:cxnSpLocks/>
            </p:cNvCxnSpPr>
            <p:nvPr/>
          </p:nvCxnSpPr>
          <p:spPr bwMode="auto">
            <a:xfrm>
              <a:off x="3563544" y="163643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58FB1FDB-77C8-BB96-DF0A-6DD6DDC50223}"/>
                </a:ext>
              </a:extLst>
            </p:cNvPr>
            <p:cNvCxnSpPr>
              <a:cxnSpLocks/>
            </p:cNvCxnSpPr>
            <p:nvPr/>
          </p:nvCxnSpPr>
          <p:spPr bwMode="auto">
            <a:xfrm>
              <a:off x="3598469" y="164215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E1AFD921-D4BF-B3FC-EC43-9776AD75B9DD}"/>
                </a:ext>
              </a:extLst>
            </p:cNvPr>
            <p:cNvCxnSpPr>
              <a:cxnSpLocks/>
            </p:cNvCxnSpPr>
            <p:nvPr/>
          </p:nvCxnSpPr>
          <p:spPr bwMode="auto">
            <a:xfrm>
              <a:off x="3676256" y="166977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C2327006-240E-1CA3-04AD-7515B47EB2C1}"/>
                </a:ext>
              </a:extLst>
            </p:cNvPr>
            <p:cNvCxnSpPr>
              <a:cxnSpLocks/>
            </p:cNvCxnSpPr>
            <p:nvPr/>
          </p:nvCxnSpPr>
          <p:spPr bwMode="auto">
            <a:xfrm>
              <a:off x="3803348" y="168433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1FFD4BB8-506E-006D-3B2E-38E6F2762D07}"/>
                </a:ext>
              </a:extLst>
            </p:cNvPr>
            <p:cNvCxnSpPr>
              <a:cxnSpLocks/>
            </p:cNvCxnSpPr>
            <p:nvPr/>
          </p:nvCxnSpPr>
          <p:spPr bwMode="auto">
            <a:xfrm>
              <a:off x="3725560" y="166977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F884135F-B3B9-1895-D3D4-9552545734F4}"/>
                </a:ext>
              </a:extLst>
            </p:cNvPr>
            <p:cNvCxnSpPr>
              <a:cxnSpLocks/>
            </p:cNvCxnSpPr>
            <p:nvPr/>
          </p:nvCxnSpPr>
          <p:spPr bwMode="auto">
            <a:xfrm>
              <a:off x="3862085" y="171471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1221E29D-DA71-6FC0-3DCC-6FBC8DA90241}"/>
                </a:ext>
              </a:extLst>
            </p:cNvPr>
            <p:cNvCxnSpPr>
              <a:cxnSpLocks/>
            </p:cNvCxnSpPr>
            <p:nvPr/>
          </p:nvCxnSpPr>
          <p:spPr bwMode="auto">
            <a:xfrm>
              <a:off x="3901349" y="172408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C4FEA92B-E580-1938-020C-F599FFC5EF83}"/>
                </a:ext>
              </a:extLst>
            </p:cNvPr>
            <p:cNvCxnSpPr>
              <a:cxnSpLocks/>
            </p:cNvCxnSpPr>
            <p:nvPr/>
          </p:nvCxnSpPr>
          <p:spPr bwMode="auto">
            <a:xfrm>
              <a:off x="3960086" y="173677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58BE8158-51DF-487E-1FE1-ED90F878DDF9}"/>
                </a:ext>
              </a:extLst>
            </p:cNvPr>
            <p:cNvCxnSpPr>
              <a:cxnSpLocks/>
            </p:cNvCxnSpPr>
            <p:nvPr/>
          </p:nvCxnSpPr>
          <p:spPr bwMode="auto">
            <a:xfrm>
              <a:off x="4004536" y="173677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5880F52F-0DAE-0C81-F7E4-04AAA0BB36D2}"/>
                </a:ext>
              </a:extLst>
            </p:cNvPr>
            <p:cNvCxnSpPr>
              <a:cxnSpLocks/>
            </p:cNvCxnSpPr>
            <p:nvPr/>
          </p:nvCxnSpPr>
          <p:spPr bwMode="auto">
            <a:xfrm>
              <a:off x="4084010" y="174479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FA187C03-85D5-E485-DFFC-ED5E85C636C2}"/>
                </a:ext>
              </a:extLst>
            </p:cNvPr>
            <p:cNvCxnSpPr>
              <a:cxnSpLocks/>
            </p:cNvCxnSpPr>
            <p:nvPr/>
          </p:nvCxnSpPr>
          <p:spPr bwMode="auto">
            <a:xfrm>
              <a:off x="4133440" y="176402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4ADD4DAD-13BD-5976-59C2-AA60818A6A9D}"/>
                </a:ext>
              </a:extLst>
            </p:cNvPr>
            <p:cNvCxnSpPr>
              <a:cxnSpLocks/>
            </p:cNvCxnSpPr>
            <p:nvPr/>
          </p:nvCxnSpPr>
          <p:spPr bwMode="auto">
            <a:xfrm>
              <a:off x="4169952" y="176420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3FC2FF57-C67D-1CF6-9251-08F78FDFCC63}"/>
                </a:ext>
              </a:extLst>
            </p:cNvPr>
            <p:cNvCxnSpPr>
              <a:cxnSpLocks/>
            </p:cNvCxnSpPr>
            <p:nvPr/>
          </p:nvCxnSpPr>
          <p:spPr bwMode="auto">
            <a:xfrm>
              <a:off x="4250915" y="177671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47C528FD-3703-FF49-468E-78009AE0355A}"/>
                </a:ext>
              </a:extLst>
            </p:cNvPr>
            <p:cNvCxnSpPr>
              <a:cxnSpLocks/>
            </p:cNvCxnSpPr>
            <p:nvPr/>
          </p:nvCxnSpPr>
          <p:spPr bwMode="auto">
            <a:xfrm>
              <a:off x="4312828" y="177038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65B42340-0854-7559-AAA1-7552DE1439CC}"/>
                </a:ext>
              </a:extLst>
            </p:cNvPr>
            <p:cNvCxnSpPr>
              <a:cxnSpLocks/>
            </p:cNvCxnSpPr>
            <p:nvPr/>
          </p:nvCxnSpPr>
          <p:spPr bwMode="auto">
            <a:xfrm>
              <a:off x="4410255" y="180009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4B58679A-8583-6844-569F-8B703821AE80}"/>
                </a:ext>
              </a:extLst>
            </p:cNvPr>
            <p:cNvCxnSpPr>
              <a:cxnSpLocks/>
            </p:cNvCxnSpPr>
            <p:nvPr/>
          </p:nvCxnSpPr>
          <p:spPr bwMode="auto">
            <a:xfrm>
              <a:off x="4427717" y="180009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FC1C9E20-F5A9-2E49-F550-7E289AFA71A6}"/>
                </a:ext>
              </a:extLst>
            </p:cNvPr>
            <p:cNvCxnSpPr>
              <a:cxnSpLocks/>
            </p:cNvCxnSpPr>
            <p:nvPr/>
          </p:nvCxnSpPr>
          <p:spPr bwMode="auto">
            <a:xfrm>
              <a:off x="4480105" y="179596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6217BFFA-65AF-0772-E535-B414BEDD0BD4}"/>
                </a:ext>
              </a:extLst>
            </p:cNvPr>
            <p:cNvCxnSpPr>
              <a:cxnSpLocks/>
            </p:cNvCxnSpPr>
            <p:nvPr/>
          </p:nvCxnSpPr>
          <p:spPr bwMode="auto">
            <a:xfrm>
              <a:off x="4517450" y="18082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C9C9A3FC-4906-AE52-0397-04D0D86441CB}"/>
                </a:ext>
              </a:extLst>
            </p:cNvPr>
            <p:cNvCxnSpPr>
              <a:cxnSpLocks/>
            </p:cNvCxnSpPr>
            <p:nvPr/>
          </p:nvCxnSpPr>
          <p:spPr bwMode="auto">
            <a:xfrm>
              <a:off x="4542850" y="181032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652E2F04-5D6A-B404-2479-B7F8131DFA34}"/>
                </a:ext>
              </a:extLst>
            </p:cNvPr>
            <p:cNvCxnSpPr>
              <a:cxnSpLocks/>
            </p:cNvCxnSpPr>
            <p:nvPr/>
          </p:nvCxnSpPr>
          <p:spPr bwMode="auto">
            <a:xfrm>
              <a:off x="4657150" y="184784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CCCAF3E8-2878-9A3A-0D68-2FC9BE6F7FC8}"/>
                </a:ext>
              </a:extLst>
            </p:cNvPr>
            <p:cNvCxnSpPr>
              <a:cxnSpLocks/>
            </p:cNvCxnSpPr>
            <p:nvPr/>
          </p:nvCxnSpPr>
          <p:spPr bwMode="auto">
            <a:xfrm>
              <a:off x="4691285" y="18600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53BA7FEF-3577-790D-9B9C-DF08A06C0EC2}"/>
                </a:ext>
              </a:extLst>
            </p:cNvPr>
            <p:cNvCxnSpPr>
              <a:cxnSpLocks/>
            </p:cNvCxnSpPr>
            <p:nvPr/>
          </p:nvCxnSpPr>
          <p:spPr bwMode="auto">
            <a:xfrm>
              <a:off x="4720918" y="186108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6072E0CE-5077-BC74-2679-31AFB0EF1502}"/>
                </a:ext>
              </a:extLst>
            </p:cNvPr>
            <p:cNvCxnSpPr>
              <a:cxnSpLocks/>
            </p:cNvCxnSpPr>
            <p:nvPr/>
          </p:nvCxnSpPr>
          <p:spPr bwMode="auto">
            <a:xfrm>
              <a:off x="4761356" y="186754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A5F2D955-A80E-C67F-735E-703F2512BEED}"/>
                </a:ext>
              </a:extLst>
            </p:cNvPr>
            <p:cNvCxnSpPr>
              <a:cxnSpLocks/>
            </p:cNvCxnSpPr>
            <p:nvPr/>
          </p:nvCxnSpPr>
          <p:spPr bwMode="auto">
            <a:xfrm>
              <a:off x="4797868" y="187067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E3142406-CE42-1765-F9B6-451022CFAB9D}"/>
                </a:ext>
              </a:extLst>
            </p:cNvPr>
            <p:cNvCxnSpPr>
              <a:cxnSpLocks/>
            </p:cNvCxnSpPr>
            <p:nvPr/>
          </p:nvCxnSpPr>
          <p:spPr bwMode="auto">
            <a:xfrm>
              <a:off x="4826637" y="187828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60168A8F-E05F-5CC0-8CEF-2FA48FC490D4}"/>
                </a:ext>
              </a:extLst>
            </p:cNvPr>
            <p:cNvCxnSpPr>
              <a:cxnSpLocks/>
            </p:cNvCxnSpPr>
            <p:nvPr/>
          </p:nvCxnSpPr>
          <p:spPr bwMode="auto">
            <a:xfrm>
              <a:off x="4856385" y="187913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F6969F58-EF4F-F309-C689-D33CD4CE4D63}"/>
                </a:ext>
              </a:extLst>
            </p:cNvPr>
            <p:cNvCxnSpPr>
              <a:cxnSpLocks/>
            </p:cNvCxnSpPr>
            <p:nvPr/>
          </p:nvCxnSpPr>
          <p:spPr bwMode="auto">
            <a:xfrm>
              <a:off x="4948545" y="190233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E2F027D8-C353-76F5-B295-8E0BB8746E9E}"/>
                </a:ext>
              </a:extLst>
            </p:cNvPr>
            <p:cNvCxnSpPr>
              <a:cxnSpLocks/>
            </p:cNvCxnSpPr>
            <p:nvPr/>
          </p:nvCxnSpPr>
          <p:spPr bwMode="auto">
            <a:xfrm>
              <a:off x="5151535" y="192755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FEFBE530-B982-D156-2555-439A0DB11E10}"/>
                </a:ext>
              </a:extLst>
            </p:cNvPr>
            <p:cNvCxnSpPr>
              <a:cxnSpLocks/>
            </p:cNvCxnSpPr>
            <p:nvPr/>
          </p:nvCxnSpPr>
          <p:spPr bwMode="auto">
            <a:xfrm>
              <a:off x="5184872" y="193014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36D8DC5E-82E2-A171-4510-289AB5A74AF6}"/>
                </a:ext>
              </a:extLst>
            </p:cNvPr>
            <p:cNvCxnSpPr>
              <a:cxnSpLocks/>
            </p:cNvCxnSpPr>
            <p:nvPr/>
          </p:nvCxnSpPr>
          <p:spPr bwMode="auto">
            <a:xfrm>
              <a:off x="5221795" y="193548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4503495C-6239-B9D1-E735-9A39981C2F5C}"/>
                </a:ext>
              </a:extLst>
            </p:cNvPr>
            <p:cNvCxnSpPr>
              <a:cxnSpLocks/>
            </p:cNvCxnSpPr>
            <p:nvPr/>
          </p:nvCxnSpPr>
          <p:spPr bwMode="auto">
            <a:xfrm>
              <a:off x="5283082" y="193990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10E8AB64-002B-5AF7-ABA6-3F027B325672}"/>
                </a:ext>
              </a:extLst>
            </p:cNvPr>
            <p:cNvCxnSpPr>
              <a:cxnSpLocks/>
            </p:cNvCxnSpPr>
            <p:nvPr/>
          </p:nvCxnSpPr>
          <p:spPr bwMode="auto">
            <a:xfrm>
              <a:off x="5332294" y="194741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7F8DFC2A-C82D-B0B6-E183-F85273A17D3C}"/>
                </a:ext>
              </a:extLst>
            </p:cNvPr>
            <p:cNvCxnSpPr>
              <a:cxnSpLocks/>
            </p:cNvCxnSpPr>
            <p:nvPr/>
          </p:nvCxnSpPr>
          <p:spPr bwMode="auto">
            <a:xfrm>
              <a:off x="5368718" y="195562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7EF86913-B80C-78D4-3D1C-3B9D6F0D905F}"/>
                </a:ext>
              </a:extLst>
            </p:cNvPr>
            <p:cNvCxnSpPr>
              <a:cxnSpLocks/>
            </p:cNvCxnSpPr>
            <p:nvPr/>
          </p:nvCxnSpPr>
          <p:spPr bwMode="auto">
            <a:xfrm>
              <a:off x="5432765" y="197421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4EBB26C7-7000-C38A-9450-D604F40C1124}"/>
                </a:ext>
              </a:extLst>
            </p:cNvPr>
            <p:cNvCxnSpPr>
              <a:cxnSpLocks/>
            </p:cNvCxnSpPr>
            <p:nvPr/>
          </p:nvCxnSpPr>
          <p:spPr bwMode="auto">
            <a:xfrm>
              <a:off x="5464515" y="197421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505FF60D-9389-27BC-E117-ECF794D77E9C}"/>
                </a:ext>
              </a:extLst>
            </p:cNvPr>
            <p:cNvCxnSpPr>
              <a:cxnSpLocks/>
            </p:cNvCxnSpPr>
            <p:nvPr/>
          </p:nvCxnSpPr>
          <p:spPr bwMode="auto">
            <a:xfrm>
              <a:off x="5490955" y="198104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694D095B-CAA7-5982-2002-466A4C877DBF}"/>
                </a:ext>
              </a:extLst>
            </p:cNvPr>
            <p:cNvCxnSpPr>
              <a:cxnSpLocks/>
            </p:cNvCxnSpPr>
            <p:nvPr/>
          </p:nvCxnSpPr>
          <p:spPr bwMode="auto">
            <a:xfrm>
              <a:off x="5603667" y="199257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3581A914-150B-E558-B85D-3DD87F11DCEA}"/>
                </a:ext>
              </a:extLst>
            </p:cNvPr>
            <p:cNvCxnSpPr>
              <a:cxnSpLocks/>
            </p:cNvCxnSpPr>
            <p:nvPr/>
          </p:nvCxnSpPr>
          <p:spPr bwMode="auto">
            <a:xfrm>
              <a:off x="5768033" y="20100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B796F524-04AA-B6A6-0823-59973AC9DC35}"/>
                </a:ext>
              </a:extLst>
            </p:cNvPr>
            <p:cNvCxnSpPr>
              <a:cxnSpLocks/>
            </p:cNvCxnSpPr>
            <p:nvPr/>
          </p:nvCxnSpPr>
          <p:spPr bwMode="auto">
            <a:xfrm>
              <a:off x="5728025" y="200409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B8EAF391-D578-B24F-7EF1-BC8DDF49654B}"/>
                </a:ext>
              </a:extLst>
            </p:cNvPr>
            <p:cNvCxnSpPr>
              <a:cxnSpLocks/>
            </p:cNvCxnSpPr>
            <p:nvPr/>
          </p:nvCxnSpPr>
          <p:spPr bwMode="auto">
            <a:xfrm>
              <a:off x="5820425" y="201977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C1C1C015-8BD0-5626-5B42-21742A41E46F}"/>
                </a:ext>
              </a:extLst>
            </p:cNvPr>
            <p:cNvCxnSpPr>
              <a:cxnSpLocks/>
            </p:cNvCxnSpPr>
            <p:nvPr/>
          </p:nvCxnSpPr>
          <p:spPr bwMode="auto">
            <a:xfrm>
              <a:off x="5885512" y="202806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2C38A1B2-C2F7-443F-76C5-BD1AD7BA4DC2}"/>
                </a:ext>
              </a:extLst>
            </p:cNvPr>
            <p:cNvCxnSpPr>
              <a:cxnSpLocks/>
            </p:cNvCxnSpPr>
            <p:nvPr/>
          </p:nvCxnSpPr>
          <p:spPr bwMode="auto">
            <a:xfrm>
              <a:off x="5964043" y="204473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7D27A6DB-35F1-C3E6-E3E8-D672731240C5}"/>
                </a:ext>
              </a:extLst>
            </p:cNvPr>
            <p:cNvCxnSpPr>
              <a:cxnSpLocks/>
            </p:cNvCxnSpPr>
            <p:nvPr/>
          </p:nvCxnSpPr>
          <p:spPr bwMode="auto">
            <a:xfrm>
              <a:off x="5997380" y="204455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EE5DDB69-F5BC-8C5A-9238-ADBD1372FD1E}"/>
                </a:ext>
              </a:extLst>
            </p:cNvPr>
            <p:cNvCxnSpPr>
              <a:cxnSpLocks/>
            </p:cNvCxnSpPr>
            <p:nvPr/>
          </p:nvCxnSpPr>
          <p:spPr bwMode="auto">
            <a:xfrm>
              <a:off x="6046593" y="20431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0AA3F989-686D-3A9D-1D09-E495E31399B6}"/>
                </a:ext>
              </a:extLst>
            </p:cNvPr>
            <p:cNvCxnSpPr>
              <a:cxnSpLocks/>
            </p:cNvCxnSpPr>
            <p:nvPr/>
          </p:nvCxnSpPr>
          <p:spPr bwMode="auto">
            <a:xfrm>
              <a:off x="6083105" y="20431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C6DC0149-1FD1-7CDE-FA42-10F1E36343FF}"/>
                </a:ext>
              </a:extLst>
            </p:cNvPr>
            <p:cNvCxnSpPr>
              <a:cxnSpLocks/>
            </p:cNvCxnSpPr>
            <p:nvPr/>
          </p:nvCxnSpPr>
          <p:spPr bwMode="auto">
            <a:xfrm>
              <a:off x="6165655" y="206068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4D321224-2E00-A9AC-800E-AB25EDAEDEB4}"/>
                </a:ext>
              </a:extLst>
            </p:cNvPr>
            <p:cNvCxnSpPr>
              <a:cxnSpLocks/>
            </p:cNvCxnSpPr>
            <p:nvPr/>
          </p:nvCxnSpPr>
          <p:spPr bwMode="auto">
            <a:xfrm>
              <a:off x="6255909" y="206898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CDB70CC1-1EB3-0C20-D48F-C015DC271FA2}"/>
                </a:ext>
              </a:extLst>
            </p:cNvPr>
            <p:cNvCxnSpPr>
              <a:cxnSpLocks/>
            </p:cNvCxnSpPr>
            <p:nvPr/>
          </p:nvCxnSpPr>
          <p:spPr bwMode="auto">
            <a:xfrm>
              <a:off x="6286072" y="207093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1107B8EA-8775-15B5-D865-062AB3D7284E}"/>
                </a:ext>
              </a:extLst>
            </p:cNvPr>
            <p:cNvCxnSpPr>
              <a:cxnSpLocks/>
            </p:cNvCxnSpPr>
            <p:nvPr/>
          </p:nvCxnSpPr>
          <p:spPr bwMode="auto">
            <a:xfrm>
              <a:off x="6321079" y="209051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867CA0BB-4BB8-AB95-6436-6AED517615F4}"/>
                </a:ext>
              </a:extLst>
            </p:cNvPr>
            <p:cNvCxnSpPr>
              <a:cxnSpLocks/>
            </p:cNvCxnSpPr>
            <p:nvPr/>
          </p:nvCxnSpPr>
          <p:spPr bwMode="auto">
            <a:xfrm>
              <a:off x="6341717" y="209104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A59AAF17-9DA0-C4DE-6AC7-26BC31DBEE9F}"/>
                </a:ext>
              </a:extLst>
            </p:cNvPr>
            <p:cNvCxnSpPr>
              <a:cxnSpLocks/>
            </p:cNvCxnSpPr>
            <p:nvPr/>
          </p:nvCxnSpPr>
          <p:spPr bwMode="auto">
            <a:xfrm>
              <a:off x="6381404" y="209416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D26D036F-6CAE-1075-10B4-DD3F1879E773}"/>
                </a:ext>
              </a:extLst>
            </p:cNvPr>
            <p:cNvCxnSpPr>
              <a:cxnSpLocks/>
            </p:cNvCxnSpPr>
            <p:nvPr/>
          </p:nvCxnSpPr>
          <p:spPr bwMode="auto">
            <a:xfrm>
              <a:off x="6416511" y="209416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AD8AF45A-F61F-36F3-BAB1-32473D876B90}"/>
                </a:ext>
              </a:extLst>
            </p:cNvPr>
            <p:cNvCxnSpPr>
              <a:cxnSpLocks/>
            </p:cNvCxnSpPr>
            <p:nvPr/>
          </p:nvCxnSpPr>
          <p:spPr bwMode="auto">
            <a:xfrm>
              <a:off x="6448736" y="210062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890BC501-02D2-343B-29DE-19E1DDFC4FF5}"/>
                </a:ext>
              </a:extLst>
            </p:cNvPr>
            <p:cNvCxnSpPr>
              <a:cxnSpLocks/>
            </p:cNvCxnSpPr>
            <p:nvPr/>
          </p:nvCxnSpPr>
          <p:spPr bwMode="auto">
            <a:xfrm>
              <a:off x="6477311" y="210794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423B0E52-7BD7-6BE5-7804-69E977F3FD0C}"/>
                </a:ext>
              </a:extLst>
            </p:cNvPr>
            <p:cNvCxnSpPr>
              <a:cxnSpLocks/>
            </p:cNvCxnSpPr>
            <p:nvPr/>
          </p:nvCxnSpPr>
          <p:spPr bwMode="auto">
            <a:xfrm>
              <a:off x="6505098" y="210794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E99699B5-08EB-7AC6-EF68-DB2D04F7772C}"/>
                </a:ext>
              </a:extLst>
            </p:cNvPr>
            <p:cNvCxnSpPr>
              <a:cxnSpLocks/>
            </p:cNvCxnSpPr>
            <p:nvPr/>
          </p:nvCxnSpPr>
          <p:spPr bwMode="auto">
            <a:xfrm>
              <a:off x="6576835" y="211525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4BB03AF7-1DD0-6244-8941-BA480B3F56B3}"/>
                </a:ext>
              </a:extLst>
            </p:cNvPr>
            <p:cNvCxnSpPr>
              <a:cxnSpLocks/>
            </p:cNvCxnSpPr>
            <p:nvPr/>
          </p:nvCxnSpPr>
          <p:spPr bwMode="auto">
            <a:xfrm>
              <a:off x="6618455" y="211525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7F03BF69-49B3-CC83-D11C-D03D7DF42AAE}"/>
                </a:ext>
              </a:extLst>
            </p:cNvPr>
            <p:cNvCxnSpPr>
              <a:cxnSpLocks/>
            </p:cNvCxnSpPr>
            <p:nvPr/>
          </p:nvCxnSpPr>
          <p:spPr bwMode="auto">
            <a:xfrm>
              <a:off x="6651792" y="211813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346FF372-9EBC-92E0-0643-655F7CD3896C}"/>
                </a:ext>
              </a:extLst>
            </p:cNvPr>
            <p:cNvCxnSpPr>
              <a:cxnSpLocks/>
            </p:cNvCxnSpPr>
            <p:nvPr/>
          </p:nvCxnSpPr>
          <p:spPr bwMode="auto">
            <a:xfrm>
              <a:off x="6670129" y="21265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1124F514-F3B3-3FA2-04E5-31EF44AACEF8}"/>
                </a:ext>
              </a:extLst>
            </p:cNvPr>
            <p:cNvCxnSpPr>
              <a:cxnSpLocks/>
            </p:cNvCxnSpPr>
            <p:nvPr/>
          </p:nvCxnSpPr>
          <p:spPr bwMode="auto">
            <a:xfrm>
              <a:off x="6699730" y="212708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9CB93951-AF34-F9FC-8C81-80223CC57035}"/>
                </a:ext>
              </a:extLst>
            </p:cNvPr>
            <p:cNvCxnSpPr>
              <a:cxnSpLocks/>
            </p:cNvCxnSpPr>
            <p:nvPr/>
          </p:nvCxnSpPr>
          <p:spPr bwMode="auto">
            <a:xfrm>
              <a:off x="6733084" y="213410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0815EDAD-BFC6-F59F-77B6-D2ACA092738A}"/>
                </a:ext>
              </a:extLst>
            </p:cNvPr>
            <p:cNvCxnSpPr>
              <a:cxnSpLocks/>
            </p:cNvCxnSpPr>
            <p:nvPr/>
          </p:nvCxnSpPr>
          <p:spPr bwMode="auto">
            <a:xfrm>
              <a:off x="6769205" y="214056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CB278A45-FD81-6544-3461-544DBD1A7A7A}"/>
                </a:ext>
              </a:extLst>
            </p:cNvPr>
            <p:cNvCxnSpPr>
              <a:cxnSpLocks/>
            </p:cNvCxnSpPr>
            <p:nvPr/>
          </p:nvCxnSpPr>
          <p:spPr bwMode="auto">
            <a:xfrm>
              <a:off x="6794181" y="214290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32E45749-0809-DC46-28A9-4D97CF7E0DDB}"/>
                </a:ext>
              </a:extLst>
            </p:cNvPr>
            <p:cNvCxnSpPr>
              <a:cxnSpLocks/>
            </p:cNvCxnSpPr>
            <p:nvPr/>
          </p:nvCxnSpPr>
          <p:spPr bwMode="auto">
            <a:xfrm>
              <a:off x="6825826" y="214056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3FBE2007-065F-2A9D-8A70-C959C5225301}"/>
                </a:ext>
              </a:extLst>
            </p:cNvPr>
            <p:cNvCxnSpPr>
              <a:cxnSpLocks/>
            </p:cNvCxnSpPr>
            <p:nvPr/>
          </p:nvCxnSpPr>
          <p:spPr bwMode="auto">
            <a:xfrm>
              <a:off x="6844376" y="214460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C24CC268-068E-EA8B-596A-C42E4A5B9F2B}"/>
                </a:ext>
              </a:extLst>
            </p:cNvPr>
            <p:cNvCxnSpPr>
              <a:cxnSpLocks/>
            </p:cNvCxnSpPr>
            <p:nvPr/>
          </p:nvCxnSpPr>
          <p:spPr bwMode="auto">
            <a:xfrm>
              <a:off x="6869537" y="214788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FE612077-4B34-AE6A-2CB9-4E3E5C057546}"/>
                </a:ext>
              </a:extLst>
            </p:cNvPr>
            <p:cNvCxnSpPr>
              <a:cxnSpLocks/>
            </p:cNvCxnSpPr>
            <p:nvPr/>
          </p:nvCxnSpPr>
          <p:spPr bwMode="auto">
            <a:xfrm>
              <a:off x="6898112" y="214886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78560CA3-B52F-704D-C4B4-42C15AACA20A}"/>
                </a:ext>
              </a:extLst>
            </p:cNvPr>
            <p:cNvCxnSpPr>
              <a:cxnSpLocks/>
            </p:cNvCxnSpPr>
            <p:nvPr/>
          </p:nvCxnSpPr>
          <p:spPr bwMode="auto">
            <a:xfrm>
              <a:off x="6926687" y="21571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DD5260F3-7261-5B96-5AE7-1DF1B919C42F}"/>
                </a:ext>
              </a:extLst>
            </p:cNvPr>
            <p:cNvCxnSpPr>
              <a:cxnSpLocks/>
            </p:cNvCxnSpPr>
            <p:nvPr/>
          </p:nvCxnSpPr>
          <p:spPr bwMode="auto">
            <a:xfrm>
              <a:off x="6945102" y="21571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967FE9D7-2205-32B0-3A2E-7612CF5AC86A}"/>
                </a:ext>
              </a:extLst>
            </p:cNvPr>
            <p:cNvCxnSpPr>
              <a:cxnSpLocks/>
            </p:cNvCxnSpPr>
            <p:nvPr/>
          </p:nvCxnSpPr>
          <p:spPr bwMode="auto">
            <a:xfrm>
              <a:off x="6974902" y="216585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714E7020-4EC0-960E-7069-51480F328FB6}"/>
                </a:ext>
              </a:extLst>
            </p:cNvPr>
            <p:cNvCxnSpPr>
              <a:cxnSpLocks/>
            </p:cNvCxnSpPr>
            <p:nvPr/>
          </p:nvCxnSpPr>
          <p:spPr bwMode="auto">
            <a:xfrm>
              <a:off x="7010241" y="216585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46C10BEC-FB5E-4FB2-4335-3EDC94C09FF4}"/>
                </a:ext>
              </a:extLst>
            </p:cNvPr>
            <p:cNvCxnSpPr>
              <a:cxnSpLocks/>
            </p:cNvCxnSpPr>
            <p:nvPr/>
          </p:nvCxnSpPr>
          <p:spPr bwMode="auto">
            <a:xfrm>
              <a:off x="7042053" y="21700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F4D39ECF-3D83-FA5B-29A2-D95366EF8150}"/>
                </a:ext>
              </a:extLst>
            </p:cNvPr>
            <p:cNvCxnSpPr>
              <a:cxnSpLocks/>
            </p:cNvCxnSpPr>
            <p:nvPr/>
          </p:nvCxnSpPr>
          <p:spPr bwMode="auto">
            <a:xfrm>
              <a:off x="7071220" y="216946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A5F9FFC3-1303-F891-1AC3-70D72F353DCA}"/>
                </a:ext>
              </a:extLst>
            </p:cNvPr>
            <p:cNvCxnSpPr>
              <a:cxnSpLocks/>
            </p:cNvCxnSpPr>
            <p:nvPr/>
          </p:nvCxnSpPr>
          <p:spPr bwMode="auto">
            <a:xfrm>
              <a:off x="7092694" y="21753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EFD6E24E-9AF0-297A-936B-4DA55F6D33D6}"/>
                </a:ext>
              </a:extLst>
            </p:cNvPr>
            <p:cNvCxnSpPr>
              <a:cxnSpLocks/>
            </p:cNvCxnSpPr>
            <p:nvPr/>
          </p:nvCxnSpPr>
          <p:spPr bwMode="auto">
            <a:xfrm>
              <a:off x="7123162" y="217806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3D6EF30E-ADD9-4237-8025-C8669800097E}"/>
                </a:ext>
              </a:extLst>
            </p:cNvPr>
            <p:cNvCxnSpPr>
              <a:cxnSpLocks/>
            </p:cNvCxnSpPr>
            <p:nvPr/>
          </p:nvCxnSpPr>
          <p:spPr bwMode="auto">
            <a:xfrm>
              <a:off x="7155219" y="218050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D5CB33B4-9EA1-3CC7-2B4D-88E3E4E5BC5E}"/>
                </a:ext>
              </a:extLst>
            </p:cNvPr>
            <p:cNvCxnSpPr>
              <a:cxnSpLocks/>
            </p:cNvCxnSpPr>
            <p:nvPr/>
          </p:nvCxnSpPr>
          <p:spPr bwMode="auto">
            <a:xfrm>
              <a:off x="7187276" y="21878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2492BE2B-132D-C5BA-0E2F-390C328A9FB1}"/>
                </a:ext>
              </a:extLst>
            </p:cNvPr>
            <p:cNvCxnSpPr>
              <a:cxnSpLocks/>
            </p:cNvCxnSpPr>
            <p:nvPr/>
          </p:nvCxnSpPr>
          <p:spPr bwMode="auto">
            <a:xfrm>
              <a:off x="7215099" y="21889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B2EDE728-5EC9-499B-E8E9-5AC943B60B75}"/>
                </a:ext>
              </a:extLst>
            </p:cNvPr>
            <p:cNvCxnSpPr>
              <a:cxnSpLocks/>
            </p:cNvCxnSpPr>
            <p:nvPr/>
          </p:nvCxnSpPr>
          <p:spPr bwMode="auto">
            <a:xfrm>
              <a:off x="7237190" y="219261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D4935761-F3BD-38D9-709E-C12651E67386}"/>
                </a:ext>
              </a:extLst>
            </p:cNvPr>
            <p:cNvCxnSpPr>
              <a:cxnSpLocks/>
            </p:cNvCxnSpPr>
            <p:nvPr/>
          </p:nvCxnSpPr>
          <p:spPr bwMode="auto">
            <a:xfrm>
              <a:off x="7261309" y="219513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9C4D5F3C-BCBD-EDCC-C1FD-6C292B69D4EA}"/>
                </a:ext>
              </a:extLst>
            </p:cNvPr>
            <p:cNvCxnSpPr>
              <a:cxnSpLocks/>
            </p:cNvCxnSpPr>
            <p:nvPr/>
          </p:nvCxnSpPr>
          <p:spPr bwMode="auto">
            <a:xfrm>
              <a:off x="7292919" y="219513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C00B8E61-0152-7DB7-B447-5E781FB7C3EF}"/>
                </a:ext>
              </a:extLst>
            </p:cNvPr>
            <p:cNvCxnSpPr>
              <a:cxnSpLocks/>
            </p:cNvCxnSpPr>
            <p:nvPr/>
          </p:nvCxnSpPr>
          <p:spPr bwMode="auto">
            <a:xfrm>
              <a:off x="7326173" y="219706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759B2084-4CEB-EA91-9CCC-F43C543AAF9C}"/>
                </a:ext>
              </a:extLst>
            </p:cNvPr>
            <p:cNvCxnSpPr>
              <a:cxnSpLocks/>
            </p:cNvCxnSpPr>
            <p:nvPr/>
          </p:nvCxnSpPr>
          <p:spPr bwMode="auto">
            <a:xfrm>
              <a:off x="7353690" y="219706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62D642CB-508C-367C-9911-4ACFD04B4E67}"/>
                </a:ext>
              </a:extLst>
            </p:cNvPr>
            <p:cNvCxnSpPr>
              <a:cxnSpLocks/>
            </p:cNvCxnSpPr>
            <p:nvPr/>
          </p:nvCxnSpPr>
          <p:spPr bwMode="auto">
            <a:xfrm>
              <a:off x="7378951" y="220045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EFAE7FBE-EB9C-A85C-EA34-62018D845255}"/>
                </a:ext>
              </a:extLst>
            </p:cNvPr>
            <p:cNvCxnSpPr>
              <a:cxnSpLocks/>
            </p:cNvCxnSpPr>
            <p:nvPr/>
          </p:nvCxnSpPr>
          <p:spPr bwMode="auto">
            <a:xfrm>
              <a:off x="7409503" y="220622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075DBFF5-65A8-455E-43FC-C2338C086D9C}"/>
                </a:ext>
              </a:extLst>
            </p:cNvPr>
            <p:cNvCxnSpPr>
              <a:cxnSpLocks/>
            </p:cNvCxnSpPr>
            <p:nvPr/>
          </p:nvCxnSpPr>
          <p:spPr bwMode="auto">
            <a:xfrm>
              <a:off x="7435293" y="220579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9E81646C-044A-693A-6960-596E312A51EB}"/>
                </a:ext>
              </a:extLst>
            </p:cNvPr>
            <p:cNvCxnSpPr>
              <a:cxnSpLocks/>
            </p:cNvCxnSpPr>
            <p:nvPr/>
          </p:nvCxnSpPr>
          <p:spPr bwMode="auto">
            <a:xfrm>
              <a:off x="7466904" y="221528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08731368-C45D-3C97-71C5-CE48FEAC5FE4}"/>
                </a:ext>
              </a:extLst>
            </p:cNvPr>
            <p:cNvCxnSpPr>
              <a:cxnSpLocks/>
            </p:cNvCxnSpPr>
            <p:nvPr/>
          </p:nvCxnSpPr>
          <p:spPr bwMode="auto">
            <a:xfrm>
              <a:off x="7489157" y="221528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BD676221-5D86-463C-9B79-2AE002593EC3}"/>
                </a:ext>
              </a:extLst>
            </p:cNvPr>
            <p:cNvCxnSpPr>
              <a:cxnSpLocks/>
            </p:cNvCxnSpPr>
            <p:nvPr/>
          </p:nvCxnSpPr>
          <p:spPr bwMode="auto">
            <a:xfrm>
              <a:off x="7516585" y="22204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49F871E4-63F9-5712-F3A6-2D268A0D6B54}"/>
                </a:ext>
              </a:extLst>
            </p:cNvPr>
            <p:cNvCxnSpPr>
              <a:cxnSpLocks/>
            </p:cNvCxnSpPr>
            <p:nvPr/>
          </p:nvCxnSpPr>
          <p:spPr bwMode="auto">
            <a:xfrm>
              <a:off x="7544101" y="222754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338736D5-1377-7391-87A0-1C82CB721C96}"/>
                </a:ext>
              </a:extLst>
            </p:cNvPr>
            <p:cNvCxnSpPr>
              <a:cxnSpLocks/>
            </p:cNvCxnSpPr>
            <p:nvPr/>
          </p:nvCxnSpPr>
          <p:spPr bwMode="auto">
            <a:xfrm>
              <a:off x="7573451" y="222776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7F30428E-67BD-B2C0-3A89-797CD0B34E33}"/>
                </a:ext>
              </a:extLst>
            </p:cNvPr>
            <p:cNvCxnSpPr>
              <a:cxnSpLocks/>
            </p:cNvCxnSpPr>
            <p:nvPr/>
          </p:nvCxnSpPr>
          <p:spPr bwMode="auto">
            <a:xfrm>
              <a:off x="7598417" y="222776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5E3F8304-9807-2B32-CED3-D82F5F988567}"/>
                </a:ext>
              </a:extLst>
            </p:cNvPr>
            <p:cNvCxnSpPr>
              <a:cxnSpLocks/>
            </p:cNvCxnSpPr>
            <p:nvPr/>
          </p:nvCxnSpPr>
          <p:spPr bwMode="auto">
            <a:xfrm>
              <a:off x="7630721" y="22310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58B07CD4-0203-ED82-6DA6-5B15419860C1}"/>
                </a:ext>
              </a:extLst>
            </p:cNvPr>
            <p:cNvCxnSpPr>
              <a:cxnSpLocks/>
            </p:cNvCxnSpPr>
            <p:nvPr/>
          </p:nvCxnSpPr>
          <p:spPr bwMode="auto">
            <a:xfrm>
              <a:off x="7662061" y="223506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4BF453C6-F024-F5B7-9195-112D4FE14218}"/>
                </a:ext>
              </a:extLst>
            </p:cNvPr>
            <p:cNvCxnSpPr>
              <a:cxnSpLocks/>
            </p:cNvCxnSpPr>
            <p:nvPr/>
          </p:nvCxnSpPr>
          <p:spPr bwMode="auto">
            <a:xfrm>
              <a:off x="7687233" y="223506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20C8D7E8-E2EF-9337-8069-77865DCA5837}"/>
                </a:ext>
              </a:extLst>
            </p:cNvPr>
            <p:cNvCxnSpPr>
              <a:cxnSpLocks/>
            </p:cNvCxnSpPr>
            <p:nvPr/>
          </p:nvCxnSpPr>
          <p:spPr bwMode="auto">
            <a:xfrm>
              <a:off x="7706283" y="22457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3FF394E8-9115-53BB-12F1-D306FAC3503F}"/>
                </a:ext>
              </a:extLst>
            </p:cNvPr>
            <p:cNvCxnSpPr>
              <a:cxnSpLocks/>
            </p:cNvCxnSpPr>
            <p:nvPr/>
          </p:nvCxnSpPr>
          <p:spPr bwMode="auto">
            <a:xfrm>
              <a:off x="7729066" y="22457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23A6315B-011B-B4E9-42F7-290AFC9CF44C}"/>
                </a:ext>
              </a:extLst>
            </p:cNvPr>
            <p:cNvCxnSpPr>
              <a:cxnSpLocks/>
            </p:cNvCxnSpPr>
            <p:nvPr/>
          </p:nvCxnSpPr>
          <p:spPr bwMode="auto">
            <a:xfrm>
              <a:off x="7758199" y="225334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CB28928F-D2F9-5357-39C4-E7E53BD8D439}"/>
                </a:ext>
              </a:extLst>
            </p:cNvPr>
            <p:cNvCxnSpPr>
              <a:cxnSpLocks/>
            </p:cNvCxnSpPr>
            <p:nvPr/>
          </p:nvCxnSpPr>
          <p:spPr bwMode="auto">
            <a:xfrm>
              <a:off x="7787081" y="225620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4F971102-93BA-98E1-5364-3E8A0826D19A}"/>
                </a:ext>
              </a:extLst>
            </p:cNvPr>
            <p:cNvCxnSpPr>
              <a:cxnSpLocks/>
            </p:cNvCxnSpPr>
            <p:nvPr/>
          </p:nvCxnSpPr>
          <p:spPr bwMode="auto">
            <a:xfrm>
              <a:off x="7812481" y="22603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9ED3C05F-09BD-4989-39B8-AD593F1A34F0}"/>
                </a:ext>
              </a:extLst>
            </p:cNvPr>
            <p:cNvCxnSpPr>
              <a:cxnSpLocks/>
            </p:cNvCxnSpPr>
            <p:nvPr/>
          </p:nvCxnSpPr>
          <p:spPr bwMode="auto">
            <a:xfrm>
              <a:off x="7829134" y="226319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58CDFEE8-2054-728C-DF16-3D08DD34E0EC}"/>
                </a:ext>
              </a:extLst>
            </p:cNvPr>
            <p:cNvCxnSpPr>
              <a:cxnSpLocks/>
            </p:cNvCxnSpPr>
            <p:nvPr/>
          </p:nvCxnSpPr>
          <p:spPr bwMode="auto">
            <a:xfrm>
              <a:off x="7853588" y="22603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057F840E-E106-78AD-7B2E-13B643DFB1F2}"/>
                </a:ext>
              </a:extLst>
            </p:cNvPr>
            <p:cNvCxnSpPr>
              <a:cxnSpLocks/>
            </p:cNvCxnSpPr>
            <p:nvPr/>
          </p:nvCxnSpPr>
          <p:spPr bwMode="auto">
            <a:xfrm>
              <a:off x="7884392" y="227069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654BC62F-A2D0-4CFA-7344-315AC15D1410}"/>
                </a:ext>
              </a:extLst>
            </p:cNvPr>
            <p:cNvCxnSpPr>
              <a:cxnSpLocks/>
            </p:cNvCxnSpPr>
            <p:nvPr/>
          </p:nvCxnSpPr>
          <p:spPr bwMode="auto">
            <a:xfrm>
              <a:off x="7908204" y="227147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FA95E5E6-E5CD-5347-8828-3FBDE706EEE9}"/>
                </a:ext>
              </a:extLst>
            </p:cNvPr>
            <p:cNvCxnSpPr>
              <a:cxnSpLocks/>
            </p:cNvCxnSpPr>
            <p:nvPr/>
          </p:nvCxnSpPr>
          <p:spPr bwMode="auto">
            <a:xfrm>
              <a:off x="7936449" y="227226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3B53DF30-7663-CFB1-2F3E-DBE7FE6A9E2B}"/>
                </a:ext>
              </a:extLst>
            </p:cNvPr>
            <p:cNvCxnSpPr>
              <a:cxnSpLocks/>
            </p:cNvCxnSpPr>
            <p:nvPr/>
          </p:nvCxnSpPr>
          <p:spPr bwMode="auto">
            <a:xfrm>
              <a:off x="7968504" y="227146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08D5D2B7-1F79-EE48-F561-6267A8575539}"/>
                </a:ext>
              </a:extLst>
            </p:cNvPr>
            <p:cNvCxnSpPr>
              <a:cxnSpLocks/>
            </p:cNvCxnSpPr>
            <p:nvPr/>
          </p:nvCxnSpPr>
          <p:spPr bwMode="auto">
            <a:xfrm>
              <a:off x="7996021" y="227500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5A6452BC-DD81-4384-7672-C971BBC1310B}"/>
                </a:ext>
              </a:extLst>
            </p:cNvPr>
            <p:cNvCxnSpPr>
              <a:cxnSpLocks/>
            </p:cNvCxnSpPr>
            <p:nvPr/>
          </p:nvCxnSpPr>
          <p:spPr bwMode="auto">
            <a:xfrm>
              <a:off x="8024909" y="227261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8F13D0A5-90F6-3EA6-BBB8-3CAAE801F823}"/>
                </a:ext>
              </a:extLst>
            </p:cNvPr>
            <p:cNvCxnSpPr>
              <a:cxnSpLocks/>
            </p:cNvCxnSpPr>
            <p:nvPr/>
          </p:nvCxnSpPr>
          <p:spPr bwMode="auto">
            <a:xfrm>
              <a:off x="8056072" y="227934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B53313E3-042B-BD46-CF82-DF5D612B2CCF}"/>
                </a:ext>
              </a:extLst>
            </p:cNvPr>
            <p:cNvCxnSpPr>
              <a:cxnSpLocks/>
            </p:cNvCxnSpPr>
            <p:nvPr/>
          </p:nvCxnSpPr>
          <p:spPr bwMode="auto">
            <a:xfrm>
              <a:off x="8095259" y="229328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C73B1FA7-434E-67CF-5CA8-EA9FB87CC586}"/>
                </a:ext>
              </a:extLst>
            </p:cNvPr>
            <p:cNvCxnSpPr>
              <a:cxnSpLocks/>
            </p:cNvCxnSpPr>
            <p:nvPr/>
          </p:nvCxnSpPr>
          <p:spPr bwMode="auto">
            <a:xfrm>
              <a:off x="8120092" y="230742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401C64E9-5727-21C5-ED30-EA3E54BACA1A}"/>
                </a:ext>
              </a:extLst>
            </p:cNvPr>
            <p:cNvCxnSpPr>
              <a:cxnSpLocks/>
            </p:cNvCxnSpPr>
            <p:nvPr/>
          </p:nvCxnSpPr>
          <p:spPr bwMode="auto">
            <a:xfrm>
              <a:off x="8149830"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490A9B95-D7E2-416B-987B-00C26237A72E}"/>
                </a:ext>
              </a:extLst>
            </p:cNvPr>
            <p:cNvCxnSpPr>
              <a:cxnSpLocks/>
            </p:cNvCxnSpPr>
            <p:nvPr/>
          </p:nvCxnSpPr>
          <p:spPr bwMode="auto">
            <a:xfrm>
              <a:off x="8181407"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881E4C9B-F0B9-D98B-28B2-A319EA490FA9}"/>
                </a:ext>
              </a:extLst>
            </p:cNvPr>
            <p:cNvCxnSpPr>
              <a:cxnSpLocks/>
            </p:cNvCxnSpPr>
            <p:nvPr/>
          </p:nvCxnSpPr>
          <p:spPr bwMode="auto">
            <a:xfrm>
              <a:off x="8209319"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A9C592A7-E9ED-9A03-B584-FE1B7B6242D6}"/>
                </a:ext>
              </a:extLst>
            </p:cNvPr>
            <p:cNvCxnSpPr>
              <a:cxnSpLocks/>
            </p:cNvCxnSpPr>
            <p:nvPr/>
          </p:nvCxnSpPr>
          <p:spPr bwMode="auto">
            <a:xfrm>
              <a:off x="8234719"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6129DD4D-4254-9371-C0A5-5D7271797B88}"/>
                </a:ext>
              </a:extLst>
            </p:cNvPr>
            <p:cNvCxnSpPr>
              <a:cxnSpLocks/>
            </p:cNvCxnSpPr>
            <p:nvPr/>
          </p:nvCxnSpPr>
          <p:spPr bwMode="auto">
            <a:xfrm>
              <a:off x="8266113"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B786FF62-C18C-9CB9-7195-6C1F315EE034}"/>
                </a:ext>
              </a:extLst>
            </p:cNvPr>
            <p:cNvCxnSpPr>
              <a:cxnSpLocks/>
            </p:cNvCxnSpPr>
            <p:nvPr/>
          </p:nvCxnSpPr>
          <p:spPr bwMode="auto">
            <a:xfrm>
              <a:off x="8297863"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A53B1DCB-D780-1363-09D1-FC5D62B0DA01}"/>
                </a:ext>
              </a:extLst>
            </p:cNvPr>
            <p:cNvCxnSpPr>
              <a:cxnSpLocks/>
            </p:cNvCxnSpPr>
            <p:nvPr/>
          </p:nvCxnSpPr>
          <p:spPr bwMode="auto">
            <a:xfrm>
              <a:off x="8321146"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64833A04-14A9-89F1-339B-897D15C61137}"/>
                </a:ext>
              </a:extLst>
            </p:cNvPr>
            <p:cNvCxnSpPr>
              <a:cxnSpLocks/>
            </p:cNvCxnSpPr>
            <p:nvPr/>
          </p:nvCxnSpPr>
          <p:spPr bwMode="auto">
            <a:xfrm>
              <a:off x="8350642"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9D333C7E-748D-7BC2-F825-C931EE0A873B}"/>
                </a:ext>
              </a:extLst>
            </p:cNvPr>
            <p:cNvCxnSpPr>
              <a:cxnSpLocks/>
            </p:cNvCxnSpPr>
            <p:nvPr/>
          </p:nvCxnSpPr>
          <p:spPr bwMode="auto">
            <a:xfrm>
              <a:off x="8380803"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1F20C663-2223-426D-4818-635A6858C696}"/>
                </a:ext>
              </a:extLst>
            </p:cNvPr>
            <p:cNvCxnSpPr>
              <a:cxnSpLocks/>
            </p:cNvCxnSpPr>
            <p:nvPr/>
          </p:nvCxnSpPr>
          <p:spPr bwMode="auto">
            <a:xfrm>
              <a:off x="8402362"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5FAD31B6-EE06-1B8D-4B41-1CCF277C4B22}"/>
                </a:ext>
              </a:extLst>
            </p:cNvPr>
            <p:cNvCxnSpPr>
              <a:cxnSpLocks/>
            </p:cNvCxnSpPr>
            <p:nvPr/>
          </p:nvCxnSpPr>
          <p:spPr bwMode="auto">
            <a:xfrm>
              <a:off x="8424725"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70BF51D8-0293-6599-082D-69CE972784F1}"/>
                </a:ext>
              </a:extLst>
            </p:cNvPr>
            <p:cNvCxnSpPr>
              <a:cxnSpLocks/>
            </p:cNvCxnSpPr>
            <p:nvPr/>
          </p:nvCxnSpPr>
          <p:spPr bwMode="auto">
            <a:xfrm>
              <a:off x="8452104"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91B1539D-D7A8-3C9B-2340-0276795F202D}"/>
                </a:ext>
              </a:extLst>
            </p:cNvPr>
            <p:cNvCxnSpPr>
              <a:cxnSpLocks/>
            </p:cNvCxnSpPr>
            <p:nvPr/>
          </p:nvCxnSpPr>
          <p:spPr bwMode="auto">
            <a:xfrm>
              <a:off x="8481345"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5BC18EE1-8791-EB44-3B7D-CE29B07137A3}"/>
                </a:ext>
              </a:extLst>
            </p:cNvPr>
            <p:cNvCxnSpPr>
              <a:cxnSpLocks/>
            </p:cNvCxnSpPr>
            <p:nvPr/>
          </p:nvCxnSpPr>
          <p:spPr bwMode="auto">
            <a:xfrm>
              <a:off x="8532675"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8214F462-14ED-A78D-B14F-1E6FECCD4978}"/>
                </a:ext>
              </a:extLst>
            </p:cNvPr>
            <p:cNvCxnSpPr>
              <a:cxnSpLocks/>
            </p:cNvCxnSpPr>
            <p:nvPr/>
          </p:nvCxnSpPr>
          <p:spPr bwMode="auto">
            <a:xfrm>
              <a:off x="8582520"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E5827C40-80F1-22AF-7968-C313E63499BF}"/>
                </a:ext>
              </a:extLst>
            </p:cNvPr>
            <p:cNvCxnSpPr>
              <a:cxnSpLocks/>
            </p:cNvCxnSpPr>
            <p:nvPr/>
          </p:nvCxnSpPr>
          <p:spPr bwMode="auto">
            <a:xfrm>
              <a:off x="8604767"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3FA2D38A-CB73-F59A-D225-0C6415253241}"/>
                </a:ext>
              </a:extLst>
            </p:cNvPr>
            <p:cNvCxnSpPr>
              <a:cxnSpLocks/>
            </p:cNvCxnSpPr>
            <p:nvPr/>
          </p:nvCxnSpPr>
          <p:spPr bwMode="auto">
            <a:xfrm>
              <a:off x="8644984"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EF210284-C7F5-023C-05F1-130333C7C540}"/>
                </a:ext>
              </a:extLst>
            </p:cNvPr>
            <p:cNvCxnSpPr>
              <a:cxnSpLocks/>
            </p:cNvCxnSpPr>
            <p:nvPr/>
          </p:nvCxnSpPr>
          <p:spPr bwMode="auto">
            <a:xfrm>
              <a:off x="8693399"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ED2F3C30-68D7-E6D8-3614-29BF0D4AE8FB}"/>
                </a:ext>
              </a:extLst>
            </p:cNvPr>
            <p:cNvCxnSpPr>
              <a:cxnSpLocks/>
            </p:cNvCxnSpPr>
            <p:nvPr/>
          </p:nvCxnSpPr>
          <p:spPr bwMode="auto">
            <a:xfrm>
              <a:off x="8733087"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9116E263-077C-3EF6-F18B-4815F81EE932}"/>
                </a:ext>
              </a:extLst>
            </p:cNvPr>
            <p:cNvCxnSpPr>
              <a:cxnSpLocks/>
            </p:cNvCxnSpPr>
            <p:nvPr/>
          </p:nvCxnSpPr>
          <p:spPr bwMode="auto">
            <a:xfrm>
              <a:off x="8764732" y="230956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46E45E2B-8EE0-19F4-3D1C-664CDC71F5AC}"/>
                </a:ext>
              </a:extLst>
            </p:cNvPr>
            <p:cNvCxnSpPr>
              <a:cxnSpLocks/>
            </p:cNvCxnSpPr>
            <p:nvPr/>
          </p:nvCxnSpPr>
          <p:spPr bwMode="auto">
            <a:xfrm>
              <a:off x="8801244" y="2309560"/>
              <a:ext cx="0" cy="79879"/>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263920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5">
            <a:extLst>
              <a:ext uri="{FF2B5EF4-FFF2-40B4-BE49-F238E27FC236}">
                <a16:creationId xmlns:a16="http://schemas.microsoft.com/office/drawing/2014/main" id="{2D491B88-6CCC-33F1-138C-70B49DF5AD0A}"/>
              </a:ext>
            </a:extLst>
          </p:cNvPr>
          <p:cNvSpPr txBox="1">
            <a:spLocks noChangeArrowheads="1"/>
          </p:cNvSpPr>
          <p:nvPr/>
        </p:nvSpPr>
        <p:spPr bwMode="auto">
          <a:xfrm>
            <a:off x="439933" y="6386005"/>
            <a:ext cx="500045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Lancet Oncol. 2023;24:77.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ESMO 2023. Abstr LBA17.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4" name="Title 3">
            <a:extLst>
              <a:ext uri="{FF2B5EF4-FFF2-40B4-BE49-F238E27FC236}">
                <a16:creationId xmlns:a16="http://schemas.microsoft.com/office/drawing/2014/main" id="{7E9CC385-655C-E97D-0799-DC303758EF46}"/>
              </a:ext>
            </a:extLst>
          </p:cNvPr>
          <p:cNvSpPr>
            <a:spLocks noGrp="1"/>
          </p:cNvSpPr>
          <p:nvPr>
            <p:ph type="title"/>
          </p:nvPr>
        </p:nvSpPr>
        <p:spPr/>
        <p:txBody>
          <a:bodyPr/>
          <a:lstStyle/>
          <a:p>
            <a:r>
              <a:rPr lang="en-US" dirty="0"/>
              <a:t>monarchE: Sustained DRFS Benefit in ITT</a:t>
            </a:r>
          </a:p>
        </p:txBody>
      </p:sp>
      <p:sp>
        <p:nvSpPr>
          <p:cNvPr id="33" name="TextBox 32">
            <a:extLst>
              <a:ext uri="{FF2B5EF4-FFF2-40B4-BE49-F238E27FC236}">
                <a16:creationId xmlns:a16="http://schemas.microsoft.com/office/drawing/2014/main" id="{E112B68A-8835-9140-1DC6-D59BC49E8876}"/>
              </a:ext>
            </a:extLst>
          </p:cNvPr>
          <p:cNvSpPr txBox="1">
            <a:spLocks/>
          </p:cNvSpPr>
          <p:nvPr/>
        </p:nvSpPr>
        <p:spPr>
          <a:xfrm>
            <a:off x="630724" y="5906471"/>
            <a:ext cx="9472637" cy="383084"/>
          </a:xfrm>
          <a:prstGeom prst="roundRect">
            <a:avLst/>
          </a:prstGeom>
          <a:noFill/>
          <a:ln>
            <a:noFill/>
          </a:ln>
          <a:effectLst/>
        </p:spPr>
        <p:style>
          <a:lnRef idx="1">
            <a:schemeClr val="dk1"/>
          </a:lnRef>
          <a:fillRef idx="2">
            <a:schemeClr val="dk1"/>
          </a:fillRef>
          <a:effectRef idx="1">
            <a:schemeClr val="dk1"/>
          </a:effectRef>
          <a:fontRef idx="minor">
            <a:schemeClr val="dk1"/>
          </a:fontRef>
        </p:style>
        <p:txBody>
          <a:bodyPr wrap="square" lIns="68580" tIns="34290" rIns="68580" bIns="34290" rtlCol="0" anchor="t">
            <a:spAutoFit/>
          </a:bodyPr>
          <a:lstStyle/>
          <a:p>
            <a:pPr marL="285750" marR="0" lvl="0" indent="-285750" defTabSz="685766"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Patients experienced sustained reduction in the risk of developing DRFS event at 5 yrs; 32% </a:t>
            </a:r>
          </a:p>
        </p:txBody>
      </p:sp>
      <p:sp>
        <p:nvSpPr>
          <p:cNvPr id="44" name="TextBox 43">
            <a:extLst>
              <a:ext uri="{FF2B5EF4-FFF2-40B4-BE49-F238E27FC236}">
                <a16:creationId xmlns:a16="http://schemas.microsoft.com/office/drawing/2014/main" id="{F181E7AD-FD09-2A60-13DF-F494238C86E5}"/>
              </a:ext>
            </a:extLst>
          </p:cNvPr>
          <p:cNvSpPr txBox="1"/>
          <p:nvPr/>
        </p:nvSpPr>
        <p:spPr bwMode="auto">
          <a:xfrm>
            <a:off x="4508733" y="4932243"/>
            <a:ext cx="1345734"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78" name="TextBox 477">
            <a:extLst>
              <a:ext uri="{FF2B5EF4-FFF2-40B4-BE49-F238E27FC236}">
                <a16:creationId xmlns:a16="http://schemas.microsoft.com/office/drawing/2014/main" id="{1425BA85-3456-2DE1-D68D-6215C049AF2B}"/>
              </a:ext>
            </a:extLst>
          </p:cNvPr>
          <p:cNvSpPr txBox="1"/>
          <p:nvPr/>
        </p:nvSpPr>
        <p:spPr bwMode="auto">
          <a:xfrm>
            <a:off x="8921761" y="1583019"/>
            <a:ext cx="2334358"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Absolute difference in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DRFS rates: 6.7%</a:t>
            </a:r>
          </a:p>
        </p:txBody>
      </p:sp>
      <p:sp>
        <p:nvSpPr>
          <p:cNvPr id="497" name="Rectangle 496">
            <a:extLst>
              <a:ext uri="{FF2B5EF4-FFF2-40B4-BE49-F238E27FC236}">
                <a16:creationId xmlns:a16="http://schemas.microsoft.com/office/drawing/2014/main" id="{E9F3FD26-245B-FA18-5C4D-FD820BC43F67}"/>
              </a:ext>
            </a:extLst>
          </p:cNvPr>
          <p:cNvSpPr/>
          <p:nvPr/>
        </p:nvSpPr>
        <p:spPr bwMode="auto">
          <a:xfrm>
            <a:off x="701566" y="5557143"/>
            <a:ext cx="1072644" cy="38308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9" name="TextBox 498">
            <a:extLst>
              <a:ext uri="{FF2B5EF4-FFF2-40B4-BE49-F238E27FC236}">
                <a16:creationId xmlns:a16="http://schemas.microsoft.com/office/drawing/2014/main" id="{84B5C83A-A759-DDE7-DF4C-A4645D430805}"/>
              </a:ext>
            </a:extLst>
          </p:cNvPr>
          <p:cNvSpPr txBox="1"/>
          <p:nvPr/>
        </p:nvSpPr>
        <p:spPr bwMode="auto">
          <a:xfrm>
            <a:off x="273347" y="5083258"/>
            <a:ext cx="1506631" cy="674031"/>
          </a:xfrm>
          <a:prstGeom prst="rect">
            <a:avLst/>
          </a:prstGeom>
          <a:solidFill>
            <a:schemeClr val="tx1"/>
          </a:solidFill>
          <a:ln>
            <a:noFill/>
          </a:ln>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endPar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Abemaciclib + ET</a:t>
            </a: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ET alone</a:t>
            </a:r>
          </a:p>
        </p:txBody>
      </p:sp>
      <p:graphicFrame>
        <p:nvGraphicFramePr>
          <p:cNvPr id="500" name="Table 189">
            <a:extLst>
              <a:ext uri="{FF2B5EF4-FFF2-40B4-BE49-F238E27FC236}">
                <a16:creationId xmlns:a16="http://schemas.microsoft.com/office/drawing/2014/main" id="{C13483D5-B508-F538-B9D7-AD3DBEEC28EA}"/>
              </a:ext>
            </a:extLst>
          </p:cNvPr>
          <p:cNvGraphicFramePr>
            <a:graphicFrameLocks noGrp="1"/>
          </p:cNvGraphicFramePr>
          <p:nvPr>
            <p:extLst>
              <p:ext uri="{D42A27DB-BD31-4B8C-83A1-F6EECF244321}">
                <p14:modId xmlns:p14="http://schemas.microsoft.com/office/powerpoint/2010/main" val="3823524546"/>
              </p:ext>
            </p:extLst>
          </p:nvPr>
        </p:nvGraphicFramePr>
        <p:xfrm>
          <a:off x="8668081" y="2429463"/>
          <a:ext cx="2841718" cy="1901952"/>
        </p:xfrm>
        <a:graphic>
          <a:graphicData uri="http://schemas.openxmlformats.org/drawingml/2006/table">
            <a:tbl>
              <a:tblPr firstRow="1" bandRow="1">
                <a:tableStyleId>{93296810-A885-4BE3-A3E7-6D5BEEA58F35}</a:tableStyleId>
              </a:tblPr>
              <a:tblGrid>
                <a:gridCol w="1467168">
                  <a:extLst>
                    <a:ext uri="{9D8B030D-6E8A-4147-A177-3AD203B41FA5}">
                      <a16:colId xmlns:a16="http://schemas.microsoft.com/office/drawing/2014/main" val="1425143201"/>
                    </a:ext>
                  </a:extLst>
                </a:gridCol>
                <a:gridCol w="1374550">
                  <a:extLst>
                    <a:ext uri="{9D8B030D-6E8A-4147-A177-3AD203B41FA5}">
                      <a16:colId xmlns:a16="http://schemas.microsoft.com/office/drawing/2014/main" val="1063148087"/>
                    </a:ext>
                  </a:extLst>
                </a:gridCol>
              </a:tblGrid>
              <a:tr h="166986">
                <a:tc grid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DRFS Events</a:t>
                      </a: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6908542"/>
                  </a:ext>
                </a:extLst>
              </a:tr>
              <a:tr h="309590">
                <a:tc>
                  <a:txBody>
                    <a:bodyPr/>
                    <a:lstStyle/>
                    <a:p>
                      <a:pPr algn="ctr">
                        <a:lnSpc>
                          <a:spcPct val="90000"/>
                        </a:lnSpc>
                      </a:pPr>
                      <a:r>
                        <a:rPr lang="en-US" sz="1600" b="1" dirty="0">
                          <a:solidFill>
                            <a:schemeClr val="tx1"/>
                          </a:solidFill>
                          <a:latin typeface="Calibri" panose="020F0502020204030204" pitchFamily="34" charset="0"/>
                          <a:cs typeface="Calibri" panose="020F0502020204030204" pitchFamily="34" charset="0"/>
                        </a:rPr>
                        <a:t>Abemaciclib + ET</a:t>
                      </a:r>
                    </a:p>
                    <a:p>
                      <a:pPr algn="ctr">
                        <a:lnSpc>
                          <a:spcPct val="90000"/>
                        </a:lnSpc>
                      </a:pPr>
                      <a:r>
                        <a:rPr lang="en-US" sz="1600" b="1" dirty="0">
                          <a:solidFill>
                            <a:schemeClr val="tx1"/>
                          </a:solidFill>
                          <a:latin typeface="Calibri" panose="020F0502020204030204" pitchFamily="34" charset="0"/>
                          <a:cs typeface="Calibri" panose="020F0502020204030204" pitchFamily="34" charset="0"/>
                        </a:rPr>
                        <a:t>n = 2808</a:t>
                      </a:r>
                    </a:p>
                  </a:txBody>
                  <a:tcPr anchor="ctr">
                    <a:solidFill>
                      <a:schemeClr val="accent1"/>
                    </a:solidFill>
                  </a:tcPr>
                </a:tc>
                <a:tc>
                  <a:txBody>
                    <a:bodyPr/>
                    <a:lstStyle/>
                    <a:p>
                      <a:pPr algn="ctr">
                        <a:lnSpc>
                          <a:spcPct val="90000"/>
                        </a:lnSpc>
                      </a:pPr>
                      <a:r>
                        <a:rPr lang="en-US" sz="1600" b="1" dirty="0">
                          <a:solidFill>
                            <a:schemeClr val="tx1"/>
                          </a:solidFill>
                          <a:latin typeface="Calibri" panose="020F0502020204030204" pitchFamily="34" charset="0"/>
                          <a:cs typeface="Calibri" panose="020F0502020204030204" pitchFamily="34" charset="0"/>
                        </a:rPr>
                        <a:t>ET Alone</a:t>
                      </a:r>
                    </a:p>
                    <a:p>
                      <a:pPr algn="ctr">
                        <a:lnSpc>
                          <a:spcPct val="90000"/>
                        </a:lnSpc>
                      </a:pPr>
                      <a:r>
                        <a:rPr lang="en-US" sz="1600" b="1" dirty="0">
                          <a:solidFill>
                            <a:schemeClr val="tx1"/>
                          </a:solidFill>
                          <a:latin typeface="Calibri" panose="020F0502020204030204" pitchFamily="34" charset="0"/>
                          <a:cs typeface="Calibri" panose="020F0502020204030204" pitchFamily="34" charset="0"/>
                        </a:rPr>
                        <a:t>n = 2829</a:t>
                      </a:r>
                    </a:p>
                  </a:txBody>
                  <a:tcPr anchor="ctr">
                    <a:solidFill>
                      <a:schemeClr val="accent3"/>
                    </a:solidFill>
                  </a:tcPr>
                </a:tc>
                <a:extLst>
                  <a:ext uri="{0D108BD9-81ED-4DB2-BD59-A6C34878D82A}">
                    <a16:rowId xmlns:a16="http://schemas.microsoft.com/office/drawing/2014/main" val="62357987"/>
                  </a:ext>
                </a:extLst>
              </a:tr>
              <a:tr h="166986">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345</a:t>
                      </a:r>
                    </a:p>
                  </a:txBody>
                  <a:tcPr>
                    <a:no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501</a:t>
                      </a:r>
                    </a:p>
                  </a:txBody>
                  <a:tcPr>
                    <a:noFill/>
                  </a:tcPr>
                </a:tc>
                <a:extLst>
                  <a:ext uri="{0D108BD9-81ED-4DB2-BD59-A6C34878D82A}">
                    <a16:rowId xmlns:a16="http://schemas.microsoft.com/office/drawing/2014/main" val="3427531500"/>
                  </a:ext>
                </a:extLst>
              </a:tr>
              <a:tr h="166986">
                <a:tc gridSpan="2">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HR: 0.675 (95% CI: 0.588-0.774)</a:t>
                      </a:r>
                    </a:p>
                    <a:p>
                      <a:pPr algn="ctr">
                        <a:lnSpc>
                          <a:spcPct val="90000"/>
                        </a:lnSpc>
                      </a:pPr>
                      <a:r>
                        <a:rPr lang="en-US" sz="1600" dirty="0">
                          <a:solidFill>
                            <a:schemeClr val="bg1"/>
                          </a:solidFill>
                          <a:latin typeface="Calibri" panose="020F0502020204030204" pitchFamily="34" charset="0"/>
                          <a:cs typeface="Calibri" panose="020F0502020204030204" pitchFamily="34" charset="0"/>
                        </a:rPr>
                        <a:t>Nominal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&lt;.001</a:t>
                      </a: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1762642"/>
                  </a:ext>
                </a:extLst>
              </a:tr>
            </a:tbl>
          </a:graphicData>
        </a:graphic>
      </p:graphicFrame>
      <p:sp>
        <p:nvSpPr>
          <p:cNvPr id="501" name="TextBox 500">
            <a:extLst>
              <a:ext uri="{FF2B5EF4-FFF2-40B4-BE49-F238E27FC236}">
                <a16:creationId xmlns:a16="http://schemas.microsoft.com/office/drawing/2014/main" id="{6C7ABA1A-9BF6-F97F-40ED-F6633DB8F893}"/>
              </a:ext>
            </a:extLst>
          </p:cNvPr>
          <p:cNvSpPr txBox="1"/>
          <p:nvPr/>
        </p:nvSpPr>
        <p:spPr bwMode="auto">
          <a:xfrm rot="16200000">
            <a:off x="-84608" y="2887077"/>
            <a:ext cx="289080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DRFS (%)</a:t>
            </a:r>
          </a:p>
        </p:txBody>
      </p:sp>
      <p:sp>
        <p:nvSpPr>
          <p:cNvPr id="2" name="TextBox 1">
            <a:extLst>
              <a:ext uri="{FF2B5EF4-FFF2-40B4-BE49-F238E27FC236}">
                <a16:creationId xmlns:a16="http://schemas.microsoft.com/office/drawing/2014/main" id="{02AA1F98-1DE5-D3B9-FAD1-B6B389BB7955}"/>
              </a:ext>
            </a:extLst>
          </p:cNvPr>
          <p:cNvSpPr txBox="1">
            <a:spLocks/>
          </p:cNvSpPr>
          <p:nvPr/>
        </p:nvSpPr>
        <p:spPr>
          <a:xfrm>
            <a:off x="8486801" y="4622625"/>
            <a:ext cx="3587178" cy="1302484"/>
          </a:xfrm>
          <a:prstGeom prst="roundRect">
            <a:avLst/>
          </a:prstGeom>
          <a:noFill/>
          <a:ln>
            <a:noFill/>
          </a:ln>
          <a:effectLst/>
        </p:spPr>
        <p:style>
          <a:lnRef idx="1">
            <a:schemeClr val="dk1"/>
          </a:lnRef>
          <a:fillRef idx="2">
            <a:schemeClr val="dk1"/>
          </a:fillRef>
          <a:effectRef idx="1">
            <a:schemeClr val="dk1"/>
          </a:effectRef>
          <a:fontRef idx="minor">
            <a:schemeClr val="dk1"/>
          </a:fontRef>
        </p:style>
        <p:txBody>
          <a:bodyPr wrap="square" lIns="68580" tIns="34290" rIns="68580" bIns="34290" rtlCol="0" anchor="t">
            <a:spAutoFit/>
          </a:bodyPr>
          <a:lstStyle/>
          <a:p>
            <a:pPr marL="285750" marR="0" lvl="0" indent="-285750" defTabSz="685766"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Although OS data remain immature, fewer deaths were observed in the abemaciclib arm</a:t>
            </a:r>
          </a:p>
          <a:p>
            <a:pPr marL="742950" lvl="1" indent="-285750" defTabSz="685766" eaLnBrk="1" fontAlgn="auto" hangingPunct="1">
              <a:spcBef>
                <a:spcPts val="0"/>
              </a:spcBef>
              <a:spcAft>
                <a:spcPts val="0"/>
              </a:spcAft>
              <a:buFont typeface="Calibri" panose="020F0502020204030204" pitchFamily="34" charset="0"/>
              <a:buChar char="−"/>
              <a:defRPr/>
            </a:pPr>
            <a:r>
              <a:rPr lang="en-US" b="0" dirty="0">
                <a:solidFill>
                  <a:schemeClr val="bg1"/>
                </a:solidFill>
                <a:latin typeface="Calibri" panose="020F0502020204030204"/>
              </a:rPr>
              <a:t>HR of OS: 0.903; </a:t>
            </a:r>
            <a:r>
              <a:rPr lang="en-US" b="0" i="1" dirty="0">
                <a:solidFill>
                  <a:schemeClr val="bg1"/>
                </a:solidFill>
                <a:latin typeface="Calibri" panose="020F0502020204030204"/>
              </a:rPr>
              <a:t>P</a:t>
            </a:r>
            <a:r>
              <a:rPr lang="en-US" b="0" dirty="0">
                <a:solidFill>
                  <a:schemeClr val="bg1"/>
                </a:solidFill>
                <a:latin typeface="Calibri" panose="020F0502020204030204"/>
              </a:rPr>
              <a:t> = 0.284</a:t>
            </a:r>
            <a:endParaRPr kumimoji="0" lang="en-US"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33DDF33-6CBF-A695-AB09-2EABE436FC35}"/>
              </a:ext>
            </a:extLst>
          </p:cNvPr>
          <p:cNvSpPr txBox="1"/>
          <p:nvPr/>
        </p:nvSpPr>
        <p:spPr bwMode="auto">
          <a:xfrm>
            <a:off x="5069768" y="1301296"/>
            <a:ext cx="1441420" cy="307777"/>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Abemaciclib + ET</a:t>
            </a:r>
          </a:p>
        </p:txBody>
      </p:sp>
      <p:sp>
        <p:nvSpPr>
          <p:cNvPr id="5" name="TextBox 4">
            <a:extLst>
              <a:ext uri="{FF2B5EF4-FFF2-40B4-BE49-F238E27FC236}">
                <a16:creationId xmlns:a16="http://schemas.microsoft.com/office/drawing/2014/main" id="{C6D59B09-B4D5-8DB1-EF15-804165EBA6EF}"/>
              </a:ext>
            </a:extLst>
          </p:cNvPr>
          <p:cNvSpPr txBox="1"/>
          <p:nvPr/>
        </p:nvSpPr>
        <p:spPr bwMode="auto">
          <a:xfrm>
            <a:off x="5065302" y="2270384"/>
            <a:ext cx="1351836"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E</a:t>
            </a: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T alone</a:t>
            </a:r>
          </a:p>
        </p:txBody>
      </p:sp>
      <p:grpSp>
        <p:nvGrpSpPr>
          <p:cNvPr id="6" name="Group 5">
            <a:extLst>
              <a:ext uri="{FF2B5EF4-FFF2-40B4-BE49-F238E27FC236}">
                <a16:creationId xmlns:a16="http://schemas.microsoft.com/office/drawing/2014/main" id="{E2FED88C-8D98-EF32-5509-07ED58F7D82F}"/>
              </a:ext>
            </a:extLst>
          </p:cNvPr>
          <p:cNvGrpSpPr/>
          <p:nvPr/>
        </p:nvGrpSpPr>
        <p:grpSpPr>
          <a:xfrm>
            <a:off x="3544149" y="1787048"/>
            <a:ext cx="3888632" cy="679022"/>
            <a:chOff x="4048538" y="1787048"/>
            <a:chExt cx="3888632" cy="679022"/>
          </a:xfrm>
        </p:grpSpPr>
        <p:sp>
          <p:nvSpPr>
            <p:cNvPr id="7" name="TextBox 6">
              <a:extLst>
                <a:ext uri="{FF2B5EF4-FFF2-40B4-BE49-F238E27FC236}">
                  <a16:creationId xmlns:a16="http://schemas.microsoft.com/office/drawing/2014/main" id="{D6F1BB00-D8CB-E3C0-3D6E-19387FEAC3BF}"/>
                </a:ext>
              </a:extLst>
            </p:cNvPr>
            <p:cNvSpPr txBox="1"/>
            <p:nvPr/>
          </p:nvSpPr>
          <p:spPr bwMode="auto">
            <a:xfrm>
              <a:off x="4048538" y="1787048"/>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91.5</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BAD2AEA1-0F8A-CACF-9641-EA8A8FB592CF}"/>
                </a:ext>
              </a:extLst>
            </p:cNvPr>
            <p:cNvSpPr txBox="1"/>
            <p:nvPr/>
          </p:nvSpPr>
          <p:spPr bwMode="auto">
            <a:xfrm>
              <a:off x="5151535" y="1930012"/>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86.7</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7C902A93-D610-F9F8-00F7-01C790C0A788}"/>
                </a:ext>
              </a:extLst>
            </p:cNvPr>
            <p:cNvSpPr txBox="1"/>
            <p:nvPr/>
          </p:nvSpPr>
          <p:spPr bwMode="auto">
            <a:xfrm>
              <a:off x="6201629" y="2049293"/>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83.1</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CA9E119F-CBC4-847B-0995-2A7D0E11886B}"/>
                </a:ext>
              </a:extLst>
            </p:cNvPr>
            <p:cNvSpPr txBox="1"/>
            <p:nvPr/>
          </p:nvSpPr>
          <p:spPr bwMode="auto">
            <a:xfrm>
              <a:off x="7294423" y="2158293"/>
              <a:ext cx="64274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79.2</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grpSp>
      <p:grpSp>
        <p:nvGrpSpPr>
          <p:cNvPr id="11" name="Group 10">
            <a:extLst>
              <a:ext uri="{FF2B5EF4-FFF2-40B4-BE49-F238E27FC236}">
                <a16:creationId xmlns:a16="http://schemas.microsoft.com/office/drawing/2014/main" id="{FBD02FE6-C0ED-C07C-04ED-6C703224B2FE}"/>
              </a:ext>
            </a:extLst>
          </p:cNvPr>
          <p:cNvGrpSpPr/>
          <p:nvPr/>
        </p:nvGrpSpPr>
        <p:grpSpPr>
          <a:xfrm>
            <a:off x="3945622" y="1417091"/>
            <a:ext cx="4428309" cy="643611"/>
            <a:chOff x="4450011" y="1480820"/>
            <a:chExt cx="4428309" cy="643611"/>
          </a:xfrm>
        </p:grpSpPr>
        <p:sp>
          <p:nvSpPr>
            <p:cNvPr id="12" name="TextBox 11">
              <a:extLst>
                <a:ext uri="{FF2B5EF4-FFF2-40B4-BE49-F238E27FC236}">
                  <a16:creationId xmlns:a16="http://schemas.microsoft.com/office/drawing/2014/main" id="{FFE0CAC4-ABF9-D0D2-8222-3D6E3ED2F91A}"/>
                </a:ext>
              </a:extLst>
            </p:cNvPr>
            <p:cNvSpPr txBox="1"/>
            <p:nvPr/>
          </p:nvSpPr>
          <p:spPr bwMode="auto">
            <a:xfrm>
              <a:off x="4450011" y="1480820"/>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94.0 (∆ = 2.5)</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C1192C0A-89A0-06B8-38DB-8BDDD16A0A56}"/>
                </a:ext>
              </a:extLst>
            </p:cNvPr>
            <p:cNvSpPr txBox="1"/>
            <p:nvPr/>
          </p:nvSpPr>
          <p:spPr bwMode="auto">
            <a:xfrm>
              <a:off x="5531414" y="1626343"/>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90.9 (∆ = 4.1)</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76D3D047-F0B8-EEA1-700E-AFBF16C4BDE1}"/>
                </a:ext>
              </a:extLst>
            </p:cNvPr>
            <p:cNvSpPr txBox="1"/>
            <p:nvPr/>
          </p:nvSpPr>
          <p:spPr bwMode="auto">
            <a:xfrm>
              <a:off x="6623395" y="1706381"/>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88.4 (∆ = 5.3)</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BC56B1EC-1C3A-22EB-0EFB-186FBDC3B817}"/>
                </a:ext>
              </a:extLst>
            </p:cNvPr>
            <p:cNvSpPr txBox="1"/>
            <p:nvPr/>
          </p:nvSpPr>
          <p:spPr bwMode="auto">
            <a:xfrm>
              <a:off x="7706283" y="1816654"/>
              <a:ext cx="117203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86.0 (∆ = 6.7)</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BAAE3121-9742-0178-BFE9-19CD56E2F393}"/>
              </a:ext>
            </a:extLst>
          </p:cNvPr>
          <p:cNvGrpSpPr/>
          <p:nvPr/>
        </p:nvGrpSpPr>
        <p:grpSpPr>
          <a:xfrm>
            <a:off x="1408771" y="1375461"/>
            <a:ext cx="535724" cy="3461350"/>
            <a:chOff x="1913160" y="1375461"/>
            <a:chExt cx="535724" cy="3461350"/>
          </a:xfrm>
        </p:grpSpPr>
        <p:sp>
          <p:nvSpPr>
            <p:cNvPr id="19" name="TextBox 18">
              <a:extLst>
                <a:ext uri="{FF2B5EF4-FFF2-40B4-BE49-F238E27FC236}">
                  <a16:creationId xmlns:a16="http://schemas.microsoft.com/office/drawing/2014/main" id="{713B7673-9B39-6D7E-4874-11D38AB583D2}"/>
                </a:ext>
              </a:extLst>
            </p:cNvPr>
            <p:cNvSpPr txBox="1"/>
            <p:nvPr/>
          </p:nvSpPr>
          <p:spPr bwMode="auto">
            <a:xfrm>
              <a:off x="1913160" y="13754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86C5A2D4-51F1-2799-4E62-93FBF0D1B702}"/>
                </a:ext>
              </a:extLst>
            </p:cNvPr>
            <p:cNvSpPr txBox="1"/>
            <p:nvPr/>
          </p:nvSpPr>
          <p:spPr bwMode="auto">
            <a:xfrm>
              <a:off x="2030180" y="1992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D50CA76D-45D8-DE85-EAB4-0A531859E21F}"/>
                </a:ext>
              </a:extLst>
            </p:cNvPr>
            <p:cNvSpPr txBox="1"/>
            <p:nvPr/>
          </p:nvSpPr>
          <p:spPr bwMode="auto">
            <a:xfrm>
              <a:off x="2030180" y="26096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4E5BCF5C-23C8-2554-526B-3C9508CB900D}"/>
                </a:ext>
              </a:extLst>
            </p:cNvPr>
            <p:cNvSpPr txBox="1"/>
            <p:nvPr/>
          </p:nvSpPr>
          <p:spPr bwMode="auto">
            <a:xfrm>
              <a:off x="2030180" y="3226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0F3EAE26-7771-692C-42E9-10B46FA0048C}"/>
                </a:ext>
              </a:extLst>
            </p:cNvPr>
            <p:cNvSpPr txBox="1"/>
            <p:nvPr/>
          </p:nvSpPr>
          <p:spPr bwMode="auto">
            <a:xfrm>
              <a:off x="2030180" y="38503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CA13BC2C-A630-7C18-BE1C-172221CDA799}"/>
                </a:ext>
              </a:extLst>
            </p:cNvPr>
            <p:cNvSpPr txBox="1"/>
            <p:nvPr/>
          </p:nvSpPr>
          <p:spPr bwMode="auto">
            <a:xfrm>
              <a:off x="2147199" y="446747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5" name="Group 24">
            <a:extLst>
              <a:ext uri="{FF2B5EF4-FFF2-40B4-BE49-F238E27FC236}">
                <a16:creationId xmlns:a16="http://schemas.microsoft.com/office/drawing/2014/main" id="{86B99A8E-2A3A-9BC3-D47D-01930B2CD162}"/>
              </a:ext>
            </a:extLst>
          </p:cNvPr>
          <p:cNvGrpSpPr/>
          <p:nvPr/>
        </p:nvGrpSpPr>
        <p:grpSpPr>
          <a:xfrm>
            <a:off x="1819376" y="4651127"/>
            <a:ext cx="6788338" cy="369332"/>
            <a:chOff x="2323765" y="4630193"/>
            <a:chExt cx="6788338" cy="369332"/>
          </a:xfrm>
        </p:grpSpPr>
        <p:sp>
          <p:nvSpPr>
            <p:cNvPr id="26" name="TextBox 25">
              <a:extLst>
                <a:ext uri="{FF2B5EF4-FFF2-40B4-BE49-F238E27FC236}">
                  <a16:creationId xmlns:a16="http://schemas.microsoft.com/office/drawing/2014/main" id="{C24BCAAA-FDDC-3E08-1DCB-EBD7013BBB2C}"/>
                </a:ext>
              </a:extLst>
            </p:cNvPr>
            <p:cNvSpPr txBox="1"/>
            <p:nvPr/>
          </p:nvSpPr>
          <p:spPr bwMode="auto">
            <a:xfrm>
              <a:off x="2323765"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9F7DB9EC-5CC6-8DAB-5200-ABFFFD9DD5C1}"/>
                </a:ext>
              </a:extLst>
            </p:cNvPr>
            <p:cNvSpPr txBox="1"/>
            <p:nvPr/>
          </p:nvSpPr>
          <p:spPr bwMode="auto">
            <a:xfrm>
              <a:off x="2856591"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8" name="TextBox 27">
              <a:extLst>
                <a:ext uri="{FF2B5EF4-FFF2-40B4-BE49-F238E27FC236}">
                  <a16:creationId xmlns:a16="http://schemas.microsoft.com/office/drawing/2014/main" id="{6D6AA118-67C8-8F5E-293F-85F827F82F47}"/>
                </a:ext>
              </a:extLst>
            </p:cNvPr>
            <p:cNvSpPr txBox="1"/>
            <p:nvPr/>
          </p:nvSpPr>
          <p:spPr bwMode="auto">
            <a:xfrm>
              <a:off x="3339137"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9" name="TextBox 28">
              <a:extLst>
                <a:ext uri="{FF2B5EF4-FFF2-40B4-BE49-F238E27FC236}">
                  <a16:creationId xmlns:a16="http://schemas.microsoft.com/office/drawing/2014/main" id="{C3CC843C-34D0-917A-6254-B062BB58F07E}"/>
                </a:ext>
              </a:extLst>
            </p:cNvPr>
            <p:cNvSpPr txBox="1"/>
            <p:nvPr/>
          </p:nvSpPr>
          <p:spPr bwMode="auto">
            <a:xfrm>
              <a:off x="387466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0" name="TextBox 29">
              <a:extLst>
                <a:ext uri="{FF2B5EF4-FFF2-40B4-BE49-F238E27FC236}">
                  <a16:creationId xmlns:a16="http://schemas.microsoft.com/office/drawing/2014/main" id="{AE62DE1C-EE2A-43D9-9025-33F1B6B522D4}"/>
                </a:ext>
              </a:extLst>
            </p:cNvPr>
            <p:cNvSpPr txBox="1"/>
            <p:nvPr/>
          </p:nvSpPr>
          <p:spPr bwMode="auto">
            <a:xfrm>
              <a:off x="4407490"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9EA25559-4F62-00A2-9418-85C41A2ED44C}"/>
                </a:ext>
              </a:extLst>
            </p:cNvPr>
            <p:cNvSpPr txBox="1"/>
            <p:nvPr/>
          </p:nvSpPr>
          <p:spPr bwMode="auto">
            <a:xfrm>
              <a:off x="4948545"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8DE675F6-DE2E-1B71-8B35-5719BE311D38}"/>
                </a:ext>
              </a:extLst>
            </p:cNvPr>
            <p:cNvSpPr txBox="1"/>
            <p:nvPr/>
          </p:nvSpPr>
          <p:spPr bwMode="auto">
            <a:xfrm>
              <a:off x="5479616"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4" name="TextBox 33">
              <a:extLst>
                <a:ext uri="{FF2B5EF4-FFF2-40B4-BE49-F238E27FC236}">
                  <a16:creationId xmlns:a16="http://schemas.microsoft.com/office/drawing/2014/main" id="{DEA02E85-0960-0A54-8FC5-3B8B64943556}"/>
                </a:ext>
              </a:extLst>
            </p:cNvPr>
            <p:cNvSpPr txBox="1"/>
            <p:nvPr/>
          </p:nvSpPr>
          <p:spPr bwMode="auto">
            <a:xfrm>
              <a:off x="6020671"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5" name="TextBox 34">
              <a:extLst>
                <a:ext uri="{FF2B5EF4-FFF2-40B4-BE49-F238E27FC236}">
                  <a16:creationId xmlns:a16="http://schemas.microsoft.com/office/drawing/2014/main" id="{ABC88AF5-9DFA-EFFC-2EA8-8305239E25D5}"/>
                </a:ext>
              </a:extLst>
            </p:cNvPr>
            <p:cNvSpPr txBox="1"/>
            <p:nvPr/>
          </p:nvSpPr>
          <p:spPr bwMode="auto">
            <a:xfrm>
              <a:off x="6556198"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6" name="TextBox 35">
              <a:extLst>
                <a:ext uri="{FF2B5EF4-FFF2-40B4-BE49-F238E27FC236}">
                  <a16:creationId xmlns:a16="http://schemas.microsoft.com/office/drawing/2014/main" id="{F4B07929-C7BC-76A3-D613-64C2B4BDC74A}"/>
                </a:ext>
              </a:extLst>
            </p:cNvPr>
            <p:cNvSpPr txBox="1"/>
            <p:nvPr/>
          </p:nvSpPr>
          <p:spPr bwMode="auto">
            <a:xfrm>
              <a:off x="708902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7" name="TextBox 36">
              <a:extLst>
                <a:ext uri="{FF2B5EF4-FFF2-40B4-BE49-F238E27FC236}">
                  <a16:creationId xmlns:a16="http://schemas.microsoft.com/office/drawing/2014/main" id="{4AEC1965-FF47-FD75-6EDF-C46CEE3873E3}"/>
                </a:ext>
              </a:extLst>
            </p:cNvPr>
            <p:cNvSpPr txBox="1"/>
            <p:nvPr/>
          </p:nvSpPr>
          <p:spPr bwMode="auto">
            <a:xfrm>
              <a:off x="7630079"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B9C46C56-6521-ADEF-6002-05986E2D87E5}"/>
                </a:ext>
              </a:extLst>
            </p:cNvPr>
            <p:cNvSpPr txBox="1"/>
            <p:nvPr/>
          </p:nvSpPr>
          <p:spPr bwMode="auto">
            <a:xfrm>
              <a:off x="816250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9" name="TextBox 38">
              <a:extLst>
                <a:ext uri="{FF2B5EF4-FFF2-40B4-BE49-F238E27FC236}">
                  <a16:creationId xmlns:a16="http://schemas.microsoft.com/office/drawing/2014/main" id="{8BA63C20-F0A1-E4C9-A50B-312699A99F3A}"/>
                </a:ext>
              </a:extLst>
            </p:cNvPr>
            <p:cNvSpPr txBox="1"/>
            <p:nvPr/>
          </p:nvSpPr>
          <p:spPr bwMode="auto">
            <a:xfrm>
              <a:off x="8693399"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grpSp>
        <p:nvGrpSpPr>
          <p:cNvPr id="40" name="Group 39">
            <a:extLst>
              <a:ext uri="{FF2B5EF4-FFF2-40B4-BE49-F238E27FC236}">
                <a16:creationId xmlns:a16="http://schemas.microsoft.com/office/drawing/2014/main" id="{76127F11-3FFC-5BC0-8622-0CABE534E1EB}"/>
              </a:ext>
            </a:extLst>
          </p:cNvPr>
          <p:cNvGrpSpPr/>
          <p:nvPr/>
        </p:nvGrpSpPr>
        <p:grpSpPr>
          <a:xfrm>
            <a:off x="1695142" y="5249584"/>
            <a:ext cx="6841239" cy="523220"/>
            <a:chOff x="2199531" y="4630193"/>
            <a:chExt cx="6841239" cy="523220"/>
          </a:xfrm>
        </p:grpSpPr>
        <p:sp>
          <p:nvSpPr>
            <p:cNvPr id="41" name="TextBox 40">
              <a:extLst>
                <a:ext uri="{FF2B5EF4-FFF2-40B4-BE49-F238E27FC236}">
                  <a16:creationId xmlns:a16="http://schemas.microsoft.com/office/drawing/2014/main" id="{B1EC34D7-9CB1-327A-1166-2478A39E4E9E}"/>
                </a:ext>
              </a:extLst>
            </p:cNvPr>
            <p:cNvSpPr txBox="1"/>
            <p:nvPr/>
          </p:nvSpPr>
          <p:spPr bwMode="auto">
            <a:xfrm>
              <a:off x="219953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2829</a:t>
              </a:r>
            </a:p>
          </p:txBody>
        </p:sp>
        <p:sp>
          <p:nvSpPr>
            <p:cNvPr id="42" name="TextBox 41">
              <a:extLst>
                <a:ext uri="{FF2B5EF4-FFF2-40B4-BE49-F238E27FC236}">
                  <a16:creationId xmlns:a16="http://schemas.microsoft.com/office/drawing/2014/main" id="{548C4EC6-B253-FEF2-9D24-029312F19E60}"/>
                </a:ext>
              </a:extLst>
            </p:cNvPr>
            <p:cNvSpPr txBox="1"/>
            <p:nvPr/>
          </p:nvSpPr>
          <p:spPr bwMode="auto">
            <a:xfrm>
              <a:off x="273235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2630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2660</a:t>
              </a:r>
            </a:p>
          </p:txBody>
        </p:sp>
        <p:sp>
          <p:nvSpPr>
            <p:cNvPr id="43" name="TextBox 42">
              <a:extLst>
                <a:ext uri="{FF2B5EF4-FFF2-40B4-BE49-F238E27FC236}">
                  <a16:creationId xmlns:a16="http://schemas.microsoft.com/office/drawing/2014/main" id="{80749390-20F3-A589-4DB1-017106D95765}"/>
                </a:ext>
              </a:extLst>
            </p:cNvPr>
            <p:cNvSpPr txBox="1"/>
            <p:nvPr/>
          </p:nvSpPr>
          <p:spPr bwMode="auto">
            <a:xfrm>
              <a:off x="3273413"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2567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2590</a:t>
              </a:r>
            </a:p>
          </p:txBody>
        </p:sp>
        <p:sp>
          <p:nvSpPr>
            <p:cNvPr id="45" name="TextBox 44">
              <a:extLst>
                <a:ext uri="{FF2B5EF4-FFF2-40B4-BE49-F238E27FC236}">
                  <a16:creationId xmlns:a16="http://schemas.microsoft.com/office/drawing/2014/main" id="{EF14E4BB-22F0-AD64-6C6A-C148F85C5E44}"/>
                </a:ext>
              </a:extLst>
            </p:cNvPr>
            <p:cNvSpPr txBox="1"/>
            <p:nvPr/>
          </p:nvSpPr>
          <p:spPr bwMode="auto">
            <a:xfrm>
              <a:off x="380894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2499</a:t>
              </a:r>
            </a:p>
          </p:txBody>
        </p:sp>
        <p:sp>
          <p:nvSpPr>
            <p:cNvPr id="46" name="TextBox 45">
              <a:extLst>
                <a:ext uri="{FF2B5EF4-FFF2-40B4-BE49-F238E27FC236}">
                  <a16:creationId xmlns:a16="http://schemas.microsoft.com/office/drawing/2014/main" id="{8BBB43A2-16B3-05F5-16F1-D9D0ACD89A71}"/>
                </a:ext>
              </a:extLst>
            </p:cNvPr>
            <p:cNvSpPr txBox="1"/>
            <p:nvPr/>
          </p:nvSpPr>
          <p:spPr bwMode="auto">
            <a:xfrm>
              <a:off x="4341766"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2410</a:t>
              </a:r>
            </a:p>
          </p:txBody>
        </p:sp>
        <p:sp>
          <p:nvSpPr>
            <p:cNvPr id="47" name="TextBox 46">
              <a:extLst>
                <a:ext uri="{FF2B5EF4-FFF2-40B4-BE49-F238E27FC236}">
                  <a16:creationId xmlns:a16="http://schemas.microsoft.com/office/drawing/2014/main" id="{DF7D6365-3C87-7614-544D-F08B7151C224}"/>
                </a:ext>
              </a:extLst>
            </p:cNvPr>
            <p:cNvSpPr txBox="1"/>
            <p:nvPr/>
          </p:nvSpPr>
          <p:spPr bwMode="auto">
            <a:xfrm>
              <a:off x="488282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2327</a:t>
              </a:r>
            </a:p>
          </p:txBody>
        </p:sp>
        <p:sp>
          <p:nvSpPr>
            <p:cNvPr id="48" name="TextBox 47">
              <a:extLst>
                <a:ext uri="{FF2B5EF4-FFF2-40B4-BE49-F238E27FC236}">
                  <a16:creationId xmlns:a16="http://schemas.microsoft.com/office/drawing/2014/main" id="{33754099-A00B-0412-D4C7-7904EB5925EF}"/>
                </a:ext>
              </a:extLst>
            </p:cNvPr>
            <p:cNvSpPr txBox="1"/>
            <p:nvPr/>
          </p:nvSpPr>
          <p:spPr bwMode="auto">
            <a:xfrm>
              <a:off x="5413892"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2243</a:t>
              </a:r>
            </a:p>
          </p:txBody>
        </p:sp>
        <p:sp>
          <p:nvSpPr>
            <p:cNvPr id="49" name="TextBox 48">
              <a:extLst>
                <a:ext uri="{FF2B5EF4-FFF2-40B4-BE49-F238E27FC236}">
                  <a16:creationId xmlns:a16="http://schemas.microsoft.com/office/drawing/2014/main" id="{80481473-3324-1B09-7A7A-D5D8A66C1108}"/>
                </a:ext>
              </a:extLst>
            </p:cNvPr>
            <p:cNvSpPr txBox="1"/>
            <p:nvPr/>
          </p:nvSpPr>
          <p:spPr bwMode="auto">
            <a:xfrm>
              <a:off x="595494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2176</a:t>
              </a:r>
            </a:p>
          </p:txBody>
        </p:sp>
        <p:sp>
          <p:nvSpPr>
            <p:cNvPr id="50" name="TextBox 49">
              <a:extLst>
                <a:ext uri="{FF2B5EF4-FFF2-40B4-BE49-F238E27FC236}">
                  <a16:creationId xmlns:a16="http://schemas.microsoft.com/office/drawing/2014/main" id="{1916A7E6-94D1-99BA-4A44-411CA1D6BCD3}"/>
                </a:ext>
              </a:extLst>
            </p:cNvPr>
            <p:cNvSpPr txBox="1"/>
            <p:nvPr/>
          </p:nvSpPr>
          <p:spPr bwMode="auto">
            <a:xfrm>
              <a:off x="6490474"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2141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2032</a:t>
              </a:r>
            </a:p>
          </p:txBody>
        </p:sp>
        <p:sp>
          <p:nvSpPr>
            <p:cNvPr id="51" name="TextBox 50">
              <a:extLst>
                <a:ext uri="{FF2B5EF4-FFF2-40B4-BE49-F238E27FC236}">
                  <a16:creationId xmlns:a16="http://schemas.microsoft.com/office/drawing/2014/main" id="{A1251584-46C8-4ECB-4869-51B5921E406A}"/>
                </a:ext>
              </a:extLst>
            </p:cNvPr>
            <p:cNvSpPr txBox="1"/>
            <p:nvPr/>
          </p:nvSpPr>
          <p:spPr bwMode="auto">
            <a:xfrm>
              <a:off x="702330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1202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1161</a:t>
              </a:r>
            </a:p>
          </p:txBody>
        </p:sp>
        <p:sp>
          <p:nvSpPr>
            <p:cNvPr id="52" name="TextBox 51">
              <a:extLst>
                <a:ext uri="{FF2B5EF4-FFF2-40B4-BE49-F238E27FC236}">
                  <a16:creationId xmlns:a16="http://schemas.microsoft.com/office/drawing/2014/main" id="{3847A602-BB0C-39CD-1223-F8FB140E7318}"/>
                </a:ext>
              </a:extLst>
            </p:cNvPr>
            <p:cNvSpPr txBox="1"/>
            <p:nvPr/>
          </p:nvSpPr>
          <p:spPr bwMode="auto">
            <a:xfrm>
              <a:off x="7610040" y="463019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488</a:t>
              </a:r>
            </a:p>
          </p:txBody>
        </p:sp>
        <p:sp>
          <p:nvSpPr>
            <p:cNvPr id="53" name="TextBox 52">
              <a:extLst>
                <a:ext uri="{FF2B5EF4-FFF2-40B4-BE49-F238E27FC236}">
                  <a16:creationId xmlns:a16="http://schemas.microsoft.com/office/drawing/2014/main" id="{EB272708-8AA6-AE46-BF94-BC71299C8ABC}"/>
                </a:ext>
              </a:extLst>
            </p:cNvPr>
            <p:cNvSpPr txBox="1"/>
            <p:nvPr/>
          </p:nvSpPr>
          <p:spPr bwMode="auto">
            <a:xfrm>
              <a:off x="8188152" y="463019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p:txBody>
        </p:sp>
        <p:sp>
          <p:nvSpPr>
            <p:cNvPr id="54" name="TextBox 53">
              <a:extLst>
                <a:ext uri="{FF2B5EF4-FFF2-40B4-BE49-F238E27FC236}">
                  <a16:creationId xmlns:a16="http://schemas.microsoft.com/office/drawing/2014/main" id="{D260A06A-F29A-21D5-3700-51B788CC302D}"/>
                </a:ext>
              </a:extLst>
            </p:cNvPr>
            <p:cNvSpPr txBox="1"/>
            <p:nvPr/>
          </p:nvSpPr>
          <p:spPr bwMode="auto">
            <a:xfrm>
              <a:off x="8764732" y="463019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55" name="Freeform: Shape 54">
            <a:extLst>
              <a:ext uri="{FF2B5EF4-FFF2-40B4-BE49-F238E27FC236}">
                <a16:creationId xmlns:a16="http://schemas.microsoft.com/office/drawing/2014/main" id="{22FE6FB4-C07E-F04C-BC2D-909F5390EAEB}"/>
              </a:ext>
            </a:extLst>
          </p:cNvPr>
          <p:cNvSpPr/>
          <p:nvPr/>
        </p:nvSpPr>
        <p:spPr bwMode="auto">
          <a:xfrm>
            <a:off x="1969571" y="1488440"/>
            <a:ext cx="6416040" cy="3159760"/>
          </a:xfrm>
          <a:custGeom>
            <a:avLst/>
            <a:gdLst>
              <a:gd name="connsiteX0" fmla="*/ 0 w 6416040"/>
              <a:gd name="connsiteY0" fmla="*/ 0 h 3159760"/>
              <a:gd name="connsiteX1" fmla="*/ 0 w 6416040"/>
              <a:gd name="connsiteY1" fmla="*/ 3159760 h 3159760"/>
              <a:gd name="connsiteX2" fmla="*/ 6416040 w 6416040"/>
              <a:gd name="connsiteY2" fmla="*/ 3159760 h 3159760"/>
            </a:gdLst>
            <a:ahLst/>
            <a:cxnLst>
              <a:cxn ang="0">
                <a:pos x="connsiteX0" y="connsiteY0"/>
              </a:cxn>
              <a:cxn ang="0">
                <a:pos x="connsiteX1" y="connsiteY1"/>
              </a:cxn>
              <a:cxn ang="0">
                <a:pos x="connsiteX2" y="connsiteY2"/>
              </a:cxn>
            </a:cxnLst>
            <a:rect l="l" t="t" r="r" b="b"/>
            <a:pathLst>
              <a:path w="6416040" h="3159760">
                <a:moveTo>
                  <a:pt x="0" y="0"/>
                </a:moveTo>
                <a:lnTo>
                  <a:pt x="0" y="3159760"/>
                </a:lnTo>
                <a:lnTo>
                  <a:pt x="6416040" y="3159760"/>
                </a:lnTo>
              </a:path>
            </a:pathLst>
          </a:custGeom>
          <a:noFill/>
          <a:ln w="28575">
            <a:solidFill>
              <a:schemeClr val="bg1"/>
            </a:solidFill>
            <a:miter lim="800000"/>
            <a:headEnd/>
            <a:tailEnd/>
          </a:ln>
        </p:spPr>
        <p:txBody>
          <a:bodyPr rtlCol="0" anchor="ctr"/>
          <a:lstStyle/>
          <a:p>
            <a:pPr algn="ctr"/>
            <a:endParaRPr lang="en-US" dirty="0"/>
          </a:p>
        </p:txBody>
      </p:sp>
      <p:grpSp>
        <p:nvGrpSpPr>
          <p:cNvPr id="56" name="Group 55">
            <a:extLst>
              <a:ext uri="{FF2B5EF4-FFF2-40B4-BE49-F238E27FC236}">
                <a16:creationId xmlns:a16="http://schemas.microsoft.com/office/drawing/2014/main" id="{CEB0E9DE-7EC0-4281-D5D6-ECB48C75C34A}"/>
              </a:ext>
            </a:extLst>
          </p:cNvPr>
          <p:cNvGrpSpPr/>
          <p:nvPr/>
        </p:nvGrpSpPr>
        <p:grpSpPr>
          <a:xfrm>
            <a:off x="1888291" y="1565564"/>
            <a:ext cx="93740" cy="3082068"/>
            <a:chOff x="2227105" y="1565564"/>
            <a:chExt cx="629486" cy="3082068"/>
          </a:xfrm>
        </p:grpSpPr>
        <p:cxnSp>
          <p:nvCxnSpPr>
            <p:cNvPr id="57" name="Straight Connector 56">
              <a:extLst>
                <a:ext uri="{FF2B5EF4-FFF2-40B4-BE49-F238E27FC236}">
                  <a16:creationId xmlns:a16="http://schemas.microsoft.com/office/drawing/2014/main" id="{C32EA4E6-AD84-24CD-1614-1068D4D0174A}"/>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7C554F5-944F-B12E-C705-538D053D8609}"/>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D656693-6797-891D-7987-85D3F5AF6357}"/>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3741327-7A16-6D9B-597F-EB66B5D295E1}"/>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D5DC42A-149C-5F5E-A83D-7C8F6BDE274F}"/>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C124444-E98F-0AF5-3625-D50FAA43D86C}"/>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7D91BA34-01AD-6855-3A88-A1C71F76A41B}"/>
              </a:ext>
            </a:extLst>
          </p:cNvPr>
          <p:cNvGrpSpPr/>
          <p:nvPr/>
        </p:nvGrpSpPr>
        <p:grpSpPr>
          <a:xfrm>
            <a:off x="1969571" y="4630193"/>
            <a:ext cx="6420008" cy="98046"/>
            <a:chOff x="2473960" y="4106920"/>
            <a:chExt cx="6420008" cy="822903"/>
          </a:xfrm>
        </p:grpSpPr>
        <p:grpSp>
          <p:nvGrpSpPr>
            <p:cNvPr id="448" name="Group 447">
              <a:extLst>
                <a:ext uri="{FF2B5EF4-FFF2-40B4-BE49-F238E27FC236}">
                  <a16:creationId xmlns:a16="http://schemas.microsoft.com/office/drawing/2014/main" id="{AD88F6BA-D4CF-23A0-BD0B-2616EE1704DF}"/>
                </a:ext>
              </a:extLst>
            </p:cNvPr>
            <p:cNvGrpSpPr/>
            <p:nvPr/>
          </p:nvGrpSpPr>
          <p:grpSpPr>
            <a:xfrm rot="5400000">
              <a:off x="3401297" y="3179583"/>
              <a:ext cx="822902" cy="2677575"/>
              <a:chOff x="2227105" y="1565564"/>
              <a:chExt cx="629486" cy="3082068"/>
            </a:xfrm>
          </p:grpSpPr>
          <p:cxnSp>
            <p:nvCxnSpPr>
              <p:cNvPr id="457" name="Straight Connector 456">
                <a:extLst>
                  <a:ext uri="{FF2B5EF4-FFF2-40B4-BE49-F238E27FC236}">
                    <a16:creationId xmlns:a16="http://schemas.microsoft.com/office/drawing/2014/main" id="{C84A68F5-FFD7-541B-7043-2D52CF04808E}"/>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7BB9D85E-CCCF-52F3-EDC8-2841C91C7944}"/>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9E076251-DD08-5413-DEE1-0F77591BAE05}"/>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933E7502-8288-88EA-2868-B2933B20C4E0}"/>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BB50BD35-F0E2-CF19-6952-5E8DCA93A9A5}"/>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D53F87E5-C9C1-AC6D-B52C-15179C0C98F0}"/>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F319139E-D484-6860-6F78-1C5DFDABFB58}"/>
                </a:ext>
              </a:extLst>
            </p:cNvPr>
            <p:cNvGrpSpPr/>
            <p:nvPr/>
          </p:nvGrpSpPr>
          <p:grpSpPr>
            <a:xfrm rot="5400000">
              <a:off x="6877790" y="2913644"/>
              <a:ext cx="822902" cy="3209455"/>
              <a:chOff x="2227105" y="953334"/>
              <a:chExt cx="629486" cy="3694298"/>
            </a:xfrm>
          </p:grpSpPr>
          <p:cxnSp>
            <p:nvCxnSpPr>
              <p:cNvPr id="450" name="Straight Connector 449">
                <a:extLst>
                  <a:ext uri="{FF2B5EF4-FFF2-40B4-BE49-F238E27FC236}">
                    <a16:creationId xmlns:a16="http://schemas.microsoft.com/office/drawing/2014/main" id="{21CB5ABE-97BE-327B-38E9-C690FB01231F}"/>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514306AD-130F-079B-6CE1-E02889427440}"/>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B2DF0E2-2C4E-33D7-ABD1-1E4CE46A7137}"/>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743CFC90-CBEE-10CC-53F1-2468635692AE}"/>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B5FBA8EA-696B-979A-9C38-88294BF949B1}"/>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4E7C947D-8A96-FC6F-2209-BBED832D4D97}"/>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29DC9D8C-210D-0F29-7ED3-D1FC03D8C24D}"/>
                  </a:ext>
                </a:extLst>
              </p:cNvPr>
              <p:cNvCxnSpPr/>
              <p:nvPr/>
            </p:nvCxnSpPr>
            <p:spPr bwMode="auto">
              <a:xfrm>
                <a:off x="2227105" y="953334"/>
                <a:ext cx="629486"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63" name="Straight Connector 462">
            <a:extLst>
              <a:ext uri="{FF2B5EF4-FFF2-40B4-BE49-F238E27FC236}">
                <a16:creationId xmlns:a16="http://schemas.microsoft.com/office/drawing/2014/main" id="{75CA2153-5205-CDAC-6217-4E24DB9A2F08}"/>
              </a:ext>
            </a:extLst>
          </p:cNvPr>
          <p:cNvCxnSpPr/>
          <p:nvPr/>
        </p:nvCxnSpPr>
        <p:spPr bwMode="auto">
          <a:xfrm>
            <a:off x="4125151" y="1768350"/>
            <a:ext cx="0" cy="287928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64" name="Straight Connector 463">
            <a:extLst>
              <a:ext uri="{FF2B5EF4-FFF2-40B4-BE49-F238E27FC236}">
                <a16:creationId xmlns:a16="http://schemas.microsoft.com/office/drawing/2014/main" id="{496A6B2C-2403-BB87-B7C4-9EDD8342BA59}"/>
              </a:ext>
            </a:extLst>
          </p:cNvPr>
          <p:cNvCxnSpPr>
            <a:cxnSpLocks/>
          </p:cNvCxnSpPr>
          <p:nvPr/>
        </p:nvCxnSpPr>
        <p:spPr bwMode="auto">
          <a:xfrm>
            <a:off x="5193599" y="1934120"/>
            <a:ext cx="0" cy="271351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65" name="Straight Connector 464">
            <a:extLst>
              <a:ext uri="{FF2B5EF4-FFF2-40B4-BE49-F238E27FC236}">
                <a16:creationId xmlns:a16="http://schemas.microsoft.com/office/drawing/2014/main" id="{1BEC4ED9-7103-ECEC-67C9-875A8D3F53C2}"/>
              </a:ext>
            </a:extLst>
          </p:cNvPr>
          <p:cNvCxnSpPr>
            <a:cxnSpLocks/>
          </p:cNvCxnSpPr>
          <p:nvPr/>
        </p:nvCxnSpPr>
        <p:spPr bwMode="auto">
          <a:xfrm>
            <a:off x="6257970" y="2014158"/>
            <a:ext cx="0" cy="263347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66" name="Straight Connector 465">
            <a:extLst>
              <a:ext uri="{FF2B5EF4-FFF2-40B4-BE49-F238E27FC236}">
                <a16:creationId xmlns:a16="http://schemas.microsoft.com/office/drawing/2014/main" id="{045F2A69-DFBA-8EA8-0BE4-BB368CC2BD97}"/>
              </a:ext>
            </a:extLst>
          </p:cNvPr>
          <p:cNvCxnSpPr>
            <a:cxnSpLocks/>
          </p:cNvCxnSpPr>
          <p:nvPr/>
        </p:nvCxnSpPr>
        <p:spPr bwMode="auto">
          <a:xfrm>
            <a:off x="7325496" y="2062480"/>
            <a:ext cx="0" cy="258515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67" name="Rectangle 466">
            <a:extLst>
              <a:ext uri="{FF2B5EF4-FFF2-40B4-BE49-F238E27FC236}">
                <a16:creationId xmlns:a16="http://schemas.microsoft.com/office/drawing/2014/main" id="{B193B36A-E12E-18EA-E6AF-1BE508E7C9F8}"/>
              </a:ext>
            </a:extLst>
          </p:cNvPr>
          <p:cNvSpPr/>
          <p:nvPr/>
        </p:nvSpPr>
        <p:spPr bwMode="auto">
          <a:xfrm>
            <a:off x="1965602" y="4105988"/>
            <a:ext cx="2138912" cy="52363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2-year abemaciclib treatment period</a:t>
            </a:r>
          </a:p>
        </p:txBody>
      </p:sp>
      <p:sp>
        <p:nvSpPr>
          <p:cNvPr id="468" name="Freeform: Shape 467">
            <a:extLst>
              <a:ext uri="{FF2B5EF4-FFF2-40B4-BE49-F238E27FC236}">
                <a16:creationId xmlns:a16="http://schemas.microsoft.com/office/drawing/2014/main" id="{6C02B661-571C-8FC9-D681-739A7E1E5EF1}"/>
              </a:ext>
            </a:extLst>
          </p:cNvPr>
          <p:cNvSpPr/>
          <p:nvPr/>
        </p:nvSpPr>
        <p:spPr bwMode="auto">
          <a:xfrm>
            <a:off x="2247900" y="1566333"/>
            <a:ext cx="5897033" cy="520700"/>
          </a:xfrm>
          <a:custGeom>
            <a:avLst/>
            <a:gdLst>
              <a:gd name="connsiteX0" fmla="*/ 5897033 w 5897033"/>
              <a:gd name="connsiteY0" fmla="*/ 520700 h 520700"/>
              <a:gd name="connsiteX1" fmla="*/ 5604933 w 5897033"/>
              <a:gd name="connsiteY1" fmla="*/ 520700 h 520700"/>
              <a:gd name="connsiteX2" fmla="*/ 5604933 w 5897033"/>
              <a:gd name="connsiteY2" fmla="*/ 486834 h 520700"/>
              <a:gd name="connsiteX3" fmla="*/ 5422900 w 5897033"/>
              <a:gd name="connsiteY3" fmla="*/ 486834 h 520700"/>
              <a:gd name="connsiteX4" fmla="*/ 5422900 w 5897033"/>
              <a:gd name="connsiteY4" fmla="*/ 465667 h 520700"/>
              <a:gd name="connsiteX5" fmla="*/ 5291667 w 5897033"/>
              <a:gd name="connsiteY5" fmla="*/ 465667 h 520700"/>
              <a:gd name="connsiteX6" fmla="*/ 5291667 w 5897033"/>
              <a:gd name="connsiteY6" fmla="*/ 457200 h 520700"/>
              <a:gd name="connsiteX7" fmla="*/ 5151967 w 5897033"/>
              <a:gd name="connsiteY7" fmla="*/ 457200 h 520700"/>
              <a:gd name="connsiteX8" fmla="*/ 5151967 w 5897033"/>
              <a:gd name="connsiteY8" fmla="*/ 440267 h 520700"/>
              <a:gd name="connsiteX9" fmla="*/ 5096933 w 5897033"/>
              <a:gd name="connsiteY9" fmla="*/ 440267 h 520700"/>
              <a:gd name="connsiteX10" fmla="*/ 5084233 w 5897033"/>
              <a:gd name="connsiteY10" fmla="*/ 427567 h 520700"/>
              <a:gd name="connsiteX11" fmla="*/ 4847167 w 5897033"/>
              <a:gd name="connsiteY11" fmla="*/ 427567 h 520700"/>
              <a:gd name="connsiteX12" fmla="*/ 4842933 w 5897033"/>
              <a:gd name="connsiteY12" fmla="*/ 423333 h 520700"/>
              <a:gd name="connsiteX13" fmla="*/ 4732867 w 5897033"/>
              <a:gd name="connsiteY13" fmla="*/ 423333 h 520700"/>
              <a:gd name="connsiteX14" fmla="*/ 4732867 w 5897033"/>
              <a:gd name="connsiteY14" fmla="*/ 410634 h 520700"/>
              <a:gd name="connsiteX15" fmla="*/ 4639733 w 5897033"/>
              <a:gd name="connsiteY15" fmla="*/ 410634 h 520700"/>
              <a:gd name="connsiteX16" fmla="*/ 4643967 w 5897033"/>
              <a:gd name="connsiteY16" fmla="*/ 406400 h 520700"/>
              <a:gd name="connsiteX17" fmla="*/ 4580467 w 5897033"/>
              <a:gd name="connsiteY17" fmla="*/ 406400 h 520700"/>
              <a:gd name="connsiteX18" fmla="*/ 4580467 w 5897033"/>
              <a:gd name="connsiteY18" fmla="*/ 385234 h 520700"/>
              <a:gd name="connsiteX19" fmla="*/ 4398433 w 5897033"/>
              <a:gd name="connsiteY19" fmla="*/ 385234 h 520700"/>
              <a:gd name="connsiteX20" fmla="*/ 4385733 w 5897033"/>
              <a:gd name="connsiteY20" fmla="*/ 372534 h 520700"/>
              <a:gd name="connsiteX21" fmla="*/ 4313767 w 5897033"/>
              <a:gd name="connsiteY21" fmla="*/ 372534 h 520700"/>
              <a:gd name="connsiteX22" fmla="*/ 4305300 w 5897033"/>
              <a:gd name="connsiteY22" fmla="*/ 364067 h 520700"/>
              <a:gd name="connsiteX23" fmla="*/ 4161367 w 5897033"/>
              <a:gd name="connsiteY23" fmla="*/ 364067 h 520700"/>
              <a:gd name="connsiteX24" fmla="*/ 4161367 w 5897033"/>
              <a:gd name="connsiteY24" fmla="*/ 359834 h 520700"/>
              <a:gd name="connsiteX25" fmla="*/ 4064000 w 5897033"/>
              <a:gd name="connsiteY25" fmla="*/ 359834 h 520700"/>
              <a:gd name="connsiteX26" fmla="*/ 4064000 w 5897033"/>
              <a:gd name="connsiteY26" fmla="*/ 347134 h 520700"/>
              <a:gd name="connsiteX27" fmla="*/ 3970867 w 5897033"/>
              <a:gd name="connsiteY27" fmla="*/ 347134 h 520700"/>
              <a:gd name="connsiteX28" fmla="*/ 3970867 w 5897033"/>
              <a:gd name="connsiteY28" fmla="*/ 334434 h 520700"/>
              <a:gd name="connsiteX29" fmla="*/ 3653367 w 5897033"/>
              <a:gd name="connsiteY29" fmla="*/ 334434 h 520700"/>
              <a:gd name="connsiteX30" fmla="*/ 3653367 w 5897033"/>
              <a:gd name="connsiteY30" fmla="*/ 321734 h 520700"/>
              <a:gd name="connsiteX31" fmla="*/ 3539067 w 5897033"/>
              <a:gd name="connsiteY31" fmla="*/ 321734 h 520700"/>
              <a:gd name="connsiteX32" fmla="*/ 3539067 w 5897033"/>
              <a:gd name="connsiteY32" fmla="*/ 304800 h 520700"/>
              <a:gd name="connsiteX33" fmla="*/ 3302000 w 5897033"/>
              <a:gd name="connsiteY33" fmla="*/ 304800 h 520700"/>
              <a:gd name="connsiteX34" fmla="*/ 2980267 w 5897033"/>
              <a:gd name="connsiteY34" fmla="*/ 279400 h 520700"/>
              <a:gd name="connsiteX35" fmla="*/ 2925233 w 5897033"/>
              <a:gd name="connsiteY35" fmla="*/ 270934 h 520700"/>
              <a:gd name="connsiteX36" fmla="*/ 2692400 w 5897033"/>
              <a:gd name="connsiteY36" fmla="*/ 258234 h 520700"/>
              <a:gd name="connsiteX37" fmla="*/ 2633133 w 5897033"/>
              <a:gd name="connsiteY37" fmla="*/ 254000 h 520700"/>
              <a:gd name="connsiteX38" fmla="*/ 2628900 w 5897033"/>
              <a:gd name="connsiteY38" fmla="*/ 241300 h 520700"/>
              <a:gd name="connsiteX39" fmla="*/ 2497667 w 5897033"/>
              <a:gd name="connsiteY39" fmla="*/ 237067 h 520700"/>
              <a:gd name="connsiteX40" fmla="*/ 2480733 w 5897033"/>
              <a:gd name="connsiteY40" fmla="*/ 228600 h 520700"/>
              <a:gd name="connsiteX41" fmla="*/ 2413000 w 5897033"/>
              <a:gd name="connsiteY41" fmla="*/ 228600 h 520700"/>
              <a:gd name="connsiteX42" fmla="*/ 2400300 w 5897033"/>
              <a:gd name="connsiteY42" fmla="*/ 211667 h 520700"/>
              <a:gd name="connsiteX43" fmla="*/ 2180167 w 5897033"/>
              <a:gd name="connsiteY43" fmla="*/ 207434 h 520700"/>
              <a:gd name="connsiteX44" fmla="*/ 2180167 w 5897033"/>
              <a:gd name="connsiteY44" fmla="*/ 203200 h 520700"/>
              <a:gd name="connsiteX45" fmla="*/ 1955800 w 5897033"/>
              <a:gd name="connsiteY45" fmla="*/ 190500 h 520700"/>
              <a:gd name="connsiteX46" fmla="*/ 1917700 w 5897033"/>
              <a:gd name="connsiteY46" fmla="*/ 177800 h 520700"/>
              <a:gd name="connsiteX47" fmla="*/ 1854200 w 5897033"/>
              <a:gd name="connsiteY47" fmla="*/ 182034 h 520700"/>
              <a:gd name="connsiteX48" fmla="*/ 1845733 w 5897033"/>
              <a:gd name="connsiteY48" fmla="*/ 165100 h 520700"/>
              <a:gd name="connsiteX49" fmla="*/ 1807633 w 5897033"/>
              <a:gd name="connsiteY49" fmla="*/ 165100 h 520700"/>
              <a:gd name="connsiteX50" fmla="*/ 1803400 w 5897033"/>
              <a:gd name="connsiteY50" fmla="*/ 152400 h 520700"/>
              <a:gd name="connsiteX51" fmla="*/ 1625600 w 5897033"/>
              <a:gd name="connsiteY51" fmla="*/ 143934 h 520700"/>
              <a:gd name="connsiteX52" fmla="*/ 1528233 w 5897033"/>
              <a:gd name="connsiteY52" fmla="*/ 131234 h 520700"/>
              <a:gd name="connsiteX53" fmla="*/ 1358900 w 5897033"/>
              <a:gd name="connsiteY53" fmla="*/ 122767 h 520700"/>
              <a:gd name="connsiteX54" fmla="*/ 1270000 w 5897033"/>
              <a:gd name="connsiteY54" fmla="*/ 114300 h 520700"/>
              <a:gd name="connsiteX55" fmla="*/ 1126067 w 5897033"/>
              <a:gd name="connsiteY55" fmla="*/ 101600 h 520700"/>
              <a:gd name="connsiteX56" fmla="*/ 952500 w 5897033"/>
              <a:gd name="connsiteY56" fmla="*/ 84667 h 520700"/>
              <a:gd name="connsiteX57" fmla="*/ 825500 w 5897033"/>
              <a:gd name="connsiteY57" fmla="*/ 76200 h 520700"/>
              <a:gd name="connsiteX58" fmla="*/ 825500 w 5897033"/>
              <a:gd name="connsiteY58" fmla="*/ 67734 h 520700"/>
              <a:gd name="connsiteX59" fmla="*/ 622300 w 5897033"/>
              <a:gd name="connsiteY59" fmla="*/ 67734 h 520700"/>
              <a:gd name="connsiteX60" fmla="*/ 626533 w 5897033"/>
              <a:gd name="connsiteY60" fmla="*/ 55034 h 520700"/>
              <a:gd name="connsiteX61" fmla="*/ 270933 w 5897033"/>
              <a:gd name="connsiteY61" fmla="*/ 38100 h 520700"/>
              <a:gd name="connsiteX62" fmla="*/ 254000 w 5897033"/>
              <a:gd name="connsiteY62" fmla="*/ 21167 h 520700"/>
              <a:gd name="connsiteX63" fmla="*/ 139700 w 5897033"/>
              <a:gd name="connsiteY63" fmla="*/ 25400 h 520700"/>
              <a:gd name="connsiteX64" fmla="*/ 143933 w 5897033"/>
              <a:gd name="connsiteY64" fmla="*/ 8467 h 520700"/>
              <a:gd name="connsiteX65" fmla="*/ 0 w 5897033"/>
              <a:gd name="connsiteY65"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97033" h="520700">
                <a:moveTo>
                  <a:pt x="5897033" y="520700"/>
                </a:moveTo>
                <a:lnTo>
                  <a:pt x="5604933" y="520700"/>
                </a:lnTo>
                <a:lnTo>
                  <a:pt x="5604933" y="486834"/>
                </a:lnTo>
                <a:lnTo>
                  <a:pt x="5422900" y="486834"/>
                </a:lnTo>
                <a:lnTo>
                  <a:pt x="5422900" y="465667"/>
                </a:lnTo>
                <a:lnTo>
                  <a:pt x="5291667" y="465667"/>
                </a:lnTo>
                <a:lnTo>
                  <a:pt x="5291667" y="457200"/>
                </a:lnTo>
                <a:lnTo>
                  <a:pt x="5151967" y="457200"/>
                </a:lnTo>
                <a:lnTo>
                  <a:pt x="5151967" y="440267"/>
                </a:lnTo>
                <a:lnTo>
                  <a:pt x="5096933" y="440267"/>
                </a:lnTo>
                <a:lnTo>
                  <a:pt x="5084233" y="427567"/>
                </a:lnTo>
                <a:lnTo>
                  <a:pt x="4847167" y="427567"/>
                </a:lnTo>
                <a:lnTo>
                  <a:pt x="4842933" y="423333"/>
                </a:lnTo>
                <a:lnTo>
                  <a:pt x="4732867" y="423333"/>
                </a:lnTo>
                <a:lnTo>
                  <a:pt x="4732867" y="410634"/>
                </a:lnTo>
                <a:lnTo>
                  <a:pt x="4639733" y="410634"/>
                </a:lnTo>
                <a:lnTo>
                  <a:pt x="4643967" y="406400"/>
                </a:lnTo>
                <a:lnTo>
                  <a:pt x="4580467" y="406400"/>
                </a:lnTo>
                <a:lnTo>
                  <a:pt x="4580467" y="385234"/>
                </a:lnTo>
                <a:lnTo>
                  <a:pt x="4398433" y="385234"/>
                </a:lnTo>
                <a:lnTo>
                  <a:pt x="4385733" y="372534"/>
                </a:lnTo>
                <a:lnTo>
                  <a:pt x="4313767" y="372534"/>
                </a:lnTo>
                <a:lnTo>
                  <a:pt x="4305300" y="364067"/>
                </a:lnTo>
                <a:lnTo>
                  <a:pt x="4161367" y="364067"/>
                </a:lnTo>
                <a:lnTo>
                  <a:pt x="4161367" y="359834"/>
                </a:lnTo>
                <a:lnTo>
                  <a:pt x="4064000" y="359834"/>
                </a:lnTo>
                <a:lnTo>
                  <a:pt x="4064000" y="347134"/>
                </a:lnTo>
                <a:lnTo>
                  <a:pt x="3970867" y="347134"/>
                </a:lnTo>
                <a:lnTo>
                  <a:pt x="3970867" y="334434"/>
                </a:lnTo>
                <a:lnTo>
                  <a:pt x="3653367" y="334434"/>
                </a:lnTo>
                <a:lnTo>
                  <a:pt x="3653367" y="321734"/>
                </a:lnTo>
                <a:lnTo>
                  <a:pt x="3539067" y="321734"/>
                </a:lnTo>
                <a:lnTo>
                  <a:pt x="3539067" y="304800"/>
                </a:lnTo>
                <a:lnTo>
                  <a:pt x="3302000" y="304800"/>
                </a:lnTo>
                <a:lnTo>
                  <a:pt x="2980267" y="279400"/>
                </a:lnTo>
                <a:lnTo>
                  <a:pt x="2925233" y="270934"/>
                </a:lnTo>
                <a:lnTo>
                  <a:pt x="2692400" y="258234"/>
                </a:lnTo>
                <a:lnTo>
                  <a:pt x="2633133" y="254000"/>
                </a:lnTo>
                <a:lnTo>
                  <a:pt x="2628900" y="241300"/>
                </a:lnTo>
                <a:lnTo>
                  <a:pt x="2497667" y="237067"/>
                </a:lnTo>
                <a:lnTo>
                  <a:pt x="2480733" y="228600"/>
                </a:lnTo>
                <a:lnTo>
                  <a:pt x="2413000" y="228600"/>
                </a:lnTo>
                <a:lnTo>
                  <a:pt x="2400300" y="211667"/>
                </a:lnTo>
                <a:lnTo>
                  <a:pt x="2180167" y="207434"/>
                </a:lnTo>
                <a:lnTo>
                  <a:pt x="2180167" y="203200"/>
                </a:lnTo>
                <a:lnTo>
                  <a:pt x="1955800" y="190500"/>
                </a:lnTo>
                <a:lnTo>
                  <a:pt x="1917700" y="177800"/>
                </a:lnTo>
                <a:lnTo>
                  <a:pt x="1854200" y="182034"/>
                </a:lnTo>
                <a:lnTo>
                  <a:pt x="1845733" y="165100"/>
                </a:lnTo>
                <a:lnTo>
                  <a:pt x="1807633" y="165100"/>
                </a:lnTo>
                <a:lnTo>
                  <a:pt x="1803400" y="152400"/>
                </a:lnTo>
                <a:lnTo>
                  <a:pt x="1625600" y="143934"/>
                </a:lnTo>
                <a:lnTo>
                  <a:pt x="1528233" y="131234"/>
                </a:lnTo>
                <a:lnTo>
                  <a:pt x="1358900" y="122767"/>
                </a:lnTo>
                <a:lnTo>
                  <a:pt x="1270000" y="114300"/>
                </a:lnTo>
                <a:lnTo>
                  <a:pt x="1126067" y="101600"/>
                </a:lnTo>
                <a:lnTo>
                  <a:pt x="952500" y="84667"/>
                </a:lnTo>
                <a:lnTo>
                  <a:pt x="825500" y="76200"/>
                </a:lnTo>
                <a:lnTo>
                  <a:pt x="825500" y="67734"/>
                </a:lnTo>
                <a:lnTo>
                  <a:pt x="622300" y="67734"/>
                </a:lnTo>
                <a:lnTo>
                  <a:pt x="626533" y="55034"/>
                </a:lnTo>
                <a:lnTo>
                  <a:pt x="270933" y="38100"/>
                </a:lnTo>
                <a:lnTo>
                  <a:pt x="254000" y="21167"/>
                </a:lnTo>
                <a:lnTo>
                  <a:pt x="139700" y="25400"/>
                </a:lnTo>
                <a:lnTo>
                  <a:pt x="143933" y="8467"/>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639" name="Group 638">
            <a:extLst>
              <a:ext uri="{FF2B5EF4-FFF2-40B4-BE49-F238E27FC236}">
                <a16:creationId xmlns:a16="http://schemas.microsoft.com/office/drawing/2014/main" id="{8FBBA5A1-6413-0A3C-92ED-B4EBDA17CBAC}"/>
              </a:ext>
            </a:extLst>
          </p:cNvPr>
          <p:cNvGrpSpPr/>
          <p:nvPr/>
        </p:nvGrpSpPr>
        <p:grpSpPr>
          <a:xfrm>
            <a:off x="2097053" y="1514234"/>
            <a:ext cx="6047880" cy="620530"/>
            <a:chOff x="2097053" y="1514234"/>
            <a:chExt cx="6047880" cy="620530"/>
          </a:xfrm>
        </p:grpSpPr>
        <p:cxnSp>
          <p:nvCxnSpPr>
            <p:cNvPr id="469" name="Straight Connector 468">
              <a:extLst>
                <a:ext uri="{FF2B5EF4-FFF2-40B4-BE49-F238E27FC236}">
                  <a16:creationId xmlns:a16="http://schemas.microsoft.com/office/drawing/2014/main" id="{AF0D4857-3915-3DB5-3319-C05D8980128E}"/>
                </a:ext>
              </a:extLst>
            </p:cNvPr>
            <p:cNvCxnSpPr>
              <a:cxnSpLocks/>
            </p:cNvCxnSpPr>
            <p:nvPr/>
          </p:nvCxnSpPr>
          <p:spPr bwMode="auto">
            <a:xfrm>
              <a:off x="2097053" y="151423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91686CA2-13D4-02E2-56C8-F8B1646DFA81}"/>
                </a:ext>
              </a:extLst>
            </p:cNvPr>
            <p:cNvCxnSpPr>
              <a:cxnSpLocks/>
            </p:cNvCxnSpPr>
            <p:nvPr/>
          </p:nvCxnSpPr>
          <p:spPr bwMode="auto">
            <a:xfrm>
              <a:off x="2152615" y="152032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33974494-BC8A-B67C-AA8F-C7D121804198}"/>
                </a:ext>
              </a:extLst>
            </p:cNvPr>
            <p:cNvCxnSpPr>
              <a:cxnSpLocks/>
            </p:cNvCxnSpPr>
            <p:nvPr/>
          </p:nvCxnSpPr>
          <p:spPr bwMode="auto">
            <a:xfrm>
              <a:off x="2300253" y="152919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5C79CEBD-9B0D-030F-C491-A566C894CF8E}"/>
                </a:ext>
              </a:extLst>
            </p:cNvPr>
            <p:cNvCxnSpPr>
              <a:cxnSpLocks/>
            </p:cNvCxnSpPr>
            <p:nvPr/>
          </p:nvCxnSpPr>
          <p:spPr bwMode="auto">
            <a:xfrm>
              <a:off x="2332003" y="152919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44D5BA2-D38B-5DE5-5667-636F82B90925}"/>
                </a:ext>
              </a:extLst>
            </p:cNvPr>
            <p:cNvCxnSpPr>
              <a:cxnSpLocks/>
            </p:cNvCxnSpPr>
            <p:nvPr/>
          </p:nvCxnSpPr>
          <p:spPr bwMode="auto">
            <a:xfrm>
              <a:off x="2352202" y="152919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6AE1F59E-F283-1111-3FDF-A851D00C094F}"/>
                </a:ext>
              </a:extLst>
            </p:cNvPr>
            <p:cNvCxnSpPr>
              <a:cxnSpLocks/>
            </p:cNvCxnSpPr>
            <p:nvPr/>
          </p:nvCxnSpPr>
          <p:spPr bwMode="auto">
            <a:xfrm>
              <a:off x="2387127" y="15430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A26EEA8E-E16B-48E1-5534-6A15049EC1BF}"/>
                </a:ext>
              </a:extLst>
            </p:cNvPr>
            <p:cNvCxnSpPr>
              <a:cxnSpLocks/>
            </p:cNvCxnSpPr>
            <p:nvPr/>
          </p:nvCxnSpPr>
          <p:spPr bwMode="auto">
            <a:xfrm>
              <a:off x="2406177" y="15430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6D80BF2C-D41A-CA5B-152E-14216A77B409}"/>
                </a:ext>
              </a:extLst>
            </p:cNvPr>
            <p:cNvCxnSpPr>
              <a:cxnSpLocks/>
            </p:cNvCxnSpPr>
            <p:nvPr/>
          </p:nvCxnSpPr>
          <p:spPr bwMode="auto">
            <a:xfrm>
              <a:off x="2453802" y="154971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F64B9F3-1996-F9FD-2AE4-35295C2568A1}"/>
                </a:ext>
              </a:extLst>
            </p:cNvPr>
            <p:cNvCxnSpPr>
              <a:cxnSpLocks/>
            </p:cNvCxnSpPr>
            <p:nvPr/>
          </p:nvCxnSpPr>
          <p:spPr bwMode="auto">
            <a:xfrm>
              <a:off x="2501775" y="15541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4B1D770-8519-DFA4-EB2F-AC8D90EB6713}"/>
                </a:ext>
              </a:extLst>
            </p:cNvPr>
            <p:cNvCxnSpPr>
              <a:cxnSpLocks/>
            </p:cNvCxnSpPr>
            <p:nvPr/>
          </p:nvCxnSpPr>
          <p:spPr bwMode="auto">
            <a:xfrm>
              <a:off x="2527175" y="156026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B859169C-F4EA-511D-B94F-363C53636A8E}"/>
                </a:ext>
              </a:extLst>
            </p:cNvPr>
            <p:cNvCxnSpPr>
              <a:cxnSpLocks/>
            </p:cNvCxnSpPr>
            <p:nvPr/>
          </p:nvCxnSpPr>
          <p:spPr bwMode="auto">
            <a:xfrm>
              <a:off x="2549400" y="156026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D6715D37-EFAC-77A9-F274-BB376650B123}"/>
                </a:ext>
              </a:extLst>
            </p:cNvPr>
            <p:cNvCxnSpPr>
              <a:cxnSpLocks/>
            </p:cNvCxnSpPr>
            <p:nvPr/>
          </p:nvCxnSpPr>
          <p:spPr bwMode="auto">
            <a:xfrm>
              <a:off x="2589088" y="156026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C8337DDB-B259-7AAE-1F4D-C12AC96FA35C}"/>
                </a:ext>
              </a:extLst>
            </p:cNvPr>
            <p:cNvCxnSpPr>
              <a:cxnSpLocks/>
            </p:cNvCxnSpPr>
            <p:nvPr/>
          </p:nvCxnSpPr>
          <p:spPr bwMode="auto">
            <a:xfrm>
              <a:off x="2653887" y="156528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4C3F3B3-191B-5E4B-0A43-2779674EAF4A}"/>
                </a:ext>
              </a:extLst>
            </p:cNvPr>
            <p:cNvCxnSpPr>
              <a:cxnSpLocks/>
            </p:cNvCxnSpPr>
            <p:nvPr/>
          </p:nvCxnSpPr>
          <p:spPr bwMode="auto">
            <a:xfrm>
              <a:off x="2744374" y="157892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E941CA56-0E19-D2B0-8E11-8758F75142C3}"/>
                </a:ext>
              </a:extLst>
            </p:cNvPr>
            <p:cNvCxnSpPr>
              <a:cxnSpLocks/>
            </p:cNvCxnSpPr>
            <p:nvPr/>
          </p:nvCxnSpPr>
          <p:spPr bwMode="auto">
            <a:xfrm>
              <a:off x="2790835" y="157826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3D52BF41-5CAD-02E0-62EE-DE100064A7B9}"/>
                </a:ext>
              </a:extLst>
            </p:cNvPr>
            <p:cNvCxnSpPr>
              <a:cxnSpLocks/>
            </p:cNvCxnSpPr>
            <p:nvPr/>
          </p:nvCxnSpPr>
          <p:spPr bwMode="auto">
            <a:xfrm>
              <a:off x="2834748" y="15830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F6457EAC-F7B8-07AC-7652-8B21087304CA}"/>
                </a:ext>
              </a:extLst>
            </p:cNvPr>
            <p:cNvCxnSpPr>
              <a:cxnSpLocks/>
            </p:cNvCxnSpPr>
            <p:nvPr/>
          </p:nvCxnSpPr>
          <p:spPr bwMode="auto">
            <a:xfrm>
              <a:off x="2942698" y="160020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D700D461-61C7-F74F-3076-88B86C092F97}"/>
                </a:ext>
              </a:extLst>
            </p:cNvPr>
            <p:cNvCxnSpPr>
              <a:cxnSpLocks/>
            </p:cNvCxnSpPr>
            <p:nvPr/>
          </p:nvCxnSpPr>
          <p:spPr bwMode="auto">
            <a:xfrm>
              <a:off x="2968098" y="160020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3F74454F-C178-5189-550A-99C36D8D7FAA}"/>
                </a:ext>
              </a:extLst>
            </p:cNvPr>
            <p:cNvCxnSpPr>
              <a:cxnSpLocks/>
            </p:cNvCxnSpPr>
            <p:nvPr/>
          </p:nvCxnSpPr>
          <p:spPr bwMode="auto">
            <a:xfrm>
              <a:off x="3004611" y="160020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90750DEB-2F16-B976-1A98-6BC13CEAE7C6}"/>
                </a:ext>
              </a:extLst>
            </p:cNvPr>
            <p:cNvCxnSpPr>
              <a:cxnSpLocks/>
            </p:cNvCxnSpPr>
            <p:nvPr/>
          </p:nvCxnSpPr>
          <p:spPr bwMode="auto">
            <a:xfrm>
              <a:off x="3054829" y="160020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179B79D6-2E58-CBCD-0F82-06DC7CAB2D12}"/>
                </a:ext>
              </a:extLst>
            </p:cNvPr>
            <p:cNvCxnSpPr>
              <a:cxnSpLocks/>
            </p:cNvCxnSpPr>
            <p:nvPr/>
          </p:nvCxnSpPr>
          <p:spPr bwMode="auto">
            <a:xfrm>
              <a:off x="3126266" y="16083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E7FBCCA8-3C1F-3DFB-4F16-FFAC0B30E929}"/>
                </a:ext>
              </a:extLst>
            </p:cNvPr>
            <p:cNvCxnSpPr>
              <a:cxnSpLocks/>
            </p:cNvCxnSpPr>
            <p:nvPr/>
          </p:nvCxnSpPr>
          <p:spPr bwMode="auto">
            <a:xfrm>
              <a:off x="3183416" y="16090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E5FB8CB0-4A4B-A29D-D1C5-DBE0185164D5}"/>
                </a:ext>
              </a:extLst>
            </p:cNvPr>
            <p:cNvCxnSpPr>
              <a:cxnSpLocks/>
            </p:cNvCxnSpPr>
            <p:nvPr/>
          </p:nvCxnSpPr>
          <p:spPr bwMode="auto">
            <a:xfrm>
              <a:off x="3218341" y="16083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7F8D79F8-06E7-2C43-0BDB-714D9696FB4F}"/>
                </a:ext>
              </a:extLst>
            </p:cNvPr>
            <p:cNvCxnSpPr>
              <a:cxnSpLocks/>
            </p:cNvCxnSpPr>
            <p:nvPr/>
          </p:nvCxnSpPr>
          <p:spPr bwMode="auto">
            <a:xfrm>
              <a:off x="3260280" y="162295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ECA70154-A030-0159-0003-CB8BD45F4192}"/>
                </a:ext>
              </a:extLst>
            </p:cNvPr>
            <p:cNvCxnSpPr>
              <a:cxnSpLocks/>
            </p:cNvCxnSpPr>
            <p:nvPr/>
          </p:nvCxnSpPr>
          <p:spPr bwMode="auto">
            <a:xfrm>
              <a:off x="3304551" y="162375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CEDACE87-0B84-0770-D5C9-53DF49CC77C2}"/>
                </a:ext>
              </a:extLst>
            </p:cNvPr>
            <p:cNvCxnSpPr>
              <a:cxnSpLocks/>
            </p:cNvCxnSpPr>
            <p:nvPr/>
          </p:nvCxnSpPr>
          <p:spPr bwMode="auto">
            <a:xfrm>
              <a:off x="3319175" y="162295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9624AB25-D365-9FF0-0500-765FFEF08C64}"/>
                </a:ext>
              </a:extLst>
            </p:cNvPr>
            <p:cNvCxnSpPr>
              <a:cxnSpLocks/>
            </p:cNvCxnSpPr>
            <p:nvPr/>
          </p:nvCxnSpPr>
          <p:spPr bwMode="auto">
            <a:xfrm>
              <a:off x="3347750" y="16295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AD724209-FBC6-1AF5-8825-C1DBB1F1C461}"/>
                </a:ext>
              </a:extLst>
            </p:cNvPr>
            <p:cNvCxnSpPr>
              <a:cxnSpLocks/>
            </p:cNvCxnSpPr>
            <p:nvPr/>
          </p:nvCxnSpPr>
          <p:spPr bwMode="auto">
            <a:xfrm>
              <a:off x="3403312" y="16295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3B89337E-2278-3BE8-67F0-BBB706BC4941}"/>
                </a:ext>
              </a:extLst>
            </p:cNvPr>
            <p:cNvCxnSpPr>
              <a:cxnSpLocks/>
            </p:cNvCxnSpPr>
            <p:nvPr/>
          </p:nvCxnSpPr>
          <p:spPr bwMode="auto">
            <a:xfrm>
              <a:off x="3455700" y="16295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08CB14BB-D0CD-7B51-4F60-F5B5AD000C6D}"/>
                </a:ext>
              </a:extLst>
            </p:cNvPr>
            <p:cNvCxnSpPr>
              <a:cxnSpLocks/>
            </p:cNvCxnSpPr>
            <p:nvPr/>
          </p:nvCxnSpPr>
          <p:spPr bwMode="auto">
            <a:xfrm>
              <a:off x="3485863" y="16295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FA1E56BD-E432-558A-5207-347D64500C42}"/>
                </a:ext>
              </a:extLst>
            </p:cNvPr>
            <p:cNvCxnSpPr>
              <a:cxnSpLocks/>
            </p:cNvCxnSpPr>
            <p:nvPr/>
          </p:nvCxnSpPr>
          <p:spPr bwMode="auto">
            <a:xfrm>
              <a:off x="3525551" y="164013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64271DF1-A7A3-1BB3-53BE-A3F77190EA00}"/>
                </a:ext>
              </a:extLst>
            </p:cNvPr>
            <p:cNvCxnSpPr>
              <a:cxnSpLocks/>
            </p:cNvCxnSpPr>
            <p:nvPr/>
          </p:nvCxnSpPr>
          <p:spPr bwMode="auto">
            <a:xfrm>
              <a:off x="3579621" y="16449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D1018CB8-C276-D453-FE16-168D23ECCD5C}"/>
                </a:ext>
              </a:extLst>
            </p:cNvPr>
            <p:cNvCxnSpPr>
              <a:cxnSpLocks/>
            </p:cNvCxnSpPr>
            <p:nvPr/>
          </p:nvCxnSpPr>
          <p:spPr bwMode="auto">
            <a:xfrm>
              <a:off x="3616133" y="164390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CF5095E7-3567-0675-64A6-F5F6A12213D1}"/>
                </a:ext>
              </a:extLst>
            </p:cNvPr>
            <p:cNvCxnSpPr>
              <a:cxnSpLocks/>
            </p:cNvCxnSpPr>
            <p:nvPr/>
          </p:nvCxnSpPr>
          <p:spPr bwMode="auto">
            <a:xfrm>
              <a:off x="3639946" y="164599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70524BBE-3F87-BAF6-7157-6BE31A27C233}"/>
                </a:ext>
              </a:extLst>
            </p:cNvPr>
            <p:cNvCxnSpPr>
              <a:cxnSpLocks/>
            </p:cNvCxnSpPr>
            <p:nvPr/>
          </p:nvCxnSpPr>
          <p:spPr bwMode="auto">
            <a:xfrm>
              <a:off x="3690746" y="165627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487E30C5-6C63-EEEF-00E6-940836CB0A79}"/>
                </a:ext>
              </a:extLst>
            </p:cNvPr>
            <p:cNvCxnSpPr>
              <a:cxnSpLocks/>
            </p:cNvCxnSpPr>
            <p:nvPr/>
          </p:nvCxnSpPr>
          <p:spPr bwMode="auto">
            <a:xfrm>
              <a:off x="3755834" y="166491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59DC59E7-7150-BA7A-41F6-671A6DDD5CE2}"/>
                </a:ext>
              </a:extLst>
            </p:cNvPr>
            <p:cNvCxnSpPr>
              <a:cxnSpLocks/>
            </p:cNvCxnSpPr>
            <p:nvPr/>
          </p:nvCxnSpPr>
          <p:spPr bwMode="auto">
            <a:xfrm>
              <a:off x="3841948" y="16730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2C9BF1D0-D014-072A-C0F3-0277906EADFF}"/>
                </a:ext>
              </a:extLst>
            </p:cNvPr>
            <p:cNvCxnSpPr>
              <a:cxnSpLocks/>
            </p:cNvCxnSpPr>
            <p:nvPr/>
          </p:nvCxnSpPr>
          <p:spPr bwMode="auto">
            <a:xfrm>
              <a:off x="3858075" y="16730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8B044F80-555D-A23B-7739-700C50F6138D}"/>
                </a:ext>
              </a:extLst>
            </p:cNvPr>
            <p:cNvCxnSpPr>
              <a:cxnSpLocks/>
            </p:cNvCxnSpPr>
            <p:nvPr/>
          </p:nvCxnSpPr>
          <p:spPr bwMode="auto">
            <a:xfrm>
              <a:off x="3903101" y="16800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642B93B4-6398-5FB3-82F6-FA95C10A20EE}"/>
                </a:ext>
              </a:extLst>
            </p:cNvPr>
            <p:cNvCxnSpPr>
              <a:cxnSpLocks/>
            </p:cNvCxnSpPr>
            <p:nvPr/>
          </p:nvCxnSpPr>
          <p:spPr bwMode="auto">
            <a:xfrm>
              <a:off x="3928501" y="16800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60EEE725-B743-8C3A-E96C-5FC8375C9B35}"/>
                </a:ext>
              </a:extLst>
            </p:cNvPr>
            <p:cNvCxnSpPr>
              <a:cxnSpLocks/>
            </p:cNvCxnSpPr>
            <p:nvPr/>
          </p:nvCxnSpPr>
          <p:spPr bwMode="auto">
            <a:xfrm>
              <a:off x="3980889" y="168826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4B29C3DC-A4AD-66C5-33AF-957D82FC6941}"/>
                </a:ext>
              </a:extLst>
            </p:cNvPr>
            <p:cNvCxnSpPr>
              <a:cxnSpLocks/>
            </p:cNvCxnSpPr>
            <p:nvPr/>
          </p:nvCxnSpPr>
          <p:spPr bwMode="auto">
            <a:xfrm>
              <a:off x="4022164" y="168847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63D075AD-D67F-7EAC-DB39-0CD632C6D02C}"/>
                </a:ext>
              </a:extLst>
            </p:cNvPr>
            <p:cNvCxnSpPr>
              <a:cxnSpLocks/>
            </p:cNvCxnSpPr>
            <p:nvPr/>
          </p:nvCxnSpPr>
          <p:spPr bwMode="auto">
            <a:xfrm>
              <a:off x="4050739" y="168826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04487121-5EB5-163B-8DBA-8CEDD7101075}"/>
                </a:ext>
              </a:extLst>
            </p:cNvPr>
            <p:cNvCxnSpPr>
              <a:cxnSpLocks/>
            </p:cNvCxnSpPr>
            <p:nvPr/>
          </p:nvCxnSpPr>
          <p:spPr bwMode="auto">
            <a:xfrm>
              <a:off x="4118241" y="170427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3A956881-ED10-58DD-2277-00FEE10780A2}"/>
                </a:ext>
              </a:extLst>
            </p:cNvPr>
            <p:cNvCxnSpPr>
              <a:cxnSpLocks/>
            </p:cNvCxnSpPr>
            <p:nvPr/>
          </p:nvCxnSpPr>
          <p:spPr bwMode="auto">
            <a:xfrm>
              <a:off x="4186896" y="171298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36A1FAD4-D086-5699-40C2-75E1200AD5D9}"/>
                </a:ext>
              </a:extLst>
            </p:cNvPr>
            <p:cNvCxnSpPr>
              <a:cxnSpLocks/>
            </p:cNvCxnSpPr>
            <p:nvPr/>
          </p:nvCxnSpPr>
          <p:spPr bwMode="auto">
            <a:xfrm>
              <a:off x="4207533" y="171298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CAAF1459-D841-093A-D7E5-600206A05B4F}"/>
                </a:ext>
              </a:extLst>
            </p:cNvPr>
            <p:cNvCxnSpPr>
              <a:cxnSpLocks/>
            </p:cNvCxnSpPr>
            <p:nvPr/>
          </p:nvCxnSpPr>
          <p:spPr bwMode="auto">
            <a:xfrm>
              <a:off x="4229758" y="171298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DD162B10-606C-D821-0D15-BE15D293739F}"/>
                </a:ext>
              </a:extLst>
            </p:cNvPr>
            <p:cNvCxnSpPr>
              <a:cxnSpLocks/>
            </p:cNvCxnSpPr>
            <p:nvPr/>
          </p:nvCxnSpPr>
          <p:spPr bwMode="auto">
            <a:xfrm>
              <a:off x="4261508" y="172034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C95D7EBE-67ED-4F07-A19C-4F27DA3D4B05}"/>
                </a:ext>
              </a:extLst>
            </p:cNvPr>
            <p:cNvCxnSpPr>
              <a:cxnSpLocks/>
            </p:cNvCxnSpPr>
            <p:nvPr/>
          </p:nvCxnSpPr>
          <p:spPr bwMode="auto">
            <a:xfrm>
              <a:off x="4305958" y="172477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AB7CCC9B-EA2F-43A9-A99F-03C0CB78EF5D}"/>
                </a:ext>
              </a:extLst>
            </p:cNvPr>
            <p:cNvCxnSpPr>
              <a:cxnSpLocks/>
            </p:cNvCxnSpPr>
            <p:nvPr/>
          </p:nvCxnSpPr>
          <p:spPr bwMode="auto">
            <a:xfrm>
              <a:off x="4363108" y="172820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662B2206-C716-83B8-3916-290C5556CFEB}"/>
                </a:ext>
              </a:extLst>
            </p:cNvPr>
            <p:cNvCxnSpPr>
              <a:cxnSpLocks/>
            </p:cNvCxnSpPr>
            <p:nvPr/>
          </p:nvCxnSpPr>
          <p:spPr bwMode="auto">
            <a:xfrm>
              <a:off x="4471058" y="17442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410FC9C7-3D0C-EE22-1869-5B96B4018CF4}"/>
                </a:ext>
              </a:extLst>
            </p:cNvPr>
            <p:cNvCxnSpPr>
              <a:cxnSpLocks/>
            </p:cNvCxnSpPr>
            <p:nvPr/>
          </p:nvCxnSpPr>
          <p:spPr bwMode="auto">
            <a:xfrm>
              <a:off x="4528208" y="174718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A2296124-F215-5423-7D6F-1F7BA3E691B8}"/>
                </a:ext>
              </a:extLst>
            </p:cNvPr>
            <p:cNvCxnSpPr>
              <a:cxnSpLocks/>
            </p:cNvCxnSpPr>
            <p:nvPr/>
          </p:nvCxnSpPr>
          <p:spPr bwMode="auto">
            <a:xfrm>
              <a:off x="4553608" y="174699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051E59E0-691C-27D9-827C-502D65F1CE60}"/>
                </a:ext>
              </a:extLst>
            </p:cNvPr>
            <p:cNvCxnSpPr>
              <a:cxnSpLocks/>
            </p:cNvCxnSpPr>
            <p:nvPr/>
          </p:nvCxnSpPr>
          <p:spPr bwMode="auto">
            <a:xfrm>
              <a:off x="4582183" y="175292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52D2006A-D0FB-3EE9-A669-D32B39D6D7E6}"/>
                </a:ext>
              </a:extLst>
            </p:cNvPr>
            <p:cNvCxnSpPr>
              <a:cxnSpLocks/>
            </p:cNvCxnSpPr>
            <p:nvPr/>
          </p:nvCxnSpPr>
          <p:spPr bwMode="auto">
            <a:xfrm>
              <a:off x="4647146" y="175292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771437D-3487-9E8E-7F44-BFD21E219C6E}"/>
                </a:ext>
              </a:extLst>
            </p:cNvPr>
            <p:cNvCxnSpPr>
              <a:cxnSpLocks/>
            </p:cNvCxnSpPr>
            <p:nvPr/>
          </p:nvCxnSpPr>
          <p:spPr bwMode="auto">
            <a:xfrm>
              <a:off x="4691596" y="175667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5E5BE5D-7EB3-A437-9A75-942A0FC7B55D}"/>
                </a:ext>
              </a:extLst>
            </p:cNvPr>
            <p:cNvCxnSpPr>
              <a:cxnSpLocks/>
            </p:cNvCxnSpPr>
            <p:nvPr/>
          </p:nvCxnSpPr>
          <p:spPr bwMode="auto">
            <a:xfrm>
              <a:off x="4721759" y="17602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068642D1-0B53-BB25-0F9D-49AC587BE1CA}"/>
                </a:ext>
              </a:extLst>
            </p:cNvPr>
            <p:cNvCxnSpPr>
              <a:cxnSpLocks/>
            </p:cNvCxnSpPr>
            <p:nvPr/>
          </p:nvCxnSpPr>
          <p:spPr bwMode="auto">
            <a:xfrm>
              <a:off x="4769384" y="176345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F5EF2066-C3EC-1D53-3898-577F4CEBE9E1}"/>
                </a:ext>
              </a:extLst>
            </p:cNvPr>
            <p:cNvCxnSpPr>
              <a:cxnSpLocks/>
            </p:cNvCxnSpPr>
            <p:nvPr/>
          </p:nvCxnSpPr>
          <p:spPr bwMode="auto">
            <a:xfrm>
              <a:off x="4793197" y="17602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3D25DD97-BF23-7AD7-2A59-E1026F598F7C}"/>
                </a:ext>
              </a:extLst>
            </p:cNvPr>
            <p:cNvCxnSpPr>
              <a:cxnSpLocks/>
            </p:cNvCxnSpPr>
            <p:nvPr/>
          </p:nvCxnSpPr>
          <p:spPr bwMode="auto">
            <a:xfrm>
              <a:off x="4975227" y="178415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0FD5B3ED-0BC1-2B56-6445-237BA0478D7B}"/>
                </a:ext>
              </a:extLst>
            </p:cNvPr>
            <p:cNvCxnSpPr>
              <a:cxnSpLocks/>
            </p:cNvCxnSpPr>
            <p:nvPr/>
          </p:nvCxnSpPr>
          <p:spPr bwMode="auto">
            <a:xfrm>
              <a:off x="5038139" y="179133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C7D3C0CE-BD1E-6E9A-EF00-63B1663EC83C}"/>
                </a:ext>
              </a:extLst>
            </p:cNvPr>
            <p:cNvCxnSpPr>
              <a:cxnSpLocks/>
            </p:cNvCxnSpPr>
            <p:nvPr/>
          </p:nvCxnSpPr>
          <p:spPr bwMode="auto">
            <a:xfrm>
              <a:off x="5079414" y="179286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C04C8817-07BE-0ECC-1021-853107B8C520}"/>
                </a:ext>
              </a:extLst>
            </p:cNvPr>
            <p:cNvCxnSpPr>
              <a:cxnSpLocks/>
            </p:cNvCxnSpPr>
            <p:nvPr/>
          </p:nvCxnSpPr>
          <p:spPr bwMode="auto">
            <a:xfrm>
              <a:off x="5095289" y="179286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1DEED8AD-C15E-8765-7436-6BBA02D4CAD3}"/>
                </a:ext>
              </a:extLst>
            </p:cNvPr>
            <p:cNvCxnSpPr>
              <a:cxnSpLocks/>
            </p:cNvCxnSpPr>
            <p:nvPr/>
          </p:nvCxnSpPr>
          <p:spPr bwMode="auto">
            <a:xfrm>
              <a:off x="5131361" y="179729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12419A7C-F799-C7C4-5A7B-069462A340CC}"/>
                </a:ext>
              </a:extLst>
            </p:cNvPr>
            <p:cNvCxnSpPr>
              <a:cxnSpLocks/>
            </p:cNvCxnSpPr>
            <p:nvPr/>
          </p:nvCxnSpPr>
          <p:spPr bwMode="auto">
            <a:xfrm>
              <a:off x="5175923" y="180022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264CEA84-FE25-7F19-F0EE-B5EB5B39003E}"/>
                </a:ext>
              </a:extLst>
            </p:cNvPr>
            <p:cNvCxnSpPr>
              <a:cxnSpLocks/>
            </p:cNvCxnSpPr>
            <p:nvPr/>
          </p:nvCxnSpPr>
          <p:spPr bwMode="auto">
            <a:xfrm>
              <a:off x="5215611" y="180808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79934D50-BCBB-5810-F7D9-3B588F4DBE39}"/>
                </a:ext>
              </a:extLst>
            </p:cNvPr>
            <p:cNvCxnSpPr>
              <a:cxnSpLocks/>
            </p:cNvCxnSpPr>
            <p:nvPr/>
          </p:nvCxnSpPr>
          <p:spPr bwMode="auto">
            <a:xfrm>
              <a:off x="5258473" y="180808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E6B6186E-83FB-5913-303C-B088C4EC7260}"/>
                </a:ext>
              </a:extLst>
            </p:cNvPr>
            <p:cNvCxnSpPr>
              <a:cxnSpLocks/>
            </p:cNvCxnSpPr>
            <p:nvPr/>
          </p:nvCxnSpPr>
          <p:spPr bwMode="auto">
            <a:xfrm>
              <a:off x="5289893" y="180808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7371F50A-3A17-A7E5-48CC-98D100C3029B}"/>
                </a:ext>
              </a:extLst>
            </p:cNvPr>
            <p:cNvCxnSpPr>
              <a:cxnSpLocks/>
            </p:cNvCxnSpPr>
            <p:nvPr/>
          </p:nvCxnSpPr>
          <p:spPr bwMode="auto">
            <a:xfrm>
              <a:off x="5323230" y="181315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892FE3EE-FEC8-D314-E135-A2144217C937}"/>
                </a:ext>
              </a:extLst>
            </p:cNvPr>
            <p:cNvCxnSpPr>
              <a:cxnSpLocks/>
            </p:cNvCxnSpPr>
            <p:nvPr/>
          </p:nvCxnSpPr>
          <p:spPr bwMode="auto">
            <a:xfrm>
              <a:off x="5353393" y="181823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372458BE-3970-9632-1D68-A1E3810655C4}"/>
                </a:ext>
              </a:extLst>
            </p:cNvPr>
            <p:cNvCxnSpPr>
              <a:cxnSpLocks/>
            </p:cNvCxnSpPr>
            <p:nvPr/>
          </p:nvCxnSpPr>
          <p:spPr bwMode="auto">
            <a:xfrm>
              <a:off x="5410149" y="182013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A751E2C6-500D-C510-1E19-8D2798089753}"/>
                </a:ext>
              </a:extLst>
            </p:cNvPr>
            <p:cNvCxnSpPr>
              <a:cxnSpLocks/>
            </p:cNvCxnSpPr>
            <p:nvPr/>
          </p:nvCxnSpPr>
          <p:spPr bwMode="auto">
            <a:xfrm>
              <a:off x="5440385" y="18304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7C332517-4D68-274B-CDDF-9309C12A8667}"/>
                </a:ext>
              </a:extLst>
            </p:cNvPr>
            <p:cNvCxnSpPr>
              <a:cxnSpLocks/>
            </p:cNvCxnSpPr>
            <p:nvPr/>
          </p:nvCxnSpPr>
          <p:spPr bwMode="auto">
            <a:xfrm>
              <a:off x="5476897" y="18304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52F31BC5-E306-AB60-8C6F-16BFDC498C5F}"/>
                </a:ext>
              </a:extLst>
            </p:cNvPr>
            <p:cNvCxnSpPr>
              <a:cxnSpLocks/>
            </p:cNvCxnSpPr>
            <p:nvPr/>
          </p:nvCxnSpPr>
          <p:spPr bwMode="auto">
            <a:xfrm>
              <a:off x="5549922" y="18372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7BE148A4-BC76-9C76-078C-15454E1037E4}"/>
                </a:ext>
              </a:extLst>
            </p:cNvPr>
            <p:cNvCxnSpPr>
              <a:cxnSpLocks/>
            </p:cNvCxnSpPr>
            <p:nvPr/>
          </p:nvCxnSpPr>
          <p:spPr bwMode="auto">
            <a:xfrm>
              <a:off x="5616597" y="1843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F4243381-4BFC-8AE6-73BC-5E57E8AD65A7}"/>
                </a:ext>
              </a:extLst>
            </p:cNvPr>
            <p:cNvCxnSpPr>
              <a:cxnSpLocks/>
            </p:cNvCxnSpPr>
            <p:nvPr/>
          </p:nvCxnSpPr>
          <p:spPr bwMode="auto">
            <a:xfrm>
              <a:off x="5667397" y="18372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DFEE56F2-E78B-B848-6B98-5F81A2E49B18}"/>
                </a:ext>
              </a:extLst>
            </p:cNvPr>
            <p:cNvCxnSpPr>
              <a:cxnSpLocks/>
            </p:cNvCxnSpPr>
            <p:nvPr/>
          </p:nvCxnSpPr>
          <p:spPr bwMode="auto">
            <a:xfrm>
              <a:off x="5697240" y="18372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3244B9C0-DC38-197E-F7A2-A69371190C28}"/>
                </a:ext>
              </a:extLst>
            </p:cNvPr>
            <p:cNvCxnSpPr>
              <a:cxnSpLocks/>
            </p:cNvCxnSpPr>
            <p:nvPr/>
          </p:nvCxnSpPr>
          <p:spPr bwMode="auto">
            <a:xfrm>
              <a:off x="5721555" y="1843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D8DCCAAC-9D71-947F-DAEC-1DE306A9062E}"/>
                </a:ext>
              </a:extLst>
            </p:cNvPr>
            <p:cNvCxnSpPr>
              <a:cxnSpLocks/>
            </p:cNvCxnSpPr>
            <p:nvPr/>
          </p:nvCxnSpPr>
          <p:spPr bwMode="auto">
            <a:xfrm>
              <a:off x="5748542" y="1843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4F807D1A-E7B3-4DA7-6B41-C452EE9C281C}"/>
                </a:ext>
              </a:extLst>
            </p:cNvPr>
            <p:cNvCxnSpPr>
              <a:cxnSpLocks/>
            </p:cNvCxnSpPr>
            <p:nvPr/>
          </p:nvCxnSpPr>
          <p:spPr bwMode="auto">
            <a:xfrm>
              <a:off x="5772355" y="18433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7BC14A82-3DBD-01B5-CFA0-293FF30622CF}"/>
                </a:ext>
              </a:extLst>
            </p:cNvPr>
            <p:cNvCxnSpPr>
              <a:cxnSpLocks/>
            </p:cNvCxnSpPr>
            <p:nvPr/>
          </p:nvCxnSpPr>
          <p:spPr bwMode="auto">
            <a:xfrm>
              <a:off x="5816805" y="185013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DB05DA0B-D8F1-E713-7B74-13A6DEC9351A}"/>
                </a:ext>
              </a:extLst>
            </p:cNvPr>
            <p:cNvCxnSpPr>
              <a:cxnSpLocks/>
            </p:cNvCxnSpPr>
            <p:nvPr/>
          </p:nvCxnSpPr>
          <p:spPr bwMode="auto">
            <a:xfrm>
              <a:off x="5865784" y="185594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20FF8919-ECBD-1D12-1309-C81DAF7F2211}"/>
                </a:ext>
              </a:extLst>
            </p:cNvPr>
            <p:cNvCxnSpPr>
              <a:cxnSpLocks/>
            </p:cNvCxnSpPr>
            <p:nvPr/>
          </p:nvCxnSpPr>
          <p:spPr bwMode="auto">
            <a:xfrm>
              <a:off x="5921346" y="185817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B684C960-A8B9-C538-B4D7-13A2A11C6502}"/>
                </a:ext>
              </a:extLst>
            </p:cNvPr>
            <p:cNvCxnSpPr>
              <a:cxnSpLocks/>
            </p:cNvCxnSpPr>
            <p:nvPr/>
          </p:nvCxnSpPr>
          <p:spPr bwMode="auto">
            <a:xfrm>
              <a:off x="5948334" y="186403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DF92A7F6-2249-E26E-5537-27AAD56C8C58}"/>
                </a:ext>
              </a:extLst>
            </p:cNvPr>
            <p:cNvCxnSpPr>
              <a:cxnSpLocks/>
            </p:cNvCxnSpPr>
            <p:nvPr/>
          </p:nvCxnSpPr>
          <p:spPr bwMode="auto">
            <a:xfrm>
              <a:off x="5981293" y="18661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EE9A66CA-0C8E-FCF1-8B95-F8B279FE6045}"/>
                </a:ext>
              </a:extLst>
            </p:cNvPr>
            <p:cNvCxnSpPr>
              <a:cxnSpLocks/>
            </p:cNvCxnSpPr>
            <p:nvPr/>
          </p:nvCxnSpPr>
          <p:spPr bwMode="auto">
            <a:xfrm>
              <a:off x="6013043" y="186676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E184AF55-C86F-5E5C-A00F-17CD49813972}"/>
                </a:ext>
              </a:extLst>
            </p:cNvPr>
            <p:cNvCxnSpPr>
              <a:cxnSpLocks/>
            </p:cNvCxnSpPr>
            <p:nvPr/>
          </p:nvCxnSpPr>
          <p:spPr bwMode="auto">
            <a:xfrm>
              <a:off x="6036855" y="18661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BFDB14FF-1C90-A55F-5A29-889298DC6C23}"/>
                </a:ext>
              </a:extLst>
            </p:cNvPr>
            <p:cNvCxnSpPr>
              <a:cxnSpLocks/>
            </p:cNvCxnSpPr>
            <p:nvPr/>
          </p:nvCxnSpPr>
          <p:spPr bwMode="auto">
            <a:xfrm>
              <a:off x="6074955" y="18661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8B2285EB-917F-82F7-8233-63730E846429}"/>
                </a:ext>
              </a:extLst>
            </p:cNvPr>
            <p:cNvCxnSpPr>
              <a:cxnSpLocks/>
            </p:cNvCxnSpPr>
            <p:nvPr/>
          </p:nvCxnSpPr>
          <p:spPr bwMode="auto">
            <a:xfrm>
              <a:off x="6100355" y="186619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1A8CB6E9-12C1-F2AF-0EF1-871058505107}"/>
                </a:ext>
              </a:extLst>
            </p:cNvPr>
            <p:cNvCxnSpPr>
              <a:cxnSpLocks/>
            </p:cNvCxnSpPr>
            <p:nvPr/>
          </p:nvCxnSpPr>
          <p:spPr bwMode="auto">
            <a:xfrm>
              <a:off x="6132105" y="187039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3028C0BA-CCC0-05B6-629D-6B15C191C572}"/>
                </a:ext>
              </a:extLst>
            </p:cNvPr>
            <p:cNvCxnSpPr>
              <a:cxnSpLocks/>
            </p:cNvCxnSpPr>
            <p:nvPr/>
          </p:nvCxnSpPr>
          <p:spPr bwMode="auto">
            <a:xfrm>
              <a:off x="6163855" y="187039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17FE0D89-864C-FBEE-0C6E-D5434017788A}"/>
                </a:ext>
              </a:extLst>
            </p:cNvPr>
            <p:cNvCxnSpPr>
              <a:cxnSpLocks/>
            </p:cNvCxnSpPr>
            <p:nvPr/>
          </p:nvCxnSpPr>
          <p:spPr bwMode="auto">
            <a:xfrm>
              <a:off x="6193892" y="187039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2BE3ADE9-D5E4-D4EF-AE05-90583121EC69}"/>
                </a:ext>
              </a:extLst>
            </p:cNvPr>
            <p:cNvCxnSpPr>
              <a:cxnSpLocks/>
            </p:cNvCxnSpPr>
            <p:nvPr/>
          </p:nvCxnSpPr>
          <p:spPr bwMode="auto">
            <a:xfrm>
              <a:off x="6222467" y="187773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5ACF2DDD-6B00-2A73-58DE-A533AE60D4FC}"/>
                </a:ext>
              </a:extLst>
            </p:cNvPr>
            <p:cNvCxnSpPr>
              <a:cxnSpLocks/>
            </p:cNvCxnSpPr>
            <p:nvPr/>
          </p:nvCxnSpPr>
          <p:spPr bwMode="auto">
            <a:xfrm>
              <a:off x="6251087" y="188010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AAEAD7FB-8BE8-DA5E-9584-41E9DCCF1DF5}"/>
                </a:ext>
              </a:extLst>
            </p:cNvPr>
            <p:cNvCxnSpPr>
              <a:cxnSpLocks/>
            </p:cNvCxnSpPr>
            <p:nvPr/>
          </p:nvCxnSpPr>
          <p:spPr bwMode="auto">
            <a:xfrm>
              <a:off x="6279662" y="188010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C2549937-8343-A86A-6992-583E24EB7C08}"/>
                </a:ext>
              </a:extLst>
            </p:cNvPr>
            <p:cNvCxnSpPr>
              <a:cxnSpLocks/>
            </p:cNvCxnSpPr>
            <p:nvPr/>
          </p:nvCxnSpPr>
          <p:spPr bwMode="auto">
            <a:xfrm>
              <a:off x="6309825" y="188010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4345C35C-8BF0-D7BB-E029-EC1786D2D6A9}"/>
                </a:ext>
              </a:extLst>
            </p:cNvPr>
            <p:cNvCxnSpPr>
              <a:cxnSpLocks/>
            </p:cNvCxnSpPr>
            <p:nvPr/>
          </p:nvCxnSpPr>
          <p:spPr bwMode="auto">
            <a:xfrm>
              <a:off x="6339987" y="188010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71EED5AD-EEE7-E8E7-061A-E60454E828F9}"/>
                </a:ext>
              </a:extLst>
            </p:cNvPr>
            <p:cNvCxnSpPr>
              <a:cxnSpLocks/>
            </p:cNvCxnSpPr>
            <p:nvPr/>
          </p:nvCxnSpPr>
          <p:spPr bwMode="auto">
            <a:xfrm>
              <a:off x="6370149" y="188447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FAF67328-8D1C-022F-C881-B7C027837E6D}"/>
                </a:ext>
              </a:extLst>
            </p:cNvPr>
            <p:cNvCxnSpPr>
              <a:cxnSpLocks/>
            </p:cNvCxnSpPr>
            <p:nvPr/>
          </p:nvCxnSpPr>
          <p:spPr bwMode="auto">
            <a:xfrm>
              <a:off x="6397137" y="18937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86A69CEC-8A27-ED66-B14D-8C5B46402A7F}"/>
                </a:ext>
              </a:extLst>
            </p:cNvPr>
            <p:cNvCxnSpPr>
              <a:cxnSpLocks/>
            </p:cNvCxnSpPr>
            <p:nvPr/>
          </p:nvCxnSpPr>
          <p:spPr bwMode="auto">
            <a:xfrm>
              <a:off x="6417138" y="189811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D8BE7694-0ACA-0334-F2DD-E17A474C8850}"/>
                </a:ext>
              </a:extLst>
            </p:cNvPr>
            <p:cNvCxnSpPr>
              <a:cxnSpLocks/>
            </p:cNvCxnSpPr>
            <p:nvPr/>
          </p:nvCxnSpPr>
          <p:spPr bwMode="auto">
            <a:xfrm>
              <a:off x="6445713" y="189811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C996208F-77D7-47A6-4DA7-324CE957F0AB}"/>
                </a:ext>
              </a:extLst>
            </p:cNvPr>
            <p:cNvCxnSpPr>
              <a:cxnSpLocks/>
            </p:cNvCxnSpPr>
            <p:nvPr/>
          </p:nvCxnSpPr>
          <p:spPr bwMode="auto">
            <a:xfrm>
              <a:off x="6470513" y="189811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AC41E7FF-0608-67E6-0374-EEDE27C799E9}"/>
                </a:ext>
              </a:extLst>
            </p:cNvPr>
            <p:cNvCxnSpPr>
              <a:cxnSpLocks/>
            </p:cNvCxnSpPr>
            <p:nvPr/>
          </p:nvCxnSpPr>
          <p:spPr bwMode="auto">
            <a:xfrm>
              <a:off x="6495913" y="19026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DF457244-5019-8BB2-9B6A-4A12A2B68A40}"/>
                </a:ext>
              </a:extLst>
            </p:cNvPr>
            <p:cNvCxnSpPr>
              <a:cxnSpLocks/>
            </p:cNvCxnSpPr>
            <p:nvPr/>
          </p:nvCxnSpPr>
          <p:spPr bwMode="auto">
            <a:xfrm>
              <a:off x="6518911" y="190405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0FCBF82-CDD0-3CCE-D007-3AA7AF541A6E}"/>
                </a:ext>
              </a:extLst>
            </p:cNvPr>
            <p:cNvCxnSpPr>
              <a:cxnSpLocks/>
            </p:cNvCxnSpPr>
            <p:nvPr/>
          </p:nvCxnSpPr>
          <p:spPr bwMode="auto">
            <a:xfrm>
              <a:off x="6547486" y="19026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17A5FD67-6ED3-9651-26E8-3F3DA6DE2661}"/>
                </a:ext>
              </a:extLst>
            </p:cNvPr>
            <p:cNvCxnSpPr>
              <a:cxnSpLocks/>
            </p:cNvCxnSpPr>
            <p:nvPr/>
          </p:nvCxnSpPr>
          <p:spPr bwMode="auto">
            <a:xfrm>
              <a:off x="6566536" y="190613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40E62E1-118B-8989-2F71-CC8E15F18722}"/>
                </a:ext>
              </a:extLst>
            </p:cNvPr>
            <p:cNvCxnSpPr>
              <a:cxnSpLocks/>
            </p:cNvCxnSpPr>
            <p:nvPr/>
          </p:nvCxnSpPr>
          <p:spPr bwMode="auto">
            <a:xfrm>
              <a:off x="6585270" y="190613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69D01356-1A60-138E-581D-27993FB8119A}"/>
                </a:ext>
              </a:extLst>
            </p:cNvPr>
            <p:cNvCxnSpPr>
              <a:cxnSpLocks/>
            </p:cNvCxnSpPr>
            <p:nvPr/>
          </p:nvCxnSpPr>
          <p:spPr bwMode="auto">
            <a:xfrm>
              <a:off x="6612257" y="190613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7F439512-CDA7-FA2B-098A-E9DE4C80141C}"/>
                </a:ext>
              </a:extLst>
            </p:cNvPr>
            <p:cNvCxnSpPr>
              <a:cxnSpLocks/>
            </p:cNvCxnSpPr>
            <p:nvPr/>
          </p:nvCxnSpPr>
          <p:spPr bwMode="auto">
            <a:xfrm>
              <a:off x="6636069" y="190613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2A2D897E-074C-1773-A3DB-17D579C18F46}"/>
                </a:ext>
              </a:extLst>
            </p:cNvPr>
            <p:cNvCxnSpPr>
              <a:cxnSpLocks/>
            </p:cNvCxnSpPr>
            <p:nvPr/>
          </p:nvCxnSpPr>
          <p:spPr bwMode="auto">
            <a:xfrm>
              <a:off x="6663056" y="19176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32DC5C77-F058-83B7-3B1C-991D80373267}"/>
                </a:ext>
              </a:extLst>
            </p:cNvPr>
            <p:cNvCxnSpPr>
              <a:cxnSpLocks/>
            </p:cNvCxnSpPr>
            <p:nvPr/>
          </p:nvCxnSpPr>
          <p:spPr bwMode="auto">
            <a:xfrm>
              <a:off x="6691631" y="19176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F3C64D54-1D6B-B00C-141B-F15C2444B793}"/>
                </a:ext>
              </a:extLst>
            </p:cNvPr>
            <p:cNvCxnSpPr>
              <a:cxnSpLocks/>
            </p:cNvCxnSpPr>
            <p:nvPr/>
          </p:nvCxnSpPr>
          <p:spPr bwMode="auto">
            <a:xfrm>
              <a:off x="6721794" y="19176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DADF2E8-AC32-3AB5-574C-32EE521C915A}"/>
                </a:ext>
              </a:extLst>
            </p:cNvPr>
            <p:cNvCxnSpPr>
              <a:cxnSpLocks/>
            </p:cNvCxnSpPr>
            <p:nvPr/>
          </p:nvCxnSpPr>
          <p:spPr bwMode="auto">
            <a:xfrm>
              <a:off x="6755131" y="191988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1403E564-DAE8-CBAF-9E54-EA94CFDB7DBB}"/>
                </a:ext>
              </a:extLst>
            </p:cNvPr>
            <p:cNvCxnSpPr>
              <a:cxnSpLocks/>
            </p:cNvCxnSpPr>
            <p:nvPr/>
          </p:nvCxnSpPr>
          <p:spPr bwMode="auto">
            <a:xfrm>
              <a:off x="6777356" y="191891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40192127-8D3A-0432-8E89-1880C57CF667}"/>
                </a:ext>
              </a:extLst>
            </p:cNvPr>
            <p:cNvCxnSpPr>
              <a:cxnSpLocks/>
            </p:cNvCxnSpPr>
            <p:nvPr/>
          </p:nvCxnSpPr>
          <p:spPr bwMode="auto">
            <a:xfrm>
              <a:off x="6805931" y="191711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B61887C2-B08A-28CF-8230-EA12C8721E63}"/>
                </a:ext>
              </a:extLst>
            </p:cNvPr>
            <p:cNvCxnSpPr>
              <a:cxnSpLocks/>
            </p:cNvCxnSpPr>
            <p:nvPr/>
          </p:nvCxnSpPr>
          <p:spPr bwMode="auto">
            <a:xfrm>
              <a:off x="6832918" y="192798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18B70348-D5C2-88AC-9716-63C1221E5C1E}"/>
                </a:ext>
              </a:extLst>
            </p:cNvPr>
            <p:cNvCxnSpPr>
              <a:cxnSpLocks/>
            </p:cNvCxnSpPr>
            <p:nvPr/>
          </p:nvCxnSpPr>
          <p:spPr bwMode="auto">
            <a:xfrm>
              <a:off x="6858318" y="1934279"/>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CF36CDEC-CD37-6959-C070-736CFC6EF221}"/>
                </a:ext>
              </a:extLst>
            </p:cNvPr>
            <p:cNvCxnSpPr>
              <a:cxnSpLocks/>
            </p:cNvCxnSpPr>
            <p:nvPr/>
          </p:nvCxnSpPr>
          <p:spPr bwMode="auto">
            <a:xfrm>
              <a:off x="6886893" y="194095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20E278C-81FE-ACEF-968E-30C77B5AEBFA}"/>
                </a:ext>
              </a:extLst>
            </p:cNvPr>
            <p:cNvCxnSpPr>
              <a:cxnSpLocks/>
            </p:cNvCxnSpPr>
            <p:nvPr/>
          </p:nvCxnSpPr>
          <p:spPr bwMode="auto">
            <a:xfrm>
              <a:off x="6912293" y="194261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ACAA31DD-4C5C-EDF5-F097-9133EA007AC0}"/>
                </a:ext>
              </a:extLst>
            </p:cNvPr>
            <p:cNvCxnSpPr>
              <a:cxnSpLocks/>
            </p:cNvCxnSpPr>
            <p:nvPr/>
          </p:nvCxnSpPr>
          <p:spPr bwMode="auto">
            <a:xfrm>
              <a:off x="6944043" y="194452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5CFB2494-CFC7-8857-2438-68F59DDB5307}"/>
                </a:ext>
              </a:extLst>
            </p:cNvPr>
            <p:cNvCxnSpPr>
              <a:cxnSpLocks/>
            </p:cNvCxnSpPr>
            <p:nvPr/>
          </p:nvCxnSpPr>
          <p:spPr bwMode="auto">
            <a:xfrm>
              <a:off x="6974206" y="19490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0F367A39-7B61-F7A4-E615-6893F275B402}"/>
                </a:ext>
              </a:extLst>
            </p:cNvPr>
            <p:cNvCxnSpPr>
              <a:cxnSpLocks/>
            </p:cNvCxnSpPr>
            <p:nvPr/>
          </p:nvCxnSpPr>
          <p:spPr bwMode="auto">
            <a:xfrm>
              <a:off x="7003339" y="194881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9B78B5EF-6EE7-B41B-8A15-920ACC25822C}"/>
                </a:ext>
              </a:extLst>
            </p:cNvPr>
            <p:cNvCxnSpPr>
              <a:cxnSpLocks/>
            </p:cNvCxnSpPr>
            <p:nvPr/>
          </p:nvCxnSpPr>
          <p:spPr bwMode="auto">
            <a:xfrm>
              <a:off x="7031914" y="194905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1DA56B8B-D2CF-18D6-EDB5-A2A3DB798A6F}"/>
                </a:ext>
              </a:extLst>
            </p:cNvPr>
            <p:cNvCxnSpPr>
              <a:cxnSpLocks/>
            </p:cNvCxnSpPr>
            <p:nvPr/>
          </p:nvCxnSpPr>
          <p:spPr bwMode="auto">
            <a:xfrm>
              <a:off x="7069062" y="195263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A65628F9-C83E-03B4-91B1-64B6929D507B}"/>
                </a:ext>
              </a:extLst>
            </p:cNvPr>
            <p:cNvCxnSpPr>
              <a:cxnSpLocks/>
            </p:cNvCxnSpPr>
            <p:nvPr/>
          </p:nvCxnSpPr>
          <p:spPr bwMode="auto">
            <a:xfrm>
              <a:off x="7092875" y="195448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2B23E56E-651A-FA82-C9BD-00D7313EF151}"/>
                </a:ext>
              </a:extLst>
            </p:cNvPr>
            <p:cNvCxnSpPr>
              <a:cxnSpLocks/>
            </p:cNvCxnSpPr>
            <p:nvPr/>
          </p:nvCxnSpPr>
          <p:spPr bwMode="auto">
            <a:xfrm>
              <a:off x="7122439" y="19576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37799C06-00F6-B740-77D2-7E5D4AEEE2EE}"/>
                </a:ext>
              </a:extLst>
            </p:cNvPr>
            <p:cNvCxnSpPr>
              <a:cxnSpLocks/>
            </p:cNvCxnSpPr>
            <p:nvPr/>
          </p:nvCxnSpPr>
          <p:spPr bwMode="auto">
            <a:xfrm>
              <a:off x="7154189" y="19576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7FCCA15-54B3-C6ED-50D5-124BAB105A4C}"/>
                </a:ext>
              </a:extLst>
            </p:cNvPr>
            <p:cNvCxnSpPr>
              <a:cxnSpLocks/>
            </p:cNvCxnSpPr>
            <p:nvPr/>
          </p:nvCxnSpPr>
          <p:spPr bwMode="auto">
            <a:xfrm>
              <a:off x="7181177" y="19576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9323E955-9134-26C0-6F05-83247F2C5863}"/>
                </a:ext>
              </a:extLst>
            </p:cNvPr>
            <p:cNvCxnSpPr>
              <a:cxnSpLocks/>
            </p:cNvCxnSpPr>
            <p:nvPr/>
          </p:nvCxnSpPr>
          <p:spPr bwMode="auto">
            <a:xfrm>
              <a:off x="7211337" y="195761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0186D76D-4F93-092D-5ED7-5249B9CA5A38}"/>
                </a:ext>
              </a:extLst>
            </p:cNvPr>
            <p:cNvCxnSpPr>
              <a:cxnSpLocks/>
            </p:cNvCxnSpPr>
            <p:nvPr/>
          </p:nvCxnSpPr>
          <p:spPr bwMode="auto">
            <a:xfrm>
              <a:off x="7241500" y="19604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FF286242-A14C-E933-B8F0-E54FDAD77B6B}"/>
                </a:ext>
              </a:extLst>
            </p:cNvPr>
            <p:cNvCxnSpPr>
              <a:cxnSpLocks/>
            </p:cNvCxnSpPr>
            <p:nvPr/>
          </p:nvCxnSpPr>
          <p:spPr bwMode="auto">
            <a:xfrm>
              <a:off x="7271662" y="19604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A8ADDDDD-808A-4876-97A9-2718B73DC427}"/>
                </a:ext>
              </a:extLst>
            </p:cNvPr>
            <p:cNvCxnSpPr>
              <a:cxnSpLocks/>
            </p:cNvCxnSpPr>
            <p:nvPr/>
          </p:nvCxnSpPr>
          <p:spPr bwMode="auto">
            <a:xfrm>
              <a:off x="7291043" y="19604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BFAF9E7B-9324-A8FD-21A6-81014E8A0909}"/>
                </a:ext>
              </a:extLst>
            </p:cNvPr>
            <p:cNvCxnSpPr>
              <a:cxnSpLocks/>
            </p:cNvCxnSpPr>
            <p:nvPr/>
          </p:nvCxnSpPr>
          <p:spPr bwMode="auto">
            <a:xfrm>
              <a:off x="7323564" y="196047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736B460C-F369-568E-5AF6-53611F3EBE22}"/>
                </a:ext>
              </a:extLst>
            </p:cNvPr>
            <p:cNvCxnSpPr>
              <a:cxnSpLocks/>
            </p:cNvCxnSpPr>
            <p:nvPr/>
          </p:nvCxnSpPr>
          <p:spPr bwMode="auto">
            <a:xfrm>
              <a:off x="7350552" y="196792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A1095918-0422-FFD7-32D7-CA0061991FF1}"/>
                </a:ext>
              </a:extLst>
            </p:cNvPr>
            <p:cNvCxnSpPr>
              <a:cxnSpLocks/>
            </p:cNvCxnSpPr>
            <p:nvPr/>
          </p:nvCxnSpPr>
          <p:spPr bwMode="auto">
            <a:xfrm>
              <a:off x="7382302" y="198082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30F7DBB4-6F77-10B9-F869-BEB525BFA299}"/>
                </a:ext>
              </a:extLst>
            </p:cNvPr>
            <p:cNvCxnSpPr>
              <a:cxnSpLocks/>
            </p:cNvCxnSpPr>
            <p:nvPr/>
          </p:nvCxnSpPr>
          <p:spPr bwMode="auto">
            <a:xfrm>
              <a:off x="7410877" y="1980823"/>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E3660F6A-6A28-88F7-B254-50687F88B389}"/>
                </a:ext>
              </a:extLst>
            </p:cNvPr>
            <p:cNvCxnSpPr>
              <a:cxnSpLocks/>
            </p:cNvCxnSpPr>
            <p:nvPr/>
          </p:nvCxnSpPr>
          <p:spPr bwMode="auto">
            <a:xfrm>
              <a:off x="7442733" y="198875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7FDB36B0-F64C-8155-D94C-D25D2E5D2BEA}"/>
                </a:ext>
              </a:extLst>
            </p:cNvPr>
            <p:cNvCxnSpPr>
              <a:cxnSpLocks/>
            </p:cNvCxnSpPr>
            <p:nvPr/>
          </p:nvCxnSpPr>
          <p:spPr bwMode="auto">
            <a:xfrm>
              <a:off x="7471308" y="198875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B65917B8-3F3D-B0AC-254A-5E05F18214F7}"/>
                </a:ext>
              </a:extLst>
            </p:cNvPr>
            <p:cNvCxnSpPr>
              <a:cxnSpLocks/>
            </p:cNvCxnSpPr>
            <p:nvPr/>
          </p:nvCxnSpPr>
          <p:spPr bwMode="auto">
            <a:xfrm>
              <a:off x="7498296" y="198875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0527AF54-EEDF-2636-B1FE-985A485B8EBC}"/>
                </a:ext>
              </a:extLst>
            </p:cNvPr>
            <p:cNvCxnSpPr>
              <a:cxnSpLocks/>
            </p:cNvCxnSpPr>
            <p:nvPr/>
          </p:nvCxnSpPr>
          <p:spPr bwMode="auto">
            <a:xfrm>
              <a:off x="7526871" y="1991878"/>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E2982CE4-030D-5A4A-ED5C-3BC4EAD38900}"/>
                </a:ext>
              </a:extLst>
            </p:cNvPr>
            <p:cNvCxnSpPr>
              <a:cxnSpLocks/>
            </p:cNvCxnSpPr>
            <p:nvPr/>
          </p:nvCxnSpPr>
          <p:spPr bwMode="auto">
            <a:xfrm>
              <a:off x="7561788" y="198875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A6D4EB15-58C9-4A57-D373-7D8100D70F97}"/>
                </a:ext>
              </a:extLst>
            </p:cNvPr>
            <p:cNvCxnSpPr>
              <a:cxnSpLocks/>
            </p:cNvCxnSpPr>
            <p:nvPr/>
          </p:nvCxnSpPr>
          <p:spPr bwMode="auto">
            <a:xfrm>
              <a:off x="7584013" y="1994975"/>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F911BB32-502E-B85E-515F-84BB39BFA7F2}"/>
                </a:ext>
              </a:extLst>
            </p:cNvPr>
            <p:cNvCxnSpPr>
              <a:cxnSpLocks/>
            </p:cNvCxnSpPr>
            <p:nvPr/>
          </p:nvCxnSpPr>
          <p:spPr bwMode="auto">
            <a:xfrm>
              <a:off x="7611001" y="1998020"/>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08443F52-BD64-F2D6-F3FA-6FD4C39D0090}"/>
                </a:ext>
              </a:extLst>
            </p:cNvPr>
            <p:cNvCxnSpPr>
              <a:cxnSpLocks/>
            </p:cNvCxnSpPr>
            <p:nvPr/>
          </p:nvCxnSpPr>
          <p:spPr bwMode="auto">
            <a:xfrm>
              <a:off x="7637988" y="199755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5425AC75-7984-0415-7B84-852E2E310CF1}"/>
                </a:ext>
              </a:extLst>
            </p:cNvPr>
            <p:cNvCxnSpPr>
              <a:cxnSpLocks/>
            </p:cNvCxnSpPr>
            <p:nvPr/>
          </p:nvCxnSpPr>
          <p:spPr bwMode="auto">
            <a:xfrm>
              <a:off x="7658115" y="1997557"/>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7C51FDC3-E113-9A30-913E-8888AFDB65A8}"/>
                </a:ext>
              </a:extLst>
            </p:cNvPr>
            <p:cNvCxnSpPr>
              <a:cxnSpLocks/>
            </p:cNvCxnSpPr>
            <p:nvPr/>
          </p:nvCxnSpPr>
          <p:spPr bwMode="auto">
            <a:xfrm>
              <a:off x="7696215" y="199829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ECDD2B86-CF4F-EA05-D49A-D235BDC5133D}"/>
                </a:ext>
              </a:extLst>
            </p:cNvPr>
            <p:cNvCxnSpPr>
              <a:cxnSpLocks/>
            </p:cNvCxnSpPr>
            <p:nvPr/>
          </p:nvCxnSpPr>
          <p:spPr bwMode="auto">
            <a:xfrm>
              <a:off x="7727965" y="2015684"/>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C37887F7-030D-0EA0-464C-902CEC9AE3D8}"/>
                </a:ext>
              </a:extLst>
            </p:cNvPr>
            <p:cNvCxnSpPr>
              <a:cxnSpLocks/>
            </p:cNvCxnSpPr>
            <p:nvPr/>
          </p:nvCxnSpPr>
          <p:spPr bwMode="auto">
            <a:xfrm>
              <a:off x="7758127" y="20149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6B66FD77-CBF6-DE91-02B6-7BEB31A19983}"/>
                </a:ext>
              </a:extLst>
            </p:cNvPr>
            <p:cNvCxnSpPr>
              <a:cxnSpLocks/>
            </p:cNvCxnSpPr>
            <p:nvPr/>
          </p:nvCxnSpPr>
          <p:spPr bwMode="auto">
            <a:xfrm>
              <a:off x="7789877" y="20149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0A649001-1E7C-F546-45DC-D58EE10BFAB0}"/>
                </a:ext>
              </a:extLst>
            </p:cNvPr>
            <p:cNvCxnSpPr>
              <a:cxnSpLocks/>
            </p:cNvCxnSpPr>
            <p:nvPr/>
          </p:nvCxnSpPr>
          <p:spPr bwMode="auto">
            <a:xfrm>
              <a:off x="7821627" y="20149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A5447E0F-5881-84FD-D5CF-FF7E5390311D}"/>
                </a:ext>
              </a:extLst>
            </p:cNvPr>
            <p:cNvCxnSpPr>
              <a:cxnSpLocks/>
            </p:cNvCxnSpPr>
            <p:nvPr/>
          </p:nvCxnSpPr>
          <p:spPr bwMode="auto">
            <a:xfrm>
              <a:off x="7852951" y="201494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83DF90EB-AD42-878B-3DA7-94732E5BE287}"/>
                </a:ext>
              </a:extLst>
            </p:cNvPr>
            <p:cNvCxnSpPr>
              <a:cxnSpLocks/>
            </p:cNvCxnSpPr>
            <p:nvPr/>
          </p:nvCxnSpPr>
          <p:spPr bwMode="auto">
            <a:xfrm>
              <a:off x="7884701" y="2041332"/>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A5274CD4-4F43-1941-B816-CF7369242797}"/>
                </a:ext>
              </a:extLst>
            </p:cNvPr>
            <p:cNvCxnSpPr>
              <a:cxnSpLocks/>
            </p:cNvCxnSpPr>
            <p:nvPr/>
          </p:nvCxnSpPr>
          <p:spPr bwMode="auto">
            <a:xfrm>
              <a:off x="7916451"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4D4220FB-C718-A14B-B575-1174C9A3C29A}"/>
                </a:ext>
              </a:extLst>
            </p:cNvPr>
            <p:cNvCxnSpPr>
              <a:cxnSpLocks/>
            </p:cNvCxnSpPr>
            <p:nvPr/>
          </p:nvCxnSpPr>
          <p:spPr bwMode="auto">
            <a:xfrm>
              <a:off x="7946614"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49132C2B-09BD-1276-EB1D-2FC39C1EC536}"/>
                </a:ext>
              </a:extLst>
            </p:cNvPr>
            <p:cNvCxnSpPr>
              <a:cxnSpLocks/>
            </p:cNvCxnSpPr>
            <p:nvPr/>
          </p:nvCxnSpPr>
          <p:spPr bwMode="auto">
            <a:xfrm>
              <a:off x="7972014"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5C9D7757-CBDE-A755-12B0-D43383F105F3}"/>
                </a:ext>
              </a:extLst>
            </p:cNvPr>
            <p:cNvCxnSpPr>
              <a:cxnSpLocks/>
            </p:cNvCxnSpPr>
            <p:nvPr/>
          </p:nvCxnSpPr>
          <p:spPr bwMode="auto">
            <a:xfrm>
              <a:off x="7999002"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74543333-B18D-AF94-C015-502C80A43A2A}"/>
                </a:ext>
              </a:extLst>
            </p:cNvPr>
            <p:cNvCxnSpPr>
              <a:cxnSpLocks/>
            </p:cNvCxnSpPr>
            <p:nvPr/>
          </p:nvCxnSpPr>
          <p:spPr bwMode="auto">
            <a:xfrm>
              <a:off x="8021227"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5C80A461-5729-69DE-3A50-49D4DAF0E60A}"/>
                </a:ext>
              </a:extLst>
            </p:cNvPr>
            <p:cNvCxnSpPr>
              <a:cxnSpLocks/>
            </p:cNvCxnSpPr>
            <p:nvPr/>
          </p:nvCxnSpPr>
          <p:spPr bwMode="auto">
            <a:xfrm>
              <a:off x="8033927" y="2047806"/>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65A7FDFD-D477-BF49-6E77-B952CD5D1EAF}"/>
                </a:ext>
              </a:extLst>
            </p:cNvPr>
            <p:cNvCxnSpPr>
              <a:cxnSpLocks/>
            </p:cNvCxnSpPr>
            <p:nvPr/>
          </p:nvCxnSpPr>
          <p:spPr bwMode="auto">
            <a:xfrm>
              <a:off x="8076819" y="205045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24ABE1B5-1743-832E-6C43-9090DBF824F5}"/>
                </a:ext>
              </a:extLst>
            </p:cNvPr>
            <p:cNvCxnSpPr>
              <a:cxnSpLocks/>
            </p:cNvCxnSpPr>
            <p:nvPr/>
          </p:nvCxnSpPr>
          <p:spPr bwMode="auto">
            <a:xfrm>
              <a:off x="8110157" y="2049921"/>
              <a:ext cx="0" cy="79879"/>
            </a:xfrm>
            <a:prstGeom prst="line">
              <a:avLst/>
            </a:prstGeom>
            <a:noFill/>
            <a:ln w="28575"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0297A6B-567C-E24A-E6D9-53C99654ECFC}"/>
                </a:ext>
              </a:extLst>
            </p:cNvPr>
            <p:cNvCxnSpPr>
              <a:cxnSpLocks/>
            </p:cNvCxnSpPr>
            <p:nvPr/>
          </p:nvCxnSpPr>
          <p:spPr bwMode="auto">
            <a:xfrm>
              <a:off x="8144933" y="2054885"/>
              <a:ext cx="0" cy="79879"/>
            </a:xfrm>
            <a:prstGeom prst="line">
              <a:avLst/>
            </a:prstGeom>
            <a:noFill/>
            <a:ln w="28575" cap="flat" cmpd="sng" algn="ctr">
              <a:solidFill>
                <a:schemeClr val="accent1"/>
              </a:solidFill>
              <a:prstDash val="solid"/>
              <a:round/>
              <a:headEnd type="none" w="med" len="med"/>
              <a:tailEnd type="none" w="med" len="med"/>
            </a:ln>
            <a:effectLst/>
          </p:spPr>
        </p:cxnSp>
      </p:grpSp>
      <p:sp>
        <p:nvSpPr>
          <p:cNvPr id="640" name="Freeform: Shape 639">
            <a:extLst>
              <a:ext uri="{FF2B5EF4-FFF2-40B4-BE49-F238E27FC236}">
                <a16:creationId xmlns:a16="http://schemas.microsoft.com/office/drawing/2014/main" id="{19124641-DC41-4517-836F-CB9382F99021}"/>
              </a:ext>
            </a:extLst>
          </p:cNvPr>
          <p:cNvSpPr/>
          <p:nvPr/>
        </p:nvSpPr>
        <p:spPr bwMode="auto">
          <a:xfrm>
            <a:off x="1989667" y="1557867"/>
            <a:ext cx="6299200" cy="681566"/>
          </a:xfrm>
          <a:custGeom>
            <a:avLst/>
            <a:gdLst>
              <a:gd name="connsiteX0" fmla="*/ 6299200 w 6299200"/>
              <a:gd name="connsiteY0" fmla="*/ 681566 h 681566"/>
              <a:gd name="connsiteX1" fmla="*/ 5604933 w 6299200"/>
              <a:gd name="connsiteY1" fmla="*/ 681566 h 681566"/>
              <a:gd name="connsiteX2" fmla="*/ 5562600 w 6299200"/>
              <a:gd name="connsiteY2" fmla="*/ 656166 h 681566"/>
              <a:gd name="connsiteX3" fmla="*/ 5405966 w 6299200"/>
              <a:gd name="connsiteY3" fmla="*/ 656166 h 681566"/>
              <a:gd name="connsiteX4" fmla="*/ 5405966 w 6299200"/>
              <a:gd name="connsiteY4" fmla="*/ 635000 h 681566"/>
              <a:gd name="connsiteX5" fmla="*/ 5321300 w 6299200"/>
              <a:gd name="connsiteY5" fmla="*/ 635000 h 681566"/>
              <a:gd name="connsiteX6" fmla="*/ 5300133 w 6299200"/>
              <a:gd name="connsiteY6" fmla="*/ 635000 h 681566"/>
              <a:gd name="connsiteX7" fmla="*/ 5194300 w 6299200"/>
              <a:gd name="connsiteY7" fmla="*/ 635000 h 681566"/>
              <a:gd name="connsiteX8" fmla="*/ 5194300 w 6299200"/>
              <a:gd name="connsiteY8" fmla="*/ 635000 h 681566"/>
              <a:gd name="connsiteX9" fmla="*/ 5084233 w 6299200"/>
              <a:gd name="connsiteY9" fmla="*/ 635000 h 681566"/>
              <a:gd name="connsiteX10" fmla="*/ 5084233 w 6299200"/>
              <a:gd name="connsiteY10" fmla="*/ 609600 h 681566"/>
              <a:gd name="connsiteX11" fmla="*/ 4953000 w 6299200"/>
              <a:gd name="connsiteY11" fmla="*/ 596900 h 681566"/>
              <a:gd name="connsiteX12" fmla="*/ 4948766 w 6299200"/>
              <a:gd name="connsiteY12" fmla="*/ 592666 h 681566"/>
              <a:gd name="connsiteX13" fmla="*/ 4792133 w 6299200"/>
              <a:gd name="connsiteY13" fmla="*/ 579966 h 681566"/>
              <a:gd name="connsiteX14" fmla="*/ 4792133 w 6299200"/>
              <a:gd name="connsiteY14" fmla="*/ 571500 h 681566"/>
              <a:gd name="connsiteX15" fmla="*/ 4673600 w 6299200"/>
              <a:gd name="connsiteY15" fmla="*/ 575733 h 681566"/>
              <a:gd name="connsiteX16" fmla="*/ 4648200 w 6299200"/>
              <a:gd name="connsiteY16" fmla="*/ 558800 h 681566"/>
              <a:gd name="connsiteX17" fmla="*/ 4483100 w 6299200"/>
              <a:gd name="connsiteY17" fmla="*/ 541866 h 681566"/>
              <a:gd name="connsiteX18" fmla="*/ 4398433 w 6299200"/>
              <a:gd name="connsiteY18" fmla="*/ 533400 h 681566"/>
              <a:gd name="connsiteX19" fmla="*/ 4216400 w 6299200"/>
              <a:gd name="connsiteY19" fmla="*/ 520700 h 681566"/>
              <a:gd name="connsiteX20" fmla="*/ 4174066 w 6299200"/>
              <a:gd name="connsiteY20" fmla="*/ 512233 h 681566"/>
              <a:gd name="connsiteX21" fmla="*/ 3784600 w 6299200"/>
              <a:gd name="connsiteY21" fmla="*/ 482600 h 681566"/>
              <a:gd name="connsiteX22" fmla="*/ 3784600 w 6299200"/>
              <a:gd name="connsiteY22" fmla="*/ 469900 h 681566"/>
              <a:gd name="connsiteX23" fmla="*/ 3496733 w 6299200"/>
              <a:gd name="connsiteY23" fmla="*/ 448733 h 681566"/>
              <a:gd name="connsiteX24" fmla="*/ 3416300 w 6299200"/>
              <a:gd name="connsiteY24" fmla="*/ 440266 h 681566"/>
              <a:gd name="connsiteX25" fmla="*/ 3217333 w 6299200"/>
              <a:gd name="connsiteY25" fmla="*/ 414866 h 681566"/>
              <a:gd name="connsiteX26" fmla="*/ 3153833 w 6299200"/>
              <a:gd name="connsiteY26" fmla="*/ 397933 h 681566"/>
              <a:gd name="connsiteX27" fmla="*/ 2946400 w 6299200"/>
              <a:gd name="connsiteY27" fmla="*/ 385233 h 681566"/>
              <a:gd name="connsiteX28" fmla="*/ 2895600 w 6299200"/>
              <a:gd name="connsiteY28" fmla="*/ 364066 h 681566"/>
              <a:gd name="connsiteX29" fmla="*/ 2772833 w 6299200"/>
              <a:gd name="connsiteY29" fmla="*/ 355600 h 681566"/>
              <a:gd name="connsiteX30" fmla="*/ 2730500 w 6299200"/>
              <a:gd name="connsiteY30" fmla="*/ 355600 h 681566"/>
              <a:gd name="connsiteX31" fmla="*/ 2705100 w 6299200"/>
              <a:gd name="connsiteY31" fmla="*/ 338666 h 681566"/>
              <a:gd name="connsiteX32" fmla="*/ 2607733 w 6299200"/>
              <a:gd name="connsiteY32" fmla="*/ 325966 h 681566"/>
              <a:gd name="connsiteX33" fmla="*/ 2442633 w 6299200"/>
              <a:gd name="connsiteY33" fmla="*/ 317500 h 681566"/>
              <a:gd name="connsiteX34" fmla="*/ 2256366 w 6299200"/>
              <a:gd name="connsiteY34" fmla="*/ 275166 h 681566"/>
              <a:gd name="connsiteX35" fmla="*/ 2171700 w 6299200"/>
              <a:gd name="connsiteY35" fmla="*/ 270933 h 681566"/>
              <a:gd name="connsiteX36" fmla="*/ 2137833 w 6299200"/>
              <a:gd name="connsiteY36" fmla="*/ 258233 h 681566"/>
              <a:gd name="connsiteX37" fmla="*/ 1976966 w 6299200"/>
              <a:gd name="connsiteY37" fmla="*/ 224366 h 681566"/>
              <a:gd name="connsiteX38" fmla="*/ 1896533 w 6299200"/>
              <a:gd name="connsiteY38" fmla="*/ 232833 h 681566"/>
              <a:gd name="connsiteX39" fmla="*/ 1849966 w 6299200"/>
              <a:gd name="connsiteY39" fmla="*/ 211666 h 681566"/>
              <a:gd name="connsiteX40" fmla="*/ 1672166 w 6299200"/>
              <a:gd name="connsiteY40" fmla="*/ 211666 h 681566"/>
              <a:gd name="connsiteX41" fmla="*/ 1638300 w 6299200"/>
              <a:gd name="connsiteY41" fmla="*/ 186266 h 681566"/>
              <a:gd name="connsiteX42" fmla="*/ 1481666 w 6299200"/>
              <a:gd name="connsiteY42" fmla="*/ 165100 h 681566"/>
              <a:gd name="connsiteX43" fmla="*/ 1341966 w 6299200"/>
              <a:gd name="connsiteY43" fmla="*/ 165100 h 681566"/>
              <a:gd name="connsiteX44" fmla="*/ 1312333 w 6299200"/>
              <a:gd name="connsiteY44" fmla="*/ 135466 h 681566"/>
              <a:gd name="connsiteX45" fmla="*/ 1092200 w 6299200"/>
              <a:gd name="connsiteY45" fmla="*/ 118533 h 681566"/>
              <a:gd name="connsiteX46" fmla="*/ 1058333 w 6299200"/>
              <a:gd name="connsiteY46" fmla="*/ 114300 h 681566"/>
              <a:gd name="connsiteX47" fmla="*/ 1045633 w 6299200"/>
              <a:gd name="connsiteY47" fmla="*/ 101600 h 681566"/>
              <a:gd name="connsiteX48" fmla="*/ 969433 w 6299200"/>
              <a:gd name="connsiteY48" fmla="*/ 97366 h 681566"/>
              <a:gd name="connsiteX49" fmla="*/ 969433 w 6299200"/>
              <a:gd name="connsiteY49" fmla="*/ 76200 h 681566"/>
              <a:gd name="connsiteX50" fmla="*/ 630766 w 6299200"/>
              <a:gd name="connsiteY50" fmla="*/ 63500 h 681566"/>
              <a:gd name="connsiteX51" fmla="*/ 508000 w 6299200"/>
              <a:gd name="connsiteY51" fmla="*/ 55033 h 681566"/>
              <a:gd name="connsiteX52" fmla="*/ 508000 w 6299200"/>
              <a:gd name="connsiteY52" fmla="*/ 38100 h 681566"/>
              <a:gd name="connsiteX53" fmla="*/ 330200 w 6299200"/>
              <a:gd name="connsiteY53" fmla="*/ 12700 h 681566"/>
              <a:gd name="connsiteX54" fmla="*/ 148166 w 6299200"/>
              <a:gd name="connsiteY54" fmla="*/ 21166 h 681566"/>
              <a:gd name="connsiteX55" fmla="*/ 148166 w 6299200"/>
              <a:gd name="connsiteY55" fmla="*/ 8466 h 681566"/>
              <a:gd name="connsiteX56" fmla="*/ 0 w 6299200"/>
              <a:gd name="connsiteY56" fmla="*/ 0 h 681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299200" h="681566">
                <a:moveTo>
                  <a:pt x="6299200" y="681566"/>
                </a:moveTo>
                <a:lnTo>
                  <a:pt x="5604933" y="681566"/>
                </a:lnTo>
                <a:lnTo>
                  <a:pt x="5562600" y="656166"/>
                </a:lnTo>
                <a:lnTo>
                  <a:pt x="5405966" y="656166"/>
                </a:lnTo>
                <a:lnTo>
                  <a:pt x="5405966" y="635000"/>
                </a:lnTo>
                <a:lnTo>
                  <a:pt x="5321300" y="635000"/>
                </a:lnTo>
                <a:lnTo>
                  <a:pt x="5300133" y="635000"/>
                </a:lnTo>
                <a:lnTo>
                  <a:pt x="5194300" y="635000"/>
                </a:lnTo>
                <a:lnTo>
                  <a:pt x="5194300" y="635000"/>
                </a:lnTo>
                <a:lnTo>
                  <a:pt x="5084233" y="635000"/>
                </a:lnTo>
                <a:lnTo>
                  <a:pt x="5084233" y="609600"/>
                </a:lnTo>
                <a:lnTo>
                  <a:pt x="4953000" y="596900"/>
                </a:lnTo>
                <a:lnTo>
                  <a:pt x="4948766" y="592666"/>
                </a:lnTo>
                <a:lnTo>
                  <a:pt x="4792133" y="579966"/>
                </a:lnTo>
                <a:lnTo>
                  <a:pt x="4792133" y="571500"/>
                </a:lnTo>
                <a:lnTo>
                  <a:pt x="4673600" y="575733"/>
                </a:lnTo>
                <a:lnTo>
                  <a:pt x="4648200" y="558800"/>
                </a:lnTo>
                <a:lnTo>
                  <a:pt x="4483100" y="541866"/>
                </a:lnTo>
                <a:lnTo>
                  <a:pt x="4398433" y="533400"/>
                </a:lnTo>
                <a:lnTo>
                  <a:pt x="4216400" y="520700"/>
                </a:lnTo>
                <a:lnTo>
                  <a:pt x="4174066" y="512233"/>
                </a:lnTo>
                <a:lnTo>
                  <a:pt x="3784600" y="482600"/>
                </a:lnTo>
                <a:lnTo>
                  <a:pt x="3784600" y="469900"/>
                </a:lnTo>
                <a:lnTo>
                  <a:pt x="3496733" y="448733"/>
                </a:lnTo>
                <a:lnTo>
                  <a:pt x="3416300" y="440266"/>
                </a:lnTo>
                <a:lnTo>
                  <a:pt x="3217333" y="414866"/>
                </a:lnTo>
                <a:lnTo>
                  <a:pt x="3153833" y="397933"/>
                </a:lnTo>
                <a:lnTo>
                  <a:pt x="2946400" y="385233"/>
                </a:lnTo>
                <a:lnTo>
                  <a:pt x="2895600" y="364066"/>
                </a:lnTo>
                <a:lnTo>
                  <a:pt x="2772833" y="355600"/>
                </a:lnTo>
                <a:lnTo>
                  <a:pt x="2730500" y="355600"/>
                </a:lnTo>
                <a:lnTo>
                  <a:pt x="2705100" y="338666"/>
                </a:lnTo>
                <a:lnTo>
                  <a:pt x="2607733" y="325966"/>
                </a:lnTo>
                <a:lnTo>
                  <a:pt x="2442633" y="317500"/>
                </a:lnTo>
                <a:lnTo>
                  <a:pt x="2256366" y="275166"/>
                </a:lnTo>
                <a:lnTo>
                  <a:pt x="2171700" y="270933"/>
                </a:lnTo>
                <a:lnTo>
                  <a:pt x="2137833" y="258233"/>
                </a:lnTo>
                <a:lnTo>
                  <a:pt x="1976966" y="224366"/>
                </a:lnTo>
                <a:lnTo>
                  <a:pt x="1896533" y="232833"/>
                </a:lnTo>
                <a:lnTo>
                  <a:pt x="1849966" y="211666"/>
                </a:lnTo>
                <a:lnTo>
                  <a:pt x="1672166" y="211666"/>
                </a:lnTo>
                <a:lnTo>
                  <a:pt x="1638300" y="186266"/>
                </a:lnTo>
                <a:lnTo>
                  <a:pt x="1481666" y="165100"/>
                </a:lnTo>
                <a:lnTo>
                  <a:pt x="1341966" y="165100"/>
                </a:lnTo>
                <a:lnTo>
                  <a:pt x="1312333" y="135466"/>
                </a:lnTo>
                <a:lnTo>
                  <a:pt x="1092200" y="118533"/>
                </a:lnTo>
                <a:lnTo>
                  <a:pt x="1058333" y="114300"/>
                </a:lnTo>
                <a:lnTo>
                  <a:pt x="1045633" y="101600"/>
                </a:lnTo>
                <a:lnTo>
                  <a:pt x="969433" y="97366"/>
                </a:lnTo>
                <a:lnTo>
                  <a:pt x="969433" y="76200"/>
                </a:lnTo>
                <a:lnTo>
                  <a:pt x="630766" y="63500"/>
                </a:lnTo>
                <a:lnTo>
                  <a:pt x="508000" y="55033"/>
                </a:lnTo>
                <a:lnTo>
                  <a:pt x="508000" y="38100"/>
                </a:lnTo>
                <a:lnTo>
                  <a:pt x="330200" y="12700"/>
                </a:lnTo>
                <a:lnTo>
                  <a:pt x="148166" y="21166"/>
                </a:lnTo>
                <a:lnTo>
                  <a:pt x="148166" y="8466"/>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800" name="Group 799">
            <a:extLst>
              <a:ext uri="{FF2B5EF4-FFF2-40B4-BE49-F238E27FC236}">
                <a16:creationId xmlns:a16="http://schemas.microsoft.com/office/drawing/2014/main" id="{105FDA30-9081-8C85-430D-9C42C52CEF55}"/>
              </a:ext>
            </a:extLst>
          </p:cNvPr>
          <p:cNvGrpSpPr/>
          <p:nvPr/>
        </p:nvGrpSpPr>
        <p:grpSpPr>
          <a:xfrm>
            <a:off x="2031953" y="1525345"/>
            <a:ext cx="6260972" cy="765653"/>
            <a:chOff x="2031953" y="1525345"/>
            <a:chExt cx="6260972" cy="765653"/>
          </a:xfrm>
        </p:grpSpPr>
        <p:cxnSp>
          <p:nvCxnSpPr>
            <p:cNvPr id="641" name="Straight Connector 640">
              <a:extLst>
                <a:ext uri="{FF2B5EF4-FFF2-40B4-BE49-F238E27FC236}">
                  <a16:creationId xmlns:a16="http://schemas.microsoft.com/office/drawing/2014/main" id="{976D486E-687A-599B-B781-8CE6E70F9370}"/>
                </a:ext>
              </a:extLst>
            </p:cNvPr>
            <p:cNvCxnSpPr>
              <a:cxnSpLocks/>
            </p:cNvCxnSpPr>
            <p:nvPr/>
          </p:nvCxnSpPr>
          <p:spPr bwMode="auto">
            <a:xfrm>
              <a:off x="2031953" y="152534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5D257618-D12A-8E80-F522-9EA608E2C8BD}"/>
                </a:ext>
              </a:extLst>
            </p:cNvPr>
            <p:cNvCxnSpPr>
              <a:cxnSpLocks/>
            </p:cNvCxnSpPr>
            <p:nvPr/>
          </p:nvCxnSpPr>
          <p:spPr bwMode="auto">
            <a:xfrm>
              <a:off x="2073228" y="152534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329D35F8-642B-2015-AD19-A330BE542177}"/>
                </a:ext>
              </a:extLst>
            </p:cNvPr>
            <p:cNvCxnSpPr>
              <a:cxnSpLocks/>
            </p:cNvCxnSpPr>
            <p:nvPr/>
          </p:nvCxnSpPr>
          <p:spPr bwMode="auto">
            <a:xfrm>
              <a:off x="2128951" y="153170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D6F987D1-A872-0B10-0A15-7C2BEE55FBF6}"/>
                </a:ext>
              </a:extLst>
            </p:cNvPr>
            <p:cNvCxnSpPr>
              <a:cxnSpLocks/>
            </p:cNvCxnSpPr>
            <p:nvPr/>
          </p:nvCxnSpPr>
          <p:spPr bwMode="auto">
            <a:xfrm>
              <a:off x="2184514" y="153832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3E73DACB-B291-C0FB-FF40-F7643B3FA284}"/>
                </a:ext>
              </a:extLst>
            </p:cNvPr>
            <p:cNvCxnSpPr>
              <a:cxnSpLocks/>
            </p:cNvCxnSpPr>
            <p:nvPr/>
          </p:nvCxnSpPr>
          <p:spPr bwMode="auto">
            <a:xfrm>
              <a:off x="2227968" y="153832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D33DCAFF-2CDA-12E1-7E0B-30D7F02E7B2B}"/>
                </a:ext>
              </a:extLst>
            </p:cNvPr>
            <p:cNvCxnSpPr>
              <a:cxnSpLocks/>
            </p:cNvCxnSpPr>
            <p:nvPr/>
          </p:nvCxnSpPr>
          <p:spPr bwMode="auto">
            <a:xfrm>
              <a:off x="2258698" y="154020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2DE20E5D-1513-5468-4A89-1979009FE3A0}"/>
                </a:ext>
              </a:extLst>
            </p:cNvPr>
            <p:cNvCxnSpPr>
              <a:cxnSpLocks/>
            </p:cNvCxnSpPr>
            <p:nvPr/>
          </p:nvCxnSpPr>
          <p:spPr bwMode="auto">
            <a:xfrm>
              <a:off x="2623823" y="157164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7429C212-2997-E2D6-84CE-0108F8BB8897}"/>
                </a:ext>
              </a:extLst>
            </p:cNvPr>
            <p:cNvCxnSpPr>
              <a:cxnSpLocks/>
            </p:cNvCxnSpPr>
            <p:nvPr/>
          </p:nvCxnSpPr>
          <p:spPr bwMode="auto">
            <a:xfrm>
              <a:off x="2707961" y="158301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A0059EBF-55FF-0525-88C1-7DB94B3F40A1}"/>
                </a:ext>
              </a:extLst>
            </p:cNvPr>
            <p:cNvCxnSpPr>
              <a:cxnSpLocks/>
            </p:cNvCxnSpPr>
            <p:nvPr/>
          </p:nvCxnSpPr>
          <p:spPr bwMode="auto">
            <a:xfrm>
              <a:off x="2912748" y="159169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E8512CC6-8774-3AC8-ED41-2282DC7DFABB}"/>
                </a:ext>
              </a:extLst>
            </p:cNvPr>
            <p:cNvCxnSpPr>
              <a:cxnSpLocks/>
            </p:cNvCxnSpPr>
            <p:nvPr/>
          </p:nvCxnSpPr>
          <p:spPr bwMode="auto">
            <a:xfrm>
              <a:off x="2819086" y="158640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67B425CF-1247-E8EA-7F3A-2D157797C258}"/>
                </a:ext>
              </a:extLst>
            </p:cNvPr>
            <p:cNvCxnSpPr>
              <a:cxnSpLocks/>
            </p:cNvCxnSpPr>
            <p:nvPr/>
          </p:nvCxnSpPr>
          <p:spPr bwMode="auto">
            <a:xfrm>
              <a:off x="2778119" y="158640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A71DE74C-1321-D9E7-80B0-4BFE8E0C157E}"/>
                </a:ext>
              </a:extLst>
            </p:cNvPr>
            <p:cNvCxnSpPr>
              <a:cxnSpLocks/>
            </p:cNvCxnSpPr>
            <p:nvPr/>
          </p:nvCxnSpPr>
          <p:spPr bwMode="auto">
            <a:xfrm>
              <a:off x="2436807" y="155037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B071049B-A7DE-8F1E-89FF-7A2C68939769}"/>
                </a:ext>
              </a:extLst>
            </p:cNvPr>
            <p:cNvCxnSpPr>
              <a:cxnSpLocks/>
            </p:cNvCxnSpPr>
            <p:nvPr/>
          </p:nvCxnSpPr>
          <p:spPr bwMode="auto">
            <a:xfrm>
              <a:off x="3092444" y="162102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6E4B6EFF-C35F-BAF7-5241-6DF3D3519FD1}"/>
                </a:ext>
              </a:extLst>
            </p:cNvPr>
            <p:cNvCxnSpPr>
              <a:cxnSpLocks/>
            </p:cNvCxnSpPr>
            <p:nvPr/>
          </p:nvCxnSpPr>
          <p:spPr bwMode="auto">
            <a:xfrm>
              <a:off x="3126266" y="162102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6E88D445-73D5-E49A-BE0E-41E43920A4A5}"/>
                </a:ext>
              </a:extLst>
            </p:cNvPr>
            <p:cNvCxnSpPr>
              <a:cxnSpLocks/>
            </p:cNvCxnSpPr>
            <p:nvPr/>
          </p:nvCxnSpPr>
          <p:spPr bwMode="auto">
            <a:xfrm>
              <a:off x="3158016" y="16295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8E969013-0AF7-D43C-5CF2-4A4A0654B540}"/>
                </a:ext>
              </a:extLst>
            </p:cNvPr>
            <p:cNvCxnSpPr>
              <a:cxnSpLocks/>
            </p:cNvCxnSpPr>
            <p:nvPr/>
          </p:nvCxnSpPr>
          <p:spPr bwMode="auto">
            <a:xfrm>
              <a:off x="3188657" y="163405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8068B2CB-9EBC-E1AA-1F72-BA08484374A5}"/>
                </a:ext>
              </a:extLst>
            </p:cNvPr>
            <p:cNvCxnSpPr>
              <a:cxnSpLocks/>
            </p:cNvCxnSpPr>
            <p:nvPr/>
          </p:nvCxnSpPr>
          <p:spPr bwMode="auto">
            <a:xfrm>
              <a:off x="3218341" y="164592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878E94AB-C5C6-38E1-C3CE-EA6840433A1B}"/>
                </a:ext>
              </a:extLst>
            </p:cNvPr>
            <p:cNvCxnSpPr>
              <a:cxnSpLocks/>
            </p:cNvCxnSpPr>
            <p:nvPr/>
          </p:nvCxnSpPr>
          <p:spPr bwMode="auto">
            <a:xfrm>
              <a:off x="3260280" y="16577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E4CE3AE0-FF70-D6D2-5927-AC92D145A40C}"/>
                </a:ext>
              </a:extLst>
            </p:cNvPr>
            <p:cNvCxnSpPr>
              <a:cxnSpLocks/>
            </p:cNvCxnSpPr>
            <p:nvPr/>
          </p:nvCxnSpPr>
          <p:spPr bwMode="auto">
            <a:xfrm>
              <a:off x="3304551" y="165627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DA4DC5CA-B30D-F86F-D9E5-F90E69CD0AA0}"/>
                </a:ext>
              </a:extLst>
            </p:cNvPr>
            <p:cNvCxnSpPr>
              <a:cxnSpLocks/>
            </p:cNvCxnSpPr>
            <p:nvPr/>
          </p:nvCxnSpPr>
          <p:spPr bwMode="auto">
            <a:xfrm>
              <a:off x="3370275" y="167925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7595C0E1-E47D-D8DB-2A4D-E5047E696706}"/>
                </a:ext>
              </a:extLst>
            </p:cNvPr>
            <p:cNvCxnSpPr>
              <a:cxnSpLocks/>
            </p:cNvCxnSpPr>
            <p:nvPr/>
          </p:nvCxnSpPr>
          <p:spPr bwMode="auto">
            <a:xfrm>
              <a:off x="3408087" y="168820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768BB3CE-E6B5-E8BF-3CA0-1935A557B5EE}"/>
                </a:ext>
              </a:extLst>
            </p:cNvPr>
            <p:cNvCxnSpPr>
              <a:cxnSpLocks/>
            </p:cNvCxnSpPr>
            <p:nvPr/>
          </p:nvCxnSpPr>
          <p:spPr bwMode="auto">
            <a:xfrm>
              <a:off x="3438249" y="169079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CE2E2801-10E3-D943-CFEB-183FD7EFF851}"/>
                </a:ext>
              </a:extLst>
            </p:cNvPr>
            <p:cNvCxnSpPr>
              <a:cxnSpLocks/>
            </p:cNvCxnSpPr>
            <p:nvPr/>
          </p:nvCxnSpPr>
          <p:spPr bwMode="auto">
            <a:xfrm>
              <a:off x="3473174" y="168862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C1D7148B-F195-CB6B-D606-1C5B3AA1B6CB}"/>
                </a:ext>
              </a:extLst>
            </p:cNvPr>
            <p:cNvCxnSpPr>
              <a:cxnSpLocks/>
            </p:cNvCxnSpPr>
            <p:nvPr/>
          </p:nvCxnSpPr>
          <p:spPr bwMode="auto">
            <a:xfrm>
              <a:off x="3501749" y="168826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46399AAF-954F-0B74-FA39-6BAAAA15F932}"/>
                </a:ext>
              </a:extLst>
            </p:cNvPr>
            <p:cNvCxnSpPr>
              <a:cxnSpLocks/>
            </p:cNvCxnSpPr>
            <p:nvPr/>
          </p:nvCxnSpPr>
          <p:spPr bwMode="auto">
            <a:xfrm>
              <a:off x="3579621" y="169621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EF88D5F2-BBAF-1326-A2AE-7B6BA1573C6A}"/>
                </a:ext>
              </a:extLst>
            </p:cNvPr>
            <p:cNvCxnSpPr>
              <a:cxnSpLocks/>
            </p:cNvCxnSpPr>
            <p:nvPr/>
          </p:nvCxnSpPr>
          <p:spPr bwMode="auto">
            <a:xfrm>
              <a:off x="3639946" y="170946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8D7EDD6-F130-DC5B-7F4F-B22F94002301}"/>
                </a:ext>
              </a:extLst>
            </p:cNvPr>
            <p:cNvCxnSpPr>
              <a:cxnSpLocks/>
            </p:cNvCxnSpPr>
            <p:nvPr/>
          </p:nvCxnSpPr>
          <p:spPr bwMode="auto">
            <a:xfrm>
              <a:off x="3665346" y="172000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7CE532B2-E283-318D-4324-D693459C1B99}"/>
                </a:ext>
              </a:extLst>
            </p:cNvPr>
            <p:cNvCxnSpPr>
              <a:cxnSpLocks/>
            </p:cNvCxnSpPr>
            <p:nvPr/>
          </p:nvCxnSpPr>
          <p:spPr bwMode="auto">
            <a:xfrm>
              <a:off x="3755834" y="172913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8C722126-EE72-6E4A-288D-61CC3AFDD132}"/>
                </a:ext>
              </a:extLst>
            </p:cNvPr>
            <p:cNvCxnSpPr>
              <a:cxnSpLocks/>
            </p:cNvCxnSpPr>
            <p:nvPr/>
          </p:nvCxnSpPr>
          <p:spPr bwMode="auto">
            <a:xfrm>
              <a:off x="3811397" y="17303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62C8B944-5EB7-6165-C0C7-B005CE892B77}"/>
                </a:ext>
              </a:extLst>
            </p:cNvPr>
            <p:cNvCxnSpPr>
              <a:cxnSpLocks/>
            </p:cNvCxnSpPr>
            <p:nvPr/>
          </p:nvCxnSpPr>
          <p:spPr bwMode="auto">
            <a:xfrm>
              <a:off x="3862449" y="173835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31D3AB89-ED6E-A644-2714-B5C5C3EE4205}"/>
                </a:ext>
              </a:extLst>
            </p:cNvPr>
            <p:cNvCxnSpPr>
              <a:cxnSpLocks/>
            </p:cNvCxnSpPr>
            <p:nvPr/>
          </p:nvCxnSpPr>
          <p:spPr bwMode="auto">
            <a:xfrm>
              <a:off x="3909512" y="175292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65789889-8594-2ADF-6517-C8D42ED36116}"/>
                </a:ext>
              </a:extLst>
            </p:cNvPr>
            <p:cNvCxnSpPr>
              <a:cxnSpLocks/>
            </p:cNvCxnSpPr>
            <p:nvPr/>
          </p:nvCxnSpPr>
          <p:spPr bwMode="auto">
            <a:xfrm>
              <a:off x="3928501" y="175292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123918FC-0605-5273-4AE1-97C42B97AE92}"/>
                </a:ext>
              </a:extLst>
            </p:cNvPr>
            <p:cNvCxnSpPr>
              <a:cxnSpLocks/>
            </p:cNvCxnSpPr>
            <p:nvPr/>
          </p:nvCxnSpPr>
          <p:spPr bwMode="auto">
            <a:xfrm>
              <a:off x="3980327" y="175292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B0C2C4A7-CEE4-FD7A-9272-2BEDD4E5B7A5}"/>
                </a:ext>
              </a:extLst>
            </p:cNvPr>
            <p:cNvCxnSpPr>
              <a:cxnSpLocks/>
            </p:cNvCxnSpPr>
            <p:nvPr/>
          </p:nvCxnSpPr>
          <p:spPr bwMode="auto">
            <a:xfrm>
              <a:off x="4024216" y="176210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8E5D2A85-BF00-1189-75AF-8728F86FE841}"/>
                </a:ext>
              </a:extLst>
            </p:cNvPr>
            <p:cNvCxnSpPr>
              <a:cxnSpLocks/>
            </p:cNvCxnSpPr>
            <p:nvPr/>
          </p:nvCxnSpPr>
          <p:spPr bwMode="auto">
            <a:xfrm>
              <a:off x="4050739" y="176345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0047D423-34A8-9CEE-B8AF-F2F0D40730F4}"/>
                </a:ext>
              </a:extLst>
            </p:cNvPr>
            <p:cNvCxnSpPr>
              <a:cxnSpLocks/>
            </p:cNvCxnSpPr>
            <p:nvPr/>
          </p:nvCxnSpPr>
          <p:spPr bwMode="auto">
            <a:xfrm>
              <a:off x="4080901" y="176972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3A6EE80F-CB60-72F8-D073-825C39B4C5CA}"/>
                </a:ext>
              </a:extLst>
            </p:cNvPr>
            <p:cNvCxnSpPr>
              <a:cxnSpLocks/>
            </p:cNvCxnSpPr>
            <p:nvPr/>
          </p:nvCxnSpPr>
          <p:spPr bwMode="auto">
            <a:xfrm>
              <a:off x="4114943" y="177829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F9DB5068-E669-5D40-DAE4-5D01514915BF}"/>
                </a:ext>
              </a:extLst>
            </p:cNvPr>
            <p:cNvCxnSpPr>
              <a:cxnSpLocks/>
            </p:cNvCxnSpPr>
            <p:nvPr/>
          </p:nvCxnSpPr>
          <p:spPr bwMode="auto">
            <a:xfrm>
              <a:off x="4141931" y="179286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F8AE1D43-64AF-9B01-03DD-F3AC2FFB40C4}"/>
                </a:ext>
              </a:extLst>
            </p:cNvPr>
            <p:cNvCxnSpPr>
              <a:cxnSpLocks/>
            </p:cNvCxnSpPr>
            <p:nvPr/>
          </p:nvCxnSpPr>
          <p:spPr bwMode="auto">
            <a:xfrm>
              <a:off x="4167331" y="179286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2B1782AD-4462-CC2F-DF3E-D7E484764342}"/>
                </a:ext>
              </a:extLst>
            </p:cNvPr>
            <p:cNvCxnSpPr>
              <a:cxnSpLocks/>
            </p:cNvCxnSpPr>
            <p:nvPr/>
          </p:nvCxnSpPr>
          <p:spPr bwMode="auto">
            <a:xfrm>
              <a:off x="4207676" y="180339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9DBB7806-31AC-D69E-2953-AF6EAB43B2F7}"/>
                </a:ext>
              </a:extLst>
            </p:cNvPr>
            <p:cNvCxnSpPr>
              <a:cxnSpLocks/>
            </p:cNvCxnSpPr>
            <p:nvPr/>
          </p:nvCxnSpPr>
          <p:spPr bwMode="auto">
            <a:xfrm>
              <a:off x="4242601" y="180363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4D5CD14A-EE97-EF63-5073-F197CADE9983}"/>
                </a:ext>
              </a:extLst>
            </p:cNvPr>
            <p:cNvCxnSpPr>
              <a:cxnSpLocks/>
            </p:cNvCxnSpPr>
            <p:nvPr/>
          </p:nvCxnSpPr>
          <p:spPr bwMode="auto">
            <a:xfrm>
              <a:off x="4363108" y="18171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259D0D16-A1B5-0AE7-1F3A-3576D174DBFD}"/>
                </a:ext>
              </a:extLst>
            </p:cNvPr>
            <p:cNvCxnSpPr>
              <a:cxnSpLocks/>
            </p:cNvCxnSpPr>
            <p:nvPr/>
          </p:nvCxnSpPr>
          <p:spPr bwMode="auto">
            <a:xfrm>
              <a:off x="4444156" y="182615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8CFAF8CB-1652-2E0F-DB17-19CBE2B8193D}"/>
                </a:ext>
              </a:extLst>
            </p:cNvPr>
            <p:cNvCxnSpPr>
              <a:cxnSpLocks/>
            </p:cNvCxnSpPr>
            <p:nvPr/>
          </p:nvCxnSpPr>
          <p:spPr bwMode="auto">
            <a:xfrm>
              <a:off x="4471058" y="183045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CAEEC52B-DD72-E1CE-15A1-90D0EDEA4C8C}"/>
                </a:ext>
              </a:extLst>
            </p:cNvPr>
            <p:cNvCxnSpPr>
              <a:cxnSpLocks/>
            </p:cNvCxnSpPr>
            <p:nvPr/>
          </p:nvCxnSpPr>
          <p:spPr bwMode="auto">
            <a:xfrm>
              <a:off x="4647146" y="185967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A91A56BB-8C81-20CB-9958-99C00634B0EC}"/>
                </a:ext>
              </a:extLst>
            </p:cNvPr>
            <p:cNvCxnSpPr>
              <a:cxnSpLocks/>
            </p:cNvCxnSpPr>
            <p:nvPr/>
          </p:nvCxnSpPr>
          <p:spPr bwMode="auto">
            <a:xfrm>
              <a:off x="4678896" y="186273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A15E907B-FEBC-5687-D8CD-5BC6761DC1BC}"/>
                </a:ext>
              </a:extLst>
            </p:cNvPr>
            <p:cNvCxnSpPr>
              <a:cxnSpLocks/>
            </p:cNvCxnSpPr>
            <p:nvPr/>
          </p:nvCxnSpPr>
          <p:spPr bwMode="auto">
            <a:xfrm>
              <a:off x="4704829" y="186411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45DF6228-8368-283D-AC37-0414CCCFBE64}"/>
                </a:ext>
              </a:extLst>
            </p:cNvPr>
            <p:cNvCxnSpPr>
              <a:cxnSpLocks/>
            </p:cNvCxnSpPr>
            <p:nvPr/>
          </p:nvCxnSpPr>
          <p:spPr bwMode="auto">
            <a:xfrm>
              <a:off x="4732350" y="186917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A4953DD8-1F17-6A7E-260D-188C0E4C1ECE}"/>
                </a:ext>
              </a:extLst>
            </p:cNvPr>
            <p:cNvCxnSpPr>
              <a:cxnSpLocks/>
            </p:cNvCxnSpPr>
            <p:nvPr/>
          </p:nvCxnSpPr>
          <p:spPr bwMode="auto">
            <a:xfrm>
              <a:off x="4793197" y="187274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AD1999EC-7579-55BD-E61A-137DC68B7DC1}"/>
                </a:ext>
              </a:extLst>
            </p:cNvPr>
            <p:cNvCxnSpPr>
              <a:cxnSpLocks/>
            </p:cNvCxnSpPr>
            <p:nvPr/>
          </p:nvCxnSpPr>
          <p:spPr bwMode="auto">
            <a:xfrm>
              <a:off x="4840822" y="188796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BA2D8978-E6BD-7B00-DA8B-F44F014146C0}"/>
                </a:ext>
              </a:extLst>
            </p:cNvPr>
            <p:cNvCxnSpPr>
              <a:cxnSpLocks/>
            </p:cNvCxnSpPr>
            <p:nvPr/>
          </p:nvCxnSpPr>
          <p:spPr bwMode="auto">
            <a:xfrm>
              <a:off x="4863394" y="189349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A2A71692-AD27-01D0-9AE3-1C0BF000ADB1}"/>
                </a:ext>
              </a:extLst>
            </p:cNvPr>
            <p:cNvCxnSpPr>
              <a:cxnSpLocks/>
            </p:cNvCxnSpPr>
            <p:nvPr/>
          </p:nvCxnSpPr>
          <p:spPr bwMode="auto">
            <a:xfrm>
              <a:off x="4975227" y="190911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B05A3FFC-B6D6-F314-8272-6B1C33EEB7B7}"/>
                </a:ext>
              </a:extLst>
            </p:cNvPr>
            <p:cNvCxnSpPr>
              <a:cxnSpLocks/>
            </p:cNvCxnSpPr>
            <p:nvPr/>
          </p:nvCxnSpPr>
          <p:spPr bwMode="auto">
            <a:xfrm>
              <a:off x="5005389" y="191711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07DD96F9-DB00-E102-FA06-4299BCCBBE91}"/>
                </a:ext>
              </a:extLst>
            </p:cNvPr>
            <p:cNvCxnSpPr>
              <a:cxnSpLocks/>
            </p:cNvCxnSpPr>
            <p:nvPr/>
          </p:nvCxnSpPr>
          <p:spPr bwMode="auto">
            <a:xfrm>
              <a:off x="5116073" y="191711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160746FB-DE55-71F6-3FDE-6EFD185DA147}"/>
                </a:ext>
              </a:extLst>
            </p:cNvPr>
            <p:cNvCxnSpPr>
              <a:cxnSpLocks/>
            </p:cNvCxnSpPr>
            <p:nvPr/>
          </p:nvCxnSpPr>
          <p:spPr bwMode="auto">
            <a:xfrm>
              <a:off x="5235135" y="193582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5ED67C1A-CF7D-EDB5-CA04-87181F1B40C5}"/>
                </a:ext>
              </a:extLst>
            </p:cNvPr>
            <p:cNvCxnSpPr>
              <a:cxnSpLocks/>
            </p:cNvCxnSpPr>
            <p:nvPr/>
          </p:nvCxnSpPr>
          <p:spPr bwMode="auto">
            <a:xfrm>
              <a:off x="5258473" y="194088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B4E9C97C-7D06-A9BA-B064-F4A424802749}"/>
                </a:ext>
              </a:extLst>
            </p:cNvPr>
            <p:cNvCxnSpPr>
              <a:cxnSpLocks/>
            </p:cNvCxnSpPr>
            <p:nvPr/>
          </p:nvCxnSpPr>
          <p:spPr bwMode="auto">
            <a:xfrm>
              <a:off x="5289893" y="194088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C8C436E6-D089-6DAC-44C1-28AF0128331E}"/>
                </a:ext>
              </a:extLst>
            </p:cNvPr>
            <p:cNvCxnSpPr>
              <a:cxnSpLocks/>
            </p:cNvCxnSpPr>
            <p:nvPr/>
          </p:nvCxnSpPr>
          <p:spPr bwMode="auto">
            <a:xfrm>
              <a:off x="5323230" y="194261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3592F3A5-F8EB-47E9-7003-A5C2C400B73F}"/>
                </a:ext>
              </a:extLst>
            </p:cNvPr>
            <p:cNvCxnSpPr>
              <a:cxnSpLocks/>
            </p:cNvCxnSpPr>
            <p:nvPr/>
          </p:nvCxnSpPr>
          <p:spPr bwMode="auto">
            <a:xfrm>
              <a:off x="5358498" y="19472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729768A9-932E-3262-30F9-FE29CBC5EB8E}"/>
                </a:ext>
              </a:extLst>
            </p:cNvPr>
            <p:cNvCxnSpPr>
              <a:cxnSpLocks/>
            </p:cNvCxnSpPr>
            <p:nvPr/>
          </p:nvCxnSpPr>
          <p:spPr bwMode="auto">
            <a:xfrm>
              <a:off x="5393029" y="194905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25A9E60E-7B50-C906-5A46-DDA598AE4797}"/>
                </a:ext>
              </a:extLst>
            </p:cNvPr>
            <p:cNvCxnSpPr>
              <a:cxnSpLocks/>
            </p:cNvCxnSpPr>
            <p:nvPr/>
          </p:nvCxnSpPr>
          <p:spPr bwMode="auto">
            <a:xfrm>
              <a:off x="5440385" y="196057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913C80ED-48AB-46E2-9B10-43A89B7D5CF6}"/>
                </a:ext>
              </a:extLst>
            </p:cNvPr>
            <p:cNvCxnSpPr>
              <a:cxnSpLocks/>
            </p:cNvCxnSpPr>
            <p:nvPr/>
          </p:nvCxnSpPr>
          <p:spPr bwMode="auto">
            <a:xfrm>
              <a:off x="5452168" y="196435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0C8C09A4-EE39-A17B-05E9-9379D48167A1}"/>
                </a:ext>
              </a:extLst>
            </p:cNvPr>
            <p:cNvCxnSpPr>
              <a:cxnSpLocks/>
            </p:cNvCxnSpPr>
            <p:nvPr/>
          </p:nvCxnSpPr>
          <p:spPr bwMode="auto">
            <a:xfrm>
              <a:off x="5495031" y="19695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AE2C63FB-177E-3E59-A4ED-37F067F68DE3}"/>
                </a:ext>
              </a:extLst>
            </p:cNvPr>
            <p:cNvCxnSpPr>
              <a:cxnSpLocks/>
            </p:cNvCxnSpPr>
            <p:nvPr/>
          </p:nvCxnSpPr>
          <p:spPr bwMode="auto">
            <a:xfrm>
              <a:off x="5547440" y="197152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6BB7A116-A38C-B52B-05D6-6C6140E499BF}"/>
                </a:ext>
              </a:extLst>
            </p:cNvPr>
            <p:cNvCxnSpPr>
              <a:cxnSpLocks/>
            </p:cNvCxnSpPr>
            <p:nvPr/>
          </p:nvCxnSpPr>
          <p:spPr bwMode="auto">
            <a:xfrm>
              <a:off x="5572840" y="197336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C67868D7-E39E-8CD4-2FC3-950C30C344DD}"/>
                </a:ext>
              </a:extLst>
            </p:cNvPr>
            <p:cNvCxnSpPr>
              <a:cxnSpLocks/>
            </p:cNvCxnSpPr>
            <p:nvPr/>
          </p:nvCxnSpPr>
          <p:spPr bwMode="auto">
            <a:xfrm>
              <a:off x="5616597" y="198255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197ED8CF-476F-926B-12C5-A76046095836}"/>
                </a:ext>
              </a:extLst>
            </p:cNvPr>
            <p:cNvCxnSpPr>
              <a:cxnSpLocks/>
            </p:cNvCxnSpPr>
            <p:nvPr/>
          </p:nvCxnSpPr>
          <p:spPr bwMode="auto">
            <a:xfrm>
              <a:off x="5653110" y="198601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C3A23E84-D39C-8C11-9D4D-66CD642E6199}"/>
                </a:ext>
              </a:extLst>
            </p:cNvPr>
            <p:cNvCxnSpPr>
              <a:cxnSpLocks/>
            </p:cNvCxnSpPr>
            <p:nvPr/>
          </p:nvCxnSpPr>
          <p:spPr bwMode="auto">
            <a:xfrm>
              <a:off x="5672182" y="198601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2CA40E71-735B-64CE-3E67-93946DF114BE}"/>
                </a:ext>
              </a:extLst>
            </p:cNvPr>
            <p:cNvCxnSpPr>
              <a:cxnSpLocks/>
            </p:cNvCxnSpPr>
            <p:nvPr/>
          </p:nvCxnSpPr>
          <p:spPr bwMode="auto">
            <a:xfrm>
              <a:off x="5748542" y="199468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C5D480CC-D16B-B865-CD03-BEEC78E1B494}"/>
                </a:ext>
              </a:extLst>
            </p:cNvPr>
            <p:cNvCxnSpPr>
              <a:cxnSpLocks/>
            </p:cNvCxnSpPr>
            <p:nvPr/>
          </p:nvCxnSpPr>
          <p:spPr bwMode="auto">
            <a:xfrm>
              <a:off x="5786642" y="199755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56A35BF5-1FCC-35EE-5A2A-183592DC7E9A}"/>
                </a:ext>
              </a:extLst>
            </p:cNvPr>
            <p:cNvCxnSpPr>
              <a:cxnSpLocks/>
            </p:cNvCxnSpPr>
            <p:nvPr/>
          </p:nvCxnSpPr>
          <p:spPr bwMode="auto">
            <a:xfrm>
              <a:off x="5813834" y="199755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47D5780F-BFED-B1C5-2EE3-CDB5F1C5CB62}"/>
                </a:ext>
              </a:extLst>
            </p:cNvPr>
            <p:cNvCxnSpPr>
              <a:cxnSpLocks/>
            </p:cNvCxnSpPr>
            <p:nvPr/>
          </p:nvCxnSpPr>
          <p:spPr bwMode="auto">
            <a:xfrm>
              <a:off x="5839234" y="199976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B06BE951-0166-3D8F-F80E-6D620DDCD3E9}"/>
                </a:ext>
              </a:extLst>
            </p:cNvPr>
            <p:cNvCxnSpPr>
              <a:cxnSpLocks/>
            </p:cNvCxnSpPr>
            <p:nvPr/>
          </p:nvCxnSpPr>
          <p:spPr bwMode="auto">
            <a:xfrm>
              <a:off x="5872543" y="20008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04BA10B3-E0A0-F232-DE22-E52EC9EDF8B9}"/>
                </a:ext>
              </a:extLst>
            </p:cNvPr>
            <p:cNvCxnSpPr>
              <a:cxnSpLocks/>
            </p:cNvCxnSpPr>
            <p:nvPr/>
          </p:nvCxnSpPr>
          <p:spPr bwMode="auto">
            <a:xfrm>
              <a:off x="5909056" y="200041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74303931-1E52-D585-6966-3CAB2F05B451}"/>
                </a:ext>
              </a:extLst>
            </p:cNvPr>
            <p:cNvCxnSpPr>
              <a:cxnSpLocks/>
            </p:cNvCxnSpPr>
            <p:nvPr/>
          </p:nvCxnSpPr>
          <p:spPr bwMode="auto">
            <a:xfrm>
              <a:off x="5934986" y="199976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1B2A20F8-C909-FA70-CB25-1E7194803EB2}"/>
                </a:ext>
              </a:extLst>
            </p:cNvPr>
            <p:cNvCxnSpPr>
              <a:cxnSpLocks/>
            </p:cNvCxnSpPr>
            <p:nvPr/>
          </p:nvCxnSpPr>
          <p:spPr bwMode="auto">
            <a:xfrm>
              <a:off x="5948334" y="200786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FFD614DD-0FB4-2E34-EBFA-C76C79D2766B}"/>
                </a:ext>
              </a:extLst>
            </p:cNvPr>
            <p:cNvCxnSpPr>
              <a:cxnSpLocks/>
            </p:cNvCxnSpPr>
            <p:nvPr/>
          </p:nvCxnSpPr>
          <p:spPr bwMode="auto">
            <a:xfrm>
              <a:off x="5981293" y="200786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FD6198A1-C1BA-1EA7-7126-6320C5401A18}"/>
                </a:ext>
              </a:extLst>
            </p:cNvPr>
            <p:cNvCxnSpPr>
              <a:cxnSpLocks/>
            </p:cNvCxnSpPr>
            <p:nvPr/>
          </p:nvCxnSpPr>
          <p:spPr bwMode="auto">
            <a:xfrm>
              <a:off x="6009461" y="200898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D66A76CC-5EC2-A355-E847-5CF0A0E7EB8B}"/>
                </a:ext>
              </a:extLst>
            </p:cNvPr>
            <p:cNvCxnSpPr>
              <a:cxnSpLocks/>
            </p:cNvCxnSpPr>
            <p:nvPr/>
          </p:nvCxnSpPr>
          <p:spPr bwMode="auto">
            <a:xfrm>
              <a:off x="6074955" y="202249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24AB2CEC-C95C-65CE-57EC-827CB4A3DAC9}"/>
                </a:ext>
              </a:extLst>
            </p:cNvPr>
            <p:cNvCxnSpPr>
              <a:cxnSpLocks/>
            </p:cNvCxnSpPr>
            <p:nvPr/>
          </p:nvCxnSpPr>
          <p:spPr bwMode="auto">
            <a:xfrm>
              <a:off x="6036855" y="202076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FD30EE4D-7EF5-2015-8342-7CA0A9259CA6}"/>
                </a:ext>
              </a:extLst>
            </p:cNvPr>
            <p:cNvCxnSpPr>
              <a:cxnSpLocks/>
            </p:cNvCxnSpPr>
            <p:nvPr/>
          </p:nvCxnSpPr>
          <p:spPr bwMode="auto">
            <a:xfrm>
              <a:off x="6119006" y="202893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6451B421-026C-780B-C3DB-9E9E3F477BFA}"/>
                </a:ext>
              </a:extLst>
            </p:cNvPr>
            <p:cNvCxnSpPr>
              <a:cxnSpLocks/>
            </p:cNvCxnSpPr>
            <p:nvPr/>
          </p:nvCxnSpPr>
          <p:spPr bwMode="auto">
            <a:xfrm>
              <a:off x="6139236" y="203222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B7D6EAF-36AC-3991-0660-F95D4F3C1C01}"/>
                </a:ext>
              </a:extLst>
            </p:cNvPr>
            <p:cNvCxnSpPr>
              <a:cxnSpLocks/>
            </p:cNvCxnSpPr>
            <p:nvPr/>
          </p:nvCxnSpPr>
          <p:spPr bwMode="auto">
            <a:xfrm>
              <a:off x="6162641" y="203076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C8AF8685-94EC-5ECC-0E3B-85B7035C6085}"/>
                </a:ext>
              </a:extLst>
            </p:cNvPr>
            <p:cNvCxnSpPr>
              <a:cxnSpLocks/>
            </p:cNvCxnSpPr>
            <p:nvPr/>
          </p:nvCxnSpPr>
          <p:spPr bwMode="auto">
            <a:xfrm>
              <a:off x="6193892" y="203749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5FC7654D-C904-1614-927D-53DFF45D17FD}"/>
                </a:ext>
              </a:extLst>
            </p:cNvPr>
            <p:cNvCxnSpPr>
              <a:cxnSpLocks/>
            </p:cNvCxnSpPr>
            <p:nvPr/>
          </p:nvCxnSpPr>
          <p:spPr bwMode="auto">
            <a:xfrm>
              <a:off x="6222467" y="204133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C3389739-7EA4-45F1-89B6-76144D2A7E20}"/>
                </a:ext>
              </a:extLst>
            </p:cNvPr>
            <p:cNvCxnSpPr>
              <a:cxnSpLocks/>
            </p:cNvCxnSpPr>
            <p:nvPr/>
          </p:nvCxnSpPr>
          <p:spPr bwMode="auto">
            <a:xfrm>
              <a:off x="6257970" y="204423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38823478-31BF-2F6F-1642-6148581137B1}"/>
                </a:ext>
              </a:extLst>
            </p:cNvPr>
            <p:cNvCxnSpPr>
              <a:cxnSpLocks/>
            </p:cNvCxnSpPr>
            <p:nvPr/>
          </p:nvCxnSpPr>
          <p:spPr bwMode="auto">
            <a:xfrm>
              <a:off x="6279662" y="204423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8D8607F0-5A41-6B3B-DC61-6388C78E43BC}"/>
                </a:ext>
              </a:extLst>
            </p:cNvPr>
            <p:cNvCxnSpPr>
              <a:cxnSpLocks/>
            </p:cNvCxnSpPr>
            <p:nvPr/>
          </p:nvCxnSpPr>
          <p:spPr bwMode="auto">
            <a:xfrm>
              <a:off x="6309825" y="204709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73F28105-F532-3CD7-8CE9-AB7CEECD35AC}"/>
                </a:ext>
              </a:extLst>
            </p:cNvPr>
            <p:cNvCxnSpPr>
              <a:cxnSpLocks/>
            </p:cNvCxnSpPr>
            <p:nvPr/>
          </p:nvCxnSpPr>
          <p:spPr bwMode="auto">
            <a:xfrm>
              <a:off x="6339987" y="205140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EB02D43A-A5EF-0320-2425-A2E6E243BAF9}"/>
                </a:ext>
              </a:extLst>
            </p:cNvPr>
            <p:cNvCxnSpPr>
              <a:cxnSpLocks/>
            </p:cNvCxnSpPr>
            <p:nvPr/>
          </p:nvCxnSpPr>
          <p:spPr bwMode="auto">
            <a:xfrm>
              <a:off x="6370149" y="205548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87BB0E47-3D31-6E50-0F39-14641B76F272}"/>
                </a:ext>
              </a:extLst>
            </p:cNvPr>
            <p:cNvCxnSpPr>
              <a:cxnSpLocks/>
            </p:cNvCxnSpPr>
            <p:nvPr/>
          </p:nvCxnSpPr>
          <p:spPr bwMode="auto">
            <a:xfrm>
              <a:off x="6397137" y="206070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445956AA-6858-DBB3-9A74-4E1A747307AD}"/>
                </a:ext>
              </a:extLst>
            </p:cNvPr>
            <p:cNvCxnSpPr>
              <a:cxnSpLocks/>
            </p:cNvCxnSpPr>
            <p:nvPr/>
          </p:nvCxnSpPr>
          <p:spPr bwMode="auto">
            <a:xfrm>
              <a:off x="6417138" y="206242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B1F3CA06-0707-D157-EDC5-1083856F225F}"/>
                </a:ext>
              </a:extLst>
            </p:cNvPr>
            <p:cNvCxnSpPr>
              <a:cxnSpLocks/>
            </p:cNvCxnSpPr>
            <p:nvPr/>
          </p:nvCxnSpPr>
          <p:spPr bwMode="auto">
            <a:xfrm>
              <a:off x="6445713" y="206242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1DB74B87-61AD-3FAB-0745-275E19C25447}"/>
                </a:ext>
              </a:extLst>
            </p:cNvPr>
            <p:cNvCxnSpPr>
              <a:cxnSpLocks/>
            </p:cNvCxnSpPr>
            <p:nvPr/>
          </p:nvCxnSpPr>
          <p:spPr bwMode="auto">
            <a:xfrm>
              <a:off x="6470513" y="20686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FB5BE2EE-55C3-FA38-3309-DB93A28F28E3}"/>
                </a:ext>
              </a:extLst>
            </p:cNvPr>
            <p:cNvCxnSpPr>
              <a:cxnSpLocks/>
            </p:cNvCxnSpPr>
            <p:nvPr/>
          </p:nvCxnSpPr>
          <p:spPr bwMode="auto">
            <a:xfrm>
              <a:off x="6498951" y="20686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F9E628FC-F03B-13BA-8531-FAA6A2368C94}"/>
                </a:ext>
              </a:extLst>
            </p:cNvPr>
            <p:cNvCxnSpPr>
              <a:cxnSpLocks/>
            </p:cNvCxnSpPr>
            <p:nvPr/>
          </p:nvCxnSpPr>
          <p:spPr bwMode="auto">
            <a:xfrm>
              <a:off x="6531198" y="206924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BACA5E0A-3D72-8DA4-4E0C-88F63FB92A70}"/>
                </a:ext>
              </a:extLst>
            </p:cNvPr>
            <p:cNvCxnSpPr>
              <a:cxnSpLocks/>
            </p:cNvCxnSpPr>
            <p:nvPr/>
          </p:nvCxnSpPr>
          <p:spPr bwMode="auto">
            <a:xfrm>
              <a:off x="6563584" y="206887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1F29BC7E-B239-2B02-9E46-54A8E6212E8F}"/>
                </a:ext>
              </a:extLst>
            </p:cNvPr>
            <p:cNvCxnSpPr>
              <a:cxnSpLocks/>
            </p:cNvCxnSpPr>
            <p:nvPr/>
          </p:nvCxnSpPr>
          <p:spPr bwMode="auto">
            <a:xfrm>
              <a:off x="6595751" y="207204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C42D9964-27B2-0EF2-31E3-13DF9F17C13C}"/>
                </a:ext>
              </a:extLst>
            </p:cNvPr>
            <p:cNvCxnSpPr>
              <a:cxnSpLocks/>
            </p:cNvCxnSpPr>
            <p:nvPr/>
          </p:nvCxnSpPr>
          <p:spPr bwMode="auto">
            <a:xfrm>
              <a:off x="6625276" y="207743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ACF57C08-1EAB-DDAB-F6F9-AD907E55104C}"/>
                </a:ext>
              </a:extLst>
            </p:cNvPr>
            <p:cNvCxnSpPr>
              <a:cxnSpLocks/>
            </p:cNvCxnSpPr>
            <p:nvPr/>
          </p:nvCxnSpPr>
          <p:spPr bwMode="auto">
            <a:xfrm>
              <a:off x="6649088" y="208223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9073CC3E-430D-3548-1B62-F530C5F014E6}"/>
                </a:ext>
              </a:extLst>
            </p:cNvPr>
            <p:cNvCxnSpPr>
              <a:cxnSpLocks/>
            </p:cNvCxnSpPr>
            <p:nvPr/>
          </p:nvCxnSpPr>
          <p:spPr bwMode="auto">
            <a:xfrm>
              <a:off x="6670044" y="208227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A7A4B9C6-F346-43B7-2134-568B0A62E1AA}"/>
                </a:ext>
              </a:extLst>
            </p:cNvPr>
            <p:cNvCxnSpPr>
              <a:cxnSpLocks/>
            </p:cNvCxnSpPr>
            <p:nvPr/>
          </p:nvCxnSpPr>
          <p:spPr bwMode="auto">
            <a:xfrm>
              <a:off x="6691631" y="2084172"/>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D6E84D75-9B38-7E0F-E7CB-58AEEF6135DF}"/>
                </a:ext>
              </a:extLst>
            </p:cNvPr>
            <p:cNvCxnSpPr>
              <a:cxnSpLocks/>
            </p:cNvCxnSpPr>
            <p:nvPr/>
          </p:nvCxnSpPr>
          <p:spPr bwMode="auto">
            <a:xfrm>
              <a:off x="6721794" y="208703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ABB7FA76-853F-AEE8-6521-A8CFD5D9FBA0}"/>
                </a:ext>
              </a:extLst>
            </p:cNvPr>
            <p:cNvCxnSpPr>
              <a:cxnSpLocks/>
            </p:cNvCxnSpPr>
            <p:nvPr/>
          </p:nvCxnSpPr>
          <p:spPr bwMode="auto">
            <a:xfrm>
              <a:off x="6753862" y="20948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E63AC461-7669-BA7C-F6D3-1618ADAD4D1C}"/>
                </a:ext>
              </a:extLst>
            </p:cNvPr>
            <p:cNvCxnSpPr>
              <a:cxnSpLocks/>
            </p:cNvCxnSpPr>
            <p:nvPr/>
          </p:nvCxnSpPr>
          <p:spPr bwMode="auto">
            <a:xfrm>
              <a:off x="6777356" y="209482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2ADA89F7-D9DD-35C0-CF0C-8ECDEB283126}"/>
                </a:ext>
              </a:extLst>
            </p:cNvPr>
            <p:cNvCxnSpPr>
              <a:cxnSpLocks/>
            </p:cNvCxnSpPr>
            <p:nvPr/>
          </p:nvCxnSpPr>
          <p:spPr bwMode="auto">
            <a:xfrm>
              <a:off x="6805931" y="209863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0AC4095D-A8E4-F3C8-077D-327F02B6C30E}"/>
                </a:ext>
              </a:extLst>
            </p:cNvPr>
            <p:cNvCxnSpPr>
              <a:cxnSpLocks/>
            </p:cNvCxnSpPr>
            <p:nvPr/>
          </p:nvCxnSpPr>
          <p:spPr bwMode="auto">
            <a:xfrm>
              <a:off x="6832918" y="21006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7C761C2E-23B2-55C7-9FB1-4E38DC269729}"/>
                </a:ext>
              </a:extLst>
            </p:cNvPr>
            <p:cNvCxnSpPr>
              <a:cxnSpLocks/>
            </p:cNvCxnSpPr>
            <p:nvPr/>
          </p:nvCxnSpPr>
          <p:spPr bwMode="auto">
            <a:xfrm>
              <a:off x="6858318" y="210236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81BAD0F1-C3C4-DC43-686A-3CBC1FA7D5CA}"/>
                </a:ext>
              </a:extLst>
            </p:cNvPr>
            <p:cNvCxnSpPr>
              <a:cxnSpLocks/>
            </p:cNvCxnSpPr>
            <p:nvPr/>
          </p:nvCxnSpPr>
          <p:spPr bwMode="auto">
            <a:xfrm>
              <a:off x="6886893" y="210857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CCCB78DA-6C28-1A19-1935-0C6B12592B46}"/>
                </a:ext>
              </a:extLst>
            </p:cNvPr>
            <p:cNvCxnSpPr>
              <a:cxnSpLocks/>
            </p:cNvCxnSpPr>
            <p:nvPr/>
          </p:nvCxnSpPr>
          <p:spPr bwMode="auto">
            <a:xfrm>
              <a:off x="6915786" y="211079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16BD3F63-7816-E358-8C96-28D1C5D21CAB}"/>
                </a:ext>
              </a:extLst>
            </p:cNvPr>
            <p:cNvCxnSpPr>
              <a:cxnSpLocks/>
            </p:cNvCxnSpPr>
            <p:nvPr/>
          </p:nvCxnSpPr>
          <p:spPr bwMode="auto">
            <a:xfrm>
              <a:off x="6944043" y="211737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E0E94B4E-6709-A6BD-E94D-D33515AE5C6C}"/>
                </a:ext>
              </a:extLst>
            </p:cNvPr>
            <p:cNvCxnSpPr>
              <a:cxnSpLocks/>
            </p:cNvCxnSpPr>
            <p:nvPr/>
          </p:nvCxnSpPr>
          <p:spPr bwMode="auto">
            <a:xfrm>
              <a:off x="6974206" y="211799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9EE61A4D-21A2-CD3A-C522-5E5C7D9BDF86}"/>
                </a:ext>
              </a:extLst>
            </p:cNvPr>
            <p:cNvCxnSpPr>
              <a:cxnSpLocks/>
            </p:cNvCxnSpPr>
            <p:nvPr/>
          </p:nvCxnSpPr>
          <p:spPr bwMode="auto">
            <a:xfrm>
              <a:off x="7003339" y="212411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F8C805FF-BAAA-E428-EDE5-9A1E84FB256E}"/>
                </a:ext>
              </a:extLst>
            </p:cNvPr>
            <p:cNvCxnSpPr>
              <a:cxnSpLocks/>
            </p:cNvCxnSpPr>
            <p:nvPr/>
          </p:nvCxnSpPr>
          <p:spPr bwMode="auto">
            <a:xfrm>
              <a:off x="7031914" y="212560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ABA793E8-ABAF-E79D-D1E8-280EF72E0669}"/>
                </a:ext>
              </a:extLst>
            </p:cNvPr>
            <p:cNvCxnSpPr>
              <a:cxnSpLocks/>
            </p:cNvCxnSpPr>
            <p:nvPr/>
          </p:nvCxnSpPr>
          <p:spPr bwMode="auto">
            <a:xfrm>
              <a:off x="7057314" y="212550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92454283-A115-D196-7BF7-DF95481D04FA}"/>
                </a:ext>
              </a:extLst>
            </p:cNvPr>
            <p:cNvCxnSpPr>
              <a:cxnSpLocks/>
            </p:cNvCxnSpPr>
            <p:nvPr/>
          </p:nvCxnSpPr>
          <p:spPr bwMode="auto">
            <a:xfrm>
              <a:off x="7073113" y="21405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C23EC78A-648A-8ED8-7641-A2192F6DF3C6}"/>
                </a:ext>
              </a:extLst>
            </p:cNvPr>
            <p:cNvCxnSpPr>
              <a:cxnSpLocks/>
            </p:cNvCxnSpPr>
            <p:nvPr/>
          </p:nvCxnSpPr>
          <p:spPr bwMode="auto">
            <a:xfrm>
              <a:off x="7100101" y="214058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A0D75371-F0DD-9CA7-8156-754E03B31A30}"/>
                </a:ext>
              </a:extLst>
            </p:cNvPr>
            <p:cNvCxnSpPr>
              <a:cxnSpLocks/>
            </p:cNvCxnSpPr>
            <p:nvPr/>
          </p:nvCxnSpPr>
          <p:spPr bwMode="auto">
            <a:xfrm>
              <a:off x="7116890" y="214358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3F5A58C7-AF19-580E-9937-19B9F65285B5}"/>
                </a:ext>
              </a:extLst>
            </p:cNvPr>
            <p:cNvCxnSpPr>
              <a:cxnSpLocks/>
            </p:cNvCxnSpPr>
            <p:nvPr/>
          </p:nvCxnSpPr>
          <p:spPr bwMode="auto">
            <a:xfrm>
              <a:off x="7147966" y="214230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6E87E111-6953-E166-CCED-BF25B4BB80FD}"/>
                </a:ext>
              </a:extLst>
            </p:cNvPr>
            <p:cNvCxnSpPr>
              <a:cxnSpLocks/>
            </p:cNvCxnSpPr>
            <p:nvPr/>
          </p:nvCxnSpPr>
          <p:spPr bwMode="auto">
            <a:xfrm>
              <a:off x="7180630" y="214650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816BB588-FEB6-4829-4CB4-7EE269518D6F}"/>
                </a:ext>
              </a:extLst>
            </p:cNvPr>
            <p:cNvCxnSpPr>
              <a:cxnSpLocks/>
            </p:cNvCxnSpPr>
            <p:nvPr/>
          </p:nvCxnSpPr>
          <p:spPr bwMode="auto">
            <a:xfrm>
              <a:off x="7201894" y="215277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7C6D4656-30F1-CDB4-0971-52A509A5E05E}"/>
                </a:ext>
              </a:extLst>
            </p:cNvPr>
            <p:cNvCxnSpPr>
              <a:cxnSpLocks/>
            </p:cNvCxnSpPr>
            <p:nvPr/>
          </p:nvCxnSpPr>
          <p:spPr bwMode="auto">
            <a:xfrm>
              <a:off x="7225707" y="215269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C481A443-6F4E-6B17-97A2-CE8500529775}"/>
                </a:ext>
              </a:extLst>
            </p:cNvPr>
            <p:cNvCxnSpPr>
              <a:cxnSpLocks/>
            </p:cNvCxnSpPr>
            <p:nvPr/>
          </p:nvCxnSpPr>
          <p:spPr bwMode="auto">
            <a:xfrm>
              <a:off x="7254282" y="215261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B3F6782C-632F-BC1D-858D-90D604B61059}"/>
                </a:ext>
              </a:extLst>
            </p:cNvPr>
            <p:cNvCxnSpPr>
              <a:cxnSpLocks/>
            </p:cNvCxnSpPr>
            <p:nvPr/>
          </p:nvCxnSpPr>
          <p:spPr bwMode="auto">
            <a:xfrm>
              <a:off x="7272656" y="215731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A107555A-2781-6795-15F6-5B4D4B95264F}"/>
                </a:ext>
              </a:extLst>
            </p:cNvPr>
            <p:cNvCxnSpPr>
              <a:cxnSpLocks/>
            </p:cNvCxnSpPr>
            <p:nvPr/>
          </p:nvCxnSpPr>
          <p:spPr bwMode="auto">
            <a:xfrm>
              <a:off x="7291043" y="2160641"/>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DA2E7BD5-8F4B-EF8B-1F63-36FA483BB031}"/>
                </a:ext>
              </a:extLst>
            </p:cNvPr>
            <p:cNvCxnSpPr>
              <a:cxnSpLocks/>
            </p:cNvCxnSpPr>
            <p:nvPr/>
          </p:nvCxnSpPr>
          <p:spPr bwMode="auto">
            <a:xfrm>
              <a:off x="7323564" y="216405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BE324C46-C1E2-503C-638F-A930B7E36DF6}"/>
                </a:ext>
              </a:extLst>
            </p:cNvPr>
            <p:cNvCxnSpPr>
              <a:cxnSpLocks/>
            </p:cNvCxnSpPr>
            <p:nvPr/>
          </p:nvCxnSpPr>
          <p:spPr bwMode="auto">
            <a:xfrm>
              <a:off x="7343041" y="216405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F1A95610-80D5-37FE-27DB-3A800107EDE4}"/>
                </a:ext>
              </a:extLst>
            </p:cNvPr>
            <p:cNvCxnSpPr>
              <a:cxnSpLocks/>
            </p:cNvCxnSpPr>
            <p:nvPr/>
          </p:nvCxnSpPr>
          <p:spPr bwMode="auto">
            <a:xfrm>
              <a:off x="7372043" y="216617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F984EF26-2204-D88D-B156-BB0816DD28FA}"/>
                </a:ext>
              </a:extLst>
            </p:cNvPr>
            <p:cNvCxnSpPr>
              <a:cxnSpLocks/>
            </p:cNvCxnSpPr>
            <p:nvPr/>
          </p:nvCxnSpPr>
          <p:spPr bwMode="auto">
            <a:xfrm>
              <a:off x="7410877" y="217470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B3C64F1A-4720-B6CD-EE10-C6C6A5EFE037}"/>
                </a:ext>
              </a:extLst>
            </p:cNvPr>
            <p:cNvCxnSpPr>
              <a:cxnSpLocks/>
            </p:cNvCxnSpPr>
            <p:nvPr/>
          </p:nvCxnSpPr>
          <p:spPr bwMode="auto">
            <a:xfrm>
              <a:off x="7442733" y="2174704"/>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EACD69A8-1110-635C-9260-D5093D9DCEE5}"/>
                </a:ext>
              </a:extLst>
            </p:cNvPr>
            <p:cNvCxnSpPr>
              <a:cxnSpLocks/>
            </p:cNvCxnSpPr>
            <p:nvPr/>
          </p:nvCxnSpPr>
          <p:spPr bwMode="auto">
            <a:xfrm>
              <a:off x="7471308" y="218052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B6A072A8-0217-51F3-6BD9-8824BE9CDEDC}"/>
                </a:ext>
              </a:extLst>
            </p:cNvPr>
            <p:cNvCxnSpPr>
              <a:cxnSpLocks/>
            </p:cNvCxnSpPr>
            <p:nvPr/>
          </p:nvCxnSpPr>
          <p:spPr bwMode="auto">
            <a:xfrm>
              <a:off x="7498296" y="218052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CD627CDF-7620-588D-CB05-38D6E0B6E12C}"/>
                </a:ext>
              </a:extLst>
            </p:cNvPr>
            <p:cNvCxnSpPr>
              <a:cxnSpLocks/>
            </p:cNvCxnSpPr>
            <p:nvPr/>
          </p:nvCxnSpPr>
          <p:spPr bwMode="auto">
            <a:xfrm>
              <a:off x="7526871" y="217848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1DCAE09E-95D3-B612-736A-E8DFAF86B3EA}"/>
                </a:ext>
              </a:extLst>
            </p:cNvPr>
            <p:cNvCxnSpPr>
              <a:cxnSpLocks/>
            </p:cNvCxnSpPr>
            <p:nvPr/>
          </p:nvCxnSpPr>
          <p:spPr bwMode="auto">
            <a:xfrm>
              <a:off x="7549690" y="218052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8660E1EF-F1E7-DA36-1247-597028E8052F}"/>
                </a:ext>
              </a:extLst>
            </p:cNvPr>
            <p:cNvCxnSpPr>
              <a:cxnSpLocks/>
            </p:cNvCxnSpPr>
            <p:nvPr/>
          </p:nvCxnSpPr>
          <p:spPr bwMode="auto">
            <a:xfrm>
              <a:off x="7561788" y="2189410"/>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1F7DA01C-6434-A00F-C7AA-9677E71F5630}"/>
                </a:ext>
              </a:extLst>
            </p:cNvPr>
            <p:cNvCxnSpPr>
              <a:cxnSpLocks/>
            </p:cNvCxnSpPr>
            <p:nvPr/>
          </p:nvCxnSpPr>
          <p:spPr bwMode="auto">
            <a:xfrm>
              <a:off x="7584013" y="219337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827D7CBF-EB2F-4591-A015-367E2FE98427}"/>
                </a:ext>
              </a:extLst>
            </p:cNvPr>
            <p:cNvCxnSpPr>
              <a:cxnSpLocks/>
            </p:cNvCxnSpPr>
            <p:nvPr/>
          </p:nvCxnSpPr>
          <p:spPr bwMode="auto">
            <a:xfrm>
              <a:off x="761100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B2465D35-E708-3703-D429-B59A01D47812}"/>
                </a:ext>
              </a:extLst>
            </p:cNvPr>
            <p:cNvCxnSpPr>
              <a:cxnSpLocks/>
            </p:cNvCxnSpPr>
            <p:nvPr/>
          </p:nvCxnSpPr>
          <p:spPr bwMode="auto">
            <a:xfrm>
              <a:off x="7637988" y="220636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B7C44B94-A5E8-8A58-79F4-CAE1CA095C55}"/>
                </a:ext>
              </a:extLst>
            </p:cNvPr>
            <p:cNvCxnSpPr>
              <a:cxnSpLocks/>
            </p:cNvCxnSpPr>
            <p:nvPr/>
          </p:nvCxnSpPr>
          <p:spPr bwMode="auto">
            <a:xfrm>
              <a:off x="7666578"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BA428E91-20AE-E6D4-3A34-E9ED44FC2982}"/>
                </a:ext>
              </a:extLst>
            </p:cNvPr>
            <p:cNvCxnSpPr>
              <a:cxnSpLocks/>
            </p:cNvCxnSpPr>
            <p:nvPr/>
          </p:nvCxnSpPr>
          <p:spPr bwMode="auto">
            <a:xfrm>
              <a:off x="7696215" y="2207955"/>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F67D3627-E582-66B2-9EB2-173231DD0E52}"/>
                </a:ext>
              </a:extLst>
            </p:cNvPr>
            <p:cNvCxnSpPr>
              <a:cxnSpLocks/>
            </p:cNvCxnSpPr>
            <p:nvPr/>
          </p:nvCxnSpPr>
          <p:spPr bwMode="auto">
            <a:xfrm>
              <a:off x="7727965" y="2208746"/>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28215D01-5FCE-F101-F771-358904FE74E3}"/>
                </a:ext>
              </a:extLst>
            </p:cNvPr>
            <p:cNvCxnSpPr>
              <a:cxnSpLocks/>
            </p:cNvCxnSpPr>
            <p:nvPr/>
          </p:nvCxnSpPr>
          <p:spPr bwMode="auto">
            <a:xfrm>
              <a:off x="7758127" y="2209537"/>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688F79DF-5AAB-0CE1-AC56-A1AB73C20F3E}"/>
                </a:ext>
              </a:extLst>
            </p:cNvPr>
            <p:cNvCxnSpPr>
              <a:cxnSpLocks/>
            </p:cNvCxnSpPr>
            <p:nvPr/>
          </p:nvCxnSpPr>
          <p:spPr bwMode="auto">
            <a:xfrm>
              <a:off x="7788301" y="2210328"/>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CBCABE15-4F22-0D12-873B-A7218A957468}"/>
                </a:ext>
              </a:extLst>
            </p:cNvPr>
            <p:cNvCxnSpPr>
              <a:cxnSpLocks/>
            </p:cNvCxnSpPr>
            <p:nvPr/>
          </p:nvCxnSpPr>
          <p:spPr bwMode="auto">
            <a:xfrm>
              <a:off x="7821627" y="221111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3EEA069B-AD55-303B-583D-414194D66D70}"/>
                </a:ext>
              </a:extLst>
            </p:cNvPr>
            <p:cNvCxnSpPr>
              <a:cxnSpLocks/>
            </p:cNvCxnSpPr>
            <p:nvPr/>
          </p:nvCxnSpPr>
          <p:spPr bwMode="auto">
            <a:xfrm>
              <a:off x="7848203" y="2210323"/>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255A4197-1B48-5A87-80D3-ED6FE949FFFB}"/>
                </a:ext>
              </a:extLst>
            </p:cNvPr>
            <p:cNvCxnSpPr>
              <a:cxnSpLocks/>
            </p:cNvCxnSpPr>
            <p:nvPr/>
          </p:nvCxnSpPr>
          <p:spPr bwMode="auto">
            <a:xfrm>
              <a:off x="788470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E85CAC79-9359-0E53-9412-222A058BBF76}"/>
                </a:ext>
              </a:extLst>
            </p:cNvPr>
            <p:cNvCxnSpPr>
              <a:cxnSpLocks/>
            </p:cNvCxnSpPr>
            <p:nvPr/>
          </p:nvCxnSpPr>
          <p:spPr bwMode="auto">
            <a:xfrm>
              <a:off x="791645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6BE537F1-BB80-ABDC-5384-F3676BE73FA0}"/>
                </a:ext>
              </a:extLst>
            </p:cNvPr>
            <p:cNvCxnSpPr>
              <a:cxnSpLocks/>
            </p:cNvCxnSpPr>
            <p:nvPr/>
          </p:nvCxnSpPr>
          <p:spPr bwMode="auto">
            <a:xfrm>
              <a:off x="7946614"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29743962-6098-0244-F3CE-07ED62727C3E}"/>
                </a:ext>
              </a:extLst>
            </p:cNvPr>
            <p:cNvCxnSpPr>
              <a:cxnSpLocks/>
            </p:cNvCxnSpPr>
            <p:nvPr/>
          </p:nvCxnSpPr>
          <p:spPr bwMode="auto">
            <a:xfrm>
              <a:off x="7972014"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ECE9CC9C-EBBB-C583-8BC0-EF3686DE59AC}"/>
                </a:ext>
              </a:extLst>
            </p:cNvPr>
            <p:cNvCxnSpPr>
              <a:cxnSpLocks/>
            </p:cNvCxnSpPr>
            <p:nvPr/>
          </p:nvCxnSpPr>
          <p:spPr bwMode="auto">
            <a:xfrm>
              <a:off x="7999002"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BD457ED7-F25A-CA09-FFBB-2C3AD9B1065C}"/>
                </a:ext>
              </a:extLst>
            </p:cNvPr>
            <p:cNvCxnSpPr>
              <a:cxnSpLocks/>
            </p:cNvCxnSpPr>
            <p:nvPr/>
          </p:nvCxnSpPr>
          <p:spPr bwMode="auto">
            <a:xfrm>
              <a:off x="8021227"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64422422-F71C-D4DC-464C-B5F8B234ADD6}"/>
                </a:ext>
              </a:extLst>
            </p:cNvPr>
            <p:cNvCxnSpPr>
              <a:cxnSpLocks/>
            </p:cNvCxnSpPr>
            <p:nvPr/>
          </p:nvCxnSpPr>
          <p:spPr bwMode="auto">
            <a:xfrm>
              <a:off x="805117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DFD7B4BC-DA96-AF20-E365-93113C53ED3A}"/>
                </a:ext>
              </a:extLst>
            </p:cNvPr>
            <p:cNvCxnSpPr>
              <a:cxnSpLocks/>
            </p:cNvCxnSpPr>
            <p:nvPr/>
          </p:nvCxnSpPr>
          <p:spPr bwMode="auto">
            <a:xfrm>
              <a:off x="8076819"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0C8FFE0F-85BB-D1D1-1F57-BB6E511397C3}"/>
                </a:ext>
              </a:extLst>
            </p:cNvPr>
            <p:cNvCxnSpPr>
              <a:cxnSpLocks/>
            </p:cNvCxnSpPr>
            <p:nvPr/>
          </p:nvCxnSpPr>
          <p:spPr bwMode="auto">
            <a:xfrm>
              <a:off x="8097457"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F5212DA5-4E5B-5518-DD2B-59257957F246}"/>
                </a:ext>
              </a:extLst>
            </p:cNvPr>
            <p:cNvCxnSpPr>
              <a:cxnSpLocks/>
            </p:cNvCxnSpPr>
            <p:nvPr/>
          </p:nvCxnSpPr>
          <p:spPr bwMode="auto">
            <a:xfrm>
              <a:off x="8130794"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EA473171-33B2-200E-1267-03D6D95B2B45}"/>
                </a:ext>
              </a:extLst>
            </p:cNvPr>
            <p:cNvCxnSpPr>
              <a:cxnSpLocks/>
            </p:cNvCxnSpPr>
            <p:nvPr/>
          </p:nvCxnSpPr>
          <p:spPr bwMode="auto">
            <a:xfrm>
              <a:off x="819339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C33020E4-5ED8-5520-3BF3-3A422BD1D36E}"/>
                </a:ext>
              </a:extLst>
            </p:cNvPr>
            <p:cNvCxnSpPr>
              <a:cxnSpLocks/>
            </p:cNvCxnSpPr>
            <p:nvPr/>
          </p:nvCxnSpPr>
          <p:spPr bwMode="auto">
            <a:xfrm>
              <a:off x="8228316"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213584CA-7B01-A7F5-8965-66D349032BE1}"/>
                </a:ext>
              </a:extLst>
            </p:cNvPr>
            <p:cNvCxnSpPr>
              <a:cxnSpLocks/>
            </p:cNvCxnSpPr>
            <p:nvPr/>
          </p:nvCxnSpPr>
          <p:spPr bwMode="auto">
            <a:xfrm>
              <a:off x="8263821" y="2203989"/>
              <a:ext cx="0" cy="79879"/>
            </a:xfrm>
            <a:prstGeom prst="line">
              <a:avLst/>
            </a:prstGeom>
            <a:noFill/>
            <a:ln w="28575"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B511FDA0-7E51-7F85-9FEE-A6068923A3E5}"/>
                </a:ext>
              </a:extLst>
            </p:cNvPr>
            <p:cNvCxnSpPr>
              <a:cxnSpLocks/>
            </p:cNvCxnSpPr>
            <p:nvPr/>
          </p:nvCxnSpPr>
          <p:spPr bwMode="auto">
            <a:xfrm>
              <a:off x="8292925" y="2203989"/>
              <a:ext cx="0" cy="79879"/>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237086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monarchE: Efficacy Outcomes by Ki-67 Status (Cohort 1) </a:t>
            </a:r>
            <a:endParaRPr lang="en-US" altLang="en-US" dirty="0"/>
          </a:p>
        </p:txBody>
      </p:sp>
      <p:sp>
        <p:nvSpPr>
          <p:cNvPr id="2" name="Text Box 15">
            <a:extLst>
              <a:ext uri="{FF2B5EF4-FFF2-40B4-BE49-F238E27FC236}">
                <a16:creationId xmlns:a16="http://schemas.microsoft.com/office/drawing/2014/main" id="{749712BA-1B47-E437-D954-14375DD2BE1D}"/>
              </a:ext>
            </a:extLst>
          </p:cNvPr>
          <p:cNvSpPr txBox="1">
            <a:spLocks noChangeArrowheads="1"/>
          </p:cNvSpPr>
          <p:nvPr/>
        </p:nvSpPr>
        <p:spPr bwMode="auto">
          <a:xfrm>
            <a:off x="432847" y="63939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SABCS 2022. Abstr GS1-09. Johnston. Lancet Oncol. 2023;24:77.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ESMO 2023. Abstr LBA17.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2">
            <a:extLst>
              <a:ext uri="{FF2B5EF4-FFF2-40B4-BE49-F238E27FC236}">
                <a16:creationId xmlns:a16="http://schemas.microsoft.com/office/drawing/2014/main" id="{B6C3CE1F-72A0-E723-02E3-78364AA64003}"/>
              </a:ext>
            </a:extLst>
          </p:cNvPr>
          <p:cNvGraphicFramePr>
            <a:graphicFrameLocks noGrp="1"/>
          </p:cNvGraphicFramePr>
          <p:nvPr>
            <p:extLst>
              <p:ext uri="{D42A27DB-BD31-4B8C-83A1-F6EECF244321}">
                <p14:modId xmlns:p14="http://schemas.microsoft.com/office/powerpoint/2010/main" val="2041957234"/>
              </p:ext>
            </p:extLst>
          </p:nvPr>
        </p:nvGraphicFramePr>
        <p:xfrm>
          <a:off x="719138" y="1604662"/>
          <a:ext cx="10760076" cy="4084480"/>
        </p:xfrm>
        <a:graphic>
          <a:graphicData uri="http://schemas.openxmlformats.org/drawingml/2006/table">
            <a:tbl>
              <a:tblPr/>
              <a:tblGrid>
                <a:gridCol w="2926856">
                  <a:extLst>
                    <a:ext uri="{9D8B030D-6E8A-4147-A177-3AD203B41FA5}">
                      <a16:colId xmlns:a16="http://schemas.microsoft.com/office/drawing/2014/main" val="20000"/>
                    </a:ext>
                  </a:extLst>
                </a:gridCol>
                <a:gridCol w="1958305">
                  <a:extLst>
                    <a:ext uri="{9D8B030D-6E8A-4147-A177-3AD203B41FA5}">
                      <a16:colId xmlns:a16="http://schemas.microsoft.com/office/drawing/2014/main" val="20001"/>
                    </a:ext>
                  </a:extLst>
                </a:gridCol>
                <a:gridCol w="1958305">
                  <a:extLst>
                    <a:ext uri="{9D8B030D-6E8A-4147-A177-3AD203B41FA5}">
                      <a16:colId xmlns:a16="http://schemas.microsoft.com/office/drawing/2014/main" val="232881752"/>
                    </a:ext>
                  </a:extLst>
                </a:gridCol>
                <a:gridCol w="1958305">
                  <a:extLst>
                    <a:ext uri="{9D8B030D-6E8A-4147-A177-3AD203B41FA5}">
                      <a16:colId xmlns:a16="http://schemas.microsoft.com/office/drawing/2014/main" val="3194249242"/>
                    </a:ext>
                  </a:extLst>
                </a:gridCol>
                <a:gridCol w="1958305">
                  <a:extLst>
                    <a:ext uri="{9D8B030D-6E8A-4147-A177-3AD203B41FA5}">
                      <a16:colId xmlns:a16="http://schemas.microsoft.com/office/drawing/2014/main" val="1153927129"/>
                    </a:ext>
                  </a:extLst>
                </a:gridCol>
              </a:tblGrid>
              <a:tr h="322174">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Ki-67 High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Ki-67 Low</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24772924"/>
                  </a:ext>
                </a:extLst>
              </a:tr>
              <a:tr h="563794">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Abema + 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986)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Abema + ET              (n = 946)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968)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217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iDFS 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171</a:t>
                      </a:r>
                      <a:endParaRPr lang="en-US" sz="20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2174">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0.643 (0.530-0.781); .001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(0.522-0.839); .001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3735654"/>
                  </a:ext>
                </a:extLst>
              </a:tr>
              <a:tr h="56379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iDFS rate,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(78-83.4)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(68.7-75.0)</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(83.6-88.6)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(77.2-82.9)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5345959"/>
                  </a:ext>
                </a:extLst>
              </a:tr>
              <a:tr h="322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DRFS 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143</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2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0.634 (0.515-0.781); .001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0.664 (0.512-0.861); .002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32363550"/>
                  </a:ext>
                </a:extLst>
              </a:tr>
              <a:tr h="56379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5-yr DRFS rate,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(80.7-85.8)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(72.1-78.0)</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(86.1-90.7)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(80.7-86.0)</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1575103"/>
                  </a:ext>
                </a:extLst>
              </a:tr>
              <a:tr h="32217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OS (immature) 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2174">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0.717 (0.546-0.941); .016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0.911 (0.633-1.309); .613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10945892"/>
                  </a:ext>
                </a:extLst>
              </a:tr>
            </a:tbl>
          </a:graphicData>
        </a:graphic>
      </p:graphicFrame>
      <p:sp>
        <p:nvSpPr>
          <p:cNvPr id="7" name="Content Placeholder 2">
            <a:extLst>
              <a:ext uri="{FF2B5EF4-FFF2-40B4-BE49-F238E27FC236}">
                <a16:creationId xmlns:a16="http://schemas.microsoft.com/office/drawing/2014/main" id="{6FB86DCA-59A2-A993-92BE-4A6D8EFE524C}"/>
              </a:ext>
            </a:extLst>
          </p:cNvPr>
          <p:cNvSpPr txBox="1">
            <a:spLocks/>
          </p:cNvSpPr>
          <p:nvPr/>
        </p:nvSpPr>
        <p:spPr bwMode="auto">
          <a:xfrm>
            <a:off x="640080" y="5929672"/>
            <a:ext cx="10877529" cy="44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b="0" kern="0" dirty="0"/>
              <a:t>Similar treatment effects were observed regardless of Ki-67 index status  </a:t>
            </a:r>
          </a:p>
        </p:txBody>
      </p:sp>
    </p:spTree>
    <p:extLst>
      <p:ext uri="{BB962C8B-B14F-4D97-AF65-F5344CB8AC3E}">
        <p14:creationId xmlns:p14="http://schemas.microsoft.com/office/powerpoint/2010/main" val="264732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monarchE: Safety Summary</a:t>
            </a:r>
          </a:p>
        </p:txBody>
      </p:sp>
      <p:sp>
        <p:nvSpPr>
          <p:cNvPr id="5" name="Content Placeholder 4">
            <a:extLst>
              <a:ext uri="{FF2B5EF4-FFF2-40B4-BE49-F238E27FC236}">
                <a16:creationId xmlns:a16="http://schemas.microsoft.com/office/drawing/2014/main" id="{AF22E4CE-61B2-ADC4-C86D-54B7BAF4D295}"/>
              </a:ext>
            </a:extLst>
          </p:cNvPr>
          <p:cNvSpPr>
            <a:spLocks noGrp="1"/>
          </p:cNvSpPr>
          <p:nvPr>
            <p:ph sz="half" idx="2"/>
          </p:nvPr>
        </p:nvSpPr>
        <p:spPr>
          <a:xfrm>
            <a:off x="6433834" y="4351232"/>
            <a:ext cx="5229570" cy="1798331"/>
          </a:xfrm>
        </p:spPr>
        <p:txBody>
          <a:bodyPr/>
          <a:lstStyle/>
          <a:p>
            <a:r>
              <a:rPr lang="en-US" sz="2000" dirty="0"/>
              <a:t>AI preferred over tamoxifen due to VTE risk</a:t>
            </a:r>
          </a:p>
          <a:p>
            <a:r>
              <a:rPr lang="en-US" sz="2000" dirty="0"/>
              <a:t>n = 15 deaths in the abemaciclib arm, n = 2 related to abemaciclib (1 each diarrhea, pneumonitis)</a:t>
            </a:r>
          </a:p>
          <a:p>
            <a:r>
              <a:rPr lang="en-US" sz="2000" dirty="0"/>
              <a:t>n = 11 deaths in the ET alone arm</a:t>
            </a:r>
          </a:p>
        </p:txBody>
      </p:sp>
      <p:graphicFrame>
        <p:nvGraphicFramePr>
          <p:cNvPr id="18" name="Group 3">
            <a:extLst>
              <a:ext uri="{FF2B5EF4-FFF2-40B4-BE49-F238E27FC236}">
                <a16:creationId xmlns:a16="http://schemas.microsoft.com/office/drawing/2014/main" id="{F4B2A107-4F22-41CC-A595-D8D28786D5ED}"/>
              </a:ext>
            </a:extLst>
          </p:cNvPr>
          <p:cNvGraphicFramePr>
            <a:graphicFrameLocks/>
          </p:cNvGraphicFramePr>
          <p:nvPr>
            <p:extLst>
              <p:ext uri="{D42A27DB-BD31-4B8C-83A1-F6EECF244321}">
                <p14:modId xmlns:p14="http://schemas.microsoft.com/office/powerpoint/2010/main" val="2601926281"/>
              </p:ext>
            </p:extLst>
          </p:nvPr>
        </p:nvGraphicFramePr>
        <p:xfrm>
          <a:off x="6300377" y="1477368"/>
          <a:ext cx="5181827" cy="2743296"/>
        </p:xfrm>
        <a:graphic>
          <a:graphicData uri="http://schemas.openxmlformats.org/drawingml/2006/table">
            <a:tbl>
              <a:tblPr/>
              <a:tblGrid>
                <a:gridCol w="2061104">
                  <a:extLst>
                    <a:ext uri="{9D8B030D-6E8A-4147-A177-3AD203B41FA5}">
                      <a16:colId xmlns:a16="http://schemas.microsoft.com/office/drawing/2014/main" val="20000"/>
                    </a:ext>
                  </a:extLst>
                </a:gridCol>
                <a:gridCol w="1604723">
                  <a:extLst>
                    <a:ext uri="{9D8B030D-6E8A-4147-A177-3AD203B41FA5}">
                      <a16:colId xmlns:a16="http://schemas.microsoft.com/office/drawing/2014/main" val="20001"/>
                    </a:ext>
                  </a:extLst>
                </a:gridCol>
                <a:gridCol w="1516000">
                  <a:extLst>
                    <a:ext uri="{9D8B030D-6E8A-4147-A177-3AD203B41FA5}">
                      <a16:colId xmlns:a16="http://schemas.microsoft.com/office/drawing/2014/main" val="20002"/>
                    </a:ext>
                  </a:extLst>
                </a:gridCol>
              </a:tblGrid>
              <a:tr h="31877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of Interest, 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877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084224"/>
                  </a:ext>
                </a:extLst>
              </a:tr>
              <a:tr h="18215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VTE by first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46189094"/>
                  </a:ext>
                </a:extLst>
              </a:tr>
              <a:tr h="182158">
                <a:tc>
                  <a:txBody>
                    <a:bodyPr/>
                    <a:lstStyle/>
                    <a:p>
                      <a:pPr marL="285750" marR="0" lvl="0" indent="-16668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Tamoxifen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300146"/>
                  </a:ext>
                </a:extLst>
              </a:tr>
              <a:tr h="182158">
                <a:tc>
                  <a:txBody>
                    <a:bodyPr/>
                    <a:lstStyle/>
                    <a:p>
                      <a:pPr marL="285750" marR="0" lvl="0" indent="-16668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1039382"/>
                  </a:ext>
                </a:extLst>
              </a:tr>
              <a:tr h="18215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46646381"/>
                  </a:ext>
                </a:extLst>
              </a:tr>
            </a:tbl>
          </a:graphicData>
        </a:graphic>
      </p:graphicFrame>
      <p:sp>
        <p:nvSpPr>
          <p:cNvPr id="4" name="Text Box 15">
            <a:extLst>
              <a:ext uri="{FF2B5EF4-FFF2-40B4-BE49-F238E27FC236}">
                <a16:creationId xmlns:a16="http://schemas.microsoft.com/office/drawing/2014/main" id="{D0CE0742-2AF2-C238-F646-DB500D2D4D91}"/>
              </a:ext>
            </a:extLst>
          </p:cNvPr>
          <p:cNvSpPr txBox="1">
            <a:spLocks noChangeArrowheads="1"/>
          </p:cNvSpPr>
          <p:nvPr/>
        </p:nvSpPr>
        <p:spPr bwMode="auto">
          <a:xfrm>
            <a:off x="427499" y="64029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Rugo. Ann Oncol. 2022;33:616.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Lancet Oncol. 2023;24:77.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ESMO 2023. Abstr LBA17.</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2" name="Group 32">
            <a:extLst>
              <a:ext uri="{FF2B5EF4-FFF2-40B4-BE49-F238E27FC236}">
                <a16:creationId xmlns:a16="http://schemas.microsoft.com/office/drawing/2014/main" id="{1711D019-D687-E6C1-CC90-62202A514265}"/>
              </a:ext>
            </a:extLst>
          </p:cNvPr>
          <p:cNvGraphicFramePr>
            <a:graphicFrameLocks noGrp="1"/>
          </p:cNvGraphicFramePr>
          <p:nvPr>
            <p:extLst>
              <p:ext uri="{D42A27DB-BD31-4B8C-83A1-F6EECF244321}">
                <p14:modId xmlns:p14="http://schemas.microsoft.com/office/powerpoint/2010/main" val="2842137174"/>
              </p:ext>
            </p:extLst>
          </p:nvPr>
        </p:nvGraphicFramePr>
        <p:xfrm>
          <a:off x="709796" y="1477368"/>
          <a:ext cx="5324164" cy="3931952"/>
        </p:xfrm>
        <a:graphic>
          <a:graphicData uri="http://schemas.openxmlformats.org/drawingml/2006/table">
            <a:tbl>
              <a:tblPr/>
              <a:tblGrid>
                <a:gridCol w="1809568">
                  <a:extLst>
                    <a:ext uri="{9D8B030D-6E8A-4147-A177-3AD203B41FA5}">
                      <a16:colId xmlns:a16="http://schemas.microsoft.com/office/drawing/2014/main" val="20000"/>
                    </a:ext>
                  </a:extLst>
                </a:gridCol>
                <a:gridCol w="878649">
                  <a:extLst>
                    <a:ext uri="{9D8B030D-6E8A-4147-A177-3AD203B41FA5}">
                      <a16:colId xmlns:a16="http://schemas.microsoft.com/office/drawing/2014/main" val="20001"/>
                    </a:ext>
                  </a:extLst>
                </a:gridCol>
                <a:gridCol w="878649">
                  <a:extLst>
                    <a:ext uri="{9D8B030D-6E8A-4147-A177-3AD203B41FA5}">
                      <a16:colId xmlns:a16="http://schemas.microsoft.com/office/drawing/2014/main" val="4281127207"/>
                    </a:ext>
                  </a:extLst>
                </a:gridCol>
                <a:gridCol w="878649">
                  <a:extLst>
                    <a:ext uri="{9D8B030D-6E8A-4147-A177-3AD203B41FA5}">
                      <a16:colId xmlns:a16="http://schemas.microsoft.com/office/drawing/2014/main" val="776465212"/>
                    </a:ext>
                  </a:extLst>
                </a:gridCol>
                <a:gridCol w="878649">
                  <a:extLst>
                    <a:ext uri="{9D8B030D-6E8A-4147-A177-3AD203B41FA5}">
                      <a16:colId xmlns:a16="http://schemas.microsoft.com/office/drawing/2014/main" val="1708749984"/>
                    </a:ext>
                  </a:extLst>
                </a:gridCol>
              </a:tblGrid>
              <a:tr h="406028">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l" fontAlgn="b"/>
                      <a:r>
                        <a:rPr lang="en-US" sz="1800" b="1" i="0" u="none" strike="noStrike" dirty="0">
                          <a:solidFill>
                            <a:schemeClr val="tx1"/>
                          </a:solidFill>
                          <a:effectLst/>
                          <a:latin typeface="+mn-lt"/>
                        </a:rPr>
                        <a:t>AEs in ≥20 of Patients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Abema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lnL w="12700" cmpd="sng">
                      <a:noFill/>
                      <a:prstDash val="solid"/>
                    </a:ln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2800)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232020">
                <a:tc>
                  <a:txBody>
                    <a:bodyPr/>
                    <a:lstStyle/>
                    <a:p>
                      <a:pPr algn="l" fontAlgn="b"/>
                      <a:r>
                        <a:rPr lang="en-US" sz="1800" b="1" i="0" u="none" strike="noStrike" dirty="0">
                          <a:solidFill>
                            <a:schemeClr val="tx1"/>
                          </a:solidFill>
                          <a:effectLst/>
                          <a:latin typeface="+mn-lt"/>
                        </a:rPr>
                        <a:t>Grade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n-lt"/>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algn="ctr"/>
                      <a:r>
                        <a:rPr kumimoji="0" lang="en-US" sz="1800" b="1" i="0" u="none" strike="noStrike" cap="none" normalizeH="0" baseline="0" dirty="0">
                          <a:ln>
                            <a:noFill/>
                          </a:ln>
                          <a:solidFill>
                            <a:schemeClr val="tx1"/>
                          </a:solidFill>
                          <a:effectLst/>
                          <a:latin typeface="+mn-lt"/>
                        </a:rPr>
                        <a:t>Gr ≥3</a:t>
                      </a:r>
                      <a:endParaRPr lang="en-US" sz="18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n-lt"/>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800" b="1" i="0" u="none" strike="noStrike" cap="none" normalizeH="0" baseline="0" dirty="0">
                          <a:ln>
                            <a:noFill/>
                          </a:ln>
                          <a:solidFill>
                            <a:schemeClr val="tx1"/>
                          </a:solidFill>
                          <a:effectLst/>
                          <a:latin typeface="+mn-lt"/>
                        </a:rPr>
                        <a:t>Gr ≥3</a:t>
                      </a:r>
                      <a:endParaRPr lang="en-US" sz="18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374720073"/>
                  </a:ext>
                </a:extLst>
              </a:tr>
              <a:tr h="232010">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l" fontAlgn="b"/>
                      <a:r>
                        <a:rPr lang="en-US" sz="1800" b="0" i="0" u="none" strike="noStrike" kern="1200" cap="none" dirty="0">
                          <a:solidFill>
                            <a:schemeClr val="bg1"/>
                          </a:solidFill>
                          <a:effectLst/>
                          <a:latin typeface="+mn-lt"/>
                          <a:ea typeface="+mn-ea"/>
                          <a:cs typeface="+mn-cs"/>
                          <a:sym typeface="Arial"/>
                        </a:rPr>
                        <a:t>Diarrhea</a:t>
                      </a:r>
                      <a:endParaRPr lang="en-US" sz="1800" b="1" i="0" u="none" strike="noStrike" baseline="30000" dirty="0">
                        <a:solidFill>
                          <a:schemeClr val="bg1"/>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83.5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8.7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010">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l" fontAlgn="b"/>
                      <a:r>
                        <a:rPr lang="en-US" sz="1800" b="0" i="0" u="none" strike="noStrike" kern="1200" cap="none" dirty="0">
                          <a:solidFill>
                            <a:schemeClr val="bg1"/>
                          </a:solidFill>
                          <a:effectLst/>
                          <a:latin typeface="+mn-lt"/>
                          <a:ea typeface="+mn-ea"/>
                          <a:cs typeface="+mn-cs"/>
                          <a:sym typeface="Arial"/>
                        </a:rPr>
                        <a:t>Neutropenia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45.9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19.7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0.9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9893615"/>
                  </a:ext>
                </a:extLst>
              </a:tr>
              <a:tr h="232010">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l" fontAlgn="b"/>
                      <a:r>
                        <a:rPr lang="en-US" sz="1800" b="0" i="0" u="none" strike="noStrike" kern="1200" cap="none" dirty="0">
                          <a:solidFill>
                            <a:schemeClr val="bg1"/>
                          </a:solidFill>
                          <a:effectLst/>
                          <a:latin typeface="+mn-lt"/>
                          <a:ea typeface="+mn-ea"/>
                          <a:cs typeface="+mn-cs"/>
                          <a:sym typeface="Arial"/>
                        </a:rPr>
                        <a:t>Fatigue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40.9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2.9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18.0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3506738"/>
                  </a:ext>
                </a:extLst>
              </a:tr>
              <a:tr h="232010">
                <a:tc>
                  <a:txBody>
                    <a:bodyPr/>
                    <a:lstStyle/>
                    <a:p>
                      <a:pPr algn="l" fontAlgn="b"/>
                      <a:r>
                        <a:rPr lang="en-US" sz="1800" b="0" i="0" u="none" strike="noStrike" kern="1200" cap="none" dirty="0">
                          <a:solidFill>
                            <a:schemeClr val="bg1"/>
                          </a:solidFill>
                          <a:effectLst/>
                          <a:latin typeface="+mn-lt"/>
                          <a:ea typeface="+mn-ea"/>
                          <a:cs typeface="+mn-cs"/>
                          <a:sym typeface="Arial"/>
                        </a:rPr>
                        <a:t>Leukopenia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37.7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11.4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6.7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76841"/>
                  </a:ext>
                </a:extLst>
              </a:tr>
              <a:tr h="232010">
                <a:tc>
                  <a:txBody>
                    <a:bodyPr/>
                    <a:lstStyle/>
                    <a:p>
                      <a:pPr algn="l" fontAlgn="b"/>
                      <a:r>
                        <a:rPr lang="en-US" sz="1800" b="0" i="0" u="none" strike="noStrike" kern="1200" cap="none" dirty="0">
                          <a:solidFill>
                            <a:schemeClr val="bg1"/>
                          </a:solidFill>
                          <a:effectLst/>
                          <a:latin typeface="+mn-lt"/>
                          <a:ea typeface="+mn-ea"/>
                          <a:cs typeface="+mn-cs"/>
                          <a:sym typeface="Arial"/>
                        </a:rPr>
                        <a:t>Abdominal Pain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35.7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6252603"/>
                  </a:ext>
                </a:extLst>
              </a:tr>
              <a:tr h="232010">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l" fontAlgn="b"/>
                      <a:r>
                        <a:rPr lang="en-US" sz="1800" b="0" i="0" u="none" strike="noStrike" kern="1200" cap="none" dirty="0">
                          <a:solidFill>
                            <a:schemeClr val="bg1"/>
                          </a:solidFill>
                          <a:effectLst/>
                          <a:latin typeface="+mn-lt"/>
                          <a:ea typeface="+mn-ea"/>
                          <a:cs typeface="+mn-cs"/>
                          <a:sym typeface="Arial"/>
                        </a:rPr>
                        <a:t>Nausea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29.6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800" b="0" i="0" u="none" strike="noStrike" dirty="0">
                          <a:solidFill>
                            <a:srgbClr val="000000"/>
                          </a:solidFill>
                          <a:effectLst/>
                          <a:latin typeface="+mn-lt"/>
                        </a:rPr>
                        <a:t>9.1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2949276"/>
                  </a:ext>
                </a:extLst>
              </a:tr>
              <a:tr h="232010">
                <a:tc>
                  <a:txBody>
                    <a:bodyPr/>
                    <a:lstStyle/>
                    <a:p>
                      <a:pPr algn="l" fontAlgn="b"/>
                      <a:r>
                        <a:rPr lang="en-US" sz="1800" b="0" i="0" u="none" strike="noStrike" kern="1200" cap="none" dirty="0">
                          <a:solidFill>
                            <a:schemeClr val="bg1"/>
                          </a:solidFill>
                          <a:effectLst/>
                          <a:latin typeface="+mn-lt"/>
                          <a:ea typeface="+mn-ea"/>
                          <a:cs typeface="+mn-cs"/>
                          <a:sym typeface="Arial"/>
                        </a:rPr>
                        <a:t>Arthralgia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26.5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37.8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rgbClr val="000000"/>
                          </a:solidFill>
                          <a:effectLst/>
                          <a:latin typeface="+mn-lt"/>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7396727"/>
                  </a:ext>
                </a:extLst>
              </a:tr>
              <a:tr h="232010">
                <a:tc>
                  <a:txBody>
                    <a:bodyPr/>
                    <a:lstStyle/>
                    <a:p>
                      <a:pPr algn="l" fontAlgn="b"/>
                      <a:r>
                        <a:rPr lang="en-US" sz="1800" b="0" i="0" u="none" strike="noStrike" kern="1200" cap="none" dirty="0">
                          <a:solidFill>
                            <a:schemeClr val="bg1"/>
                          </a:solidFill>
                          <a:effectLst/>
                          <a:latin typeface="+mn-lt"/>
                          <a:ea typeface="+mn-ea"/>
                          <a:cs typeface="+mn-cs"/>
                          <a:sym typeface="Arial"/>
                        </a:rPr>
                        <a:t>Anemia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24.4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rgbClr val="000000"/>
                          </a:solidFill>
                          <a:effectLst/>
                          <a:latin typeface="+mn-lt"/>
                        </a:rPr>
                        <a:t>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7425710"/>
                  </a:ext>
                </a:extLst>
              </a:tr>
            </a:tbl>
          </a:graphicData>
        </a:graphic>
      </p:graphicFrame>
      <p:sp>
        <p:nvSpPr>
          <p:cNvPr id="3" name="Rectangle 2">
            <a:extLst>
              <a:ext uri="{FF2B5EF4-FFF2-40B4-BE49-F238E27FC236}">
                <a16:creationId xmlns:a16="http://schemas.microsoft.com/office/drawing/2014/main" id="{9E50A226-F670-E907-B7AE-5B49FFC88833}"/>
              </a:ext>
            </a:extLst>
          </p:cNvPr>
          <p:cNvSpPr/>
          <p:nvPr/>
        </p:nvSpPr>
        <p:spPr bwMode="auto">
          <a:xfrm>
            <a:off x="6294838" y="2773165"/>
            <a:ext cx="5181827" cy="1077362"/>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Content Placeholder 4">
            <a:extLst>
              <a:ext uri="{FF2B5EF4-FFF2-40B4-BE49-F238E27FC236}">
                <a16:creationId xmlns:a16="http://schemas.microsoft.com/office/drawing/2014/main" id="{725AD065-84A7-C1DB-ABFE-1A1E87A88A9F}"/>
              </a:ext>
            </a:extLst>
          </p:cNvPr>
          <p:cNvSpPr txBox="1">
            <a:spLocks/>
          </p:cNvSpPr>
          <p:nvPr/>
        </p:nvSpPr>
        <p:spPr bwMode="auto">
          <a:xfrm>
            <a:off x="709796" y="5496785"/>
            <a:ext cx="5229570" cy="76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b="0" kern="0" dirty="0"/>
              <a:t>TEAE, grade ≥3 TEAE, and SAE, in 1 or more patients all remained consistent between second and third interim analysis</a:t>
            </a:r>
          </a:p>
        </p:txBody>
      </p:sp>
    </p:spTree>
    <p:extLst>
      <p:ext uri="{BB962C8B-B14F-4D97-AF65-F5344CB8AC3E}">
        <p14:creationId xmlns:p14="http://schemas.microsoft.com/office/powerpoint/2010/main" val="400517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97F88-ACDE-4071-82DC-9C7180F67D72}"/>
              </a:ext>
            </a:extLst>
          </p:cNvPr>
          <p:cNvSpPr>
            <a:spLocks noGrp="1"/>
          </p:cNvSpPr>
          <p:nvPr>
            <p:ph type="title"/>
          </p:nvPr>
        </p:nvSpPr>
        <p:spPr/>
        <p:txBody>
          <a:bodyPr/>
          <a:lstStyle/>
          <a:p>
            <a:r>
              <a:rPr lang="en-US" dirty="0"/>
              <a:t>Approvals and Recommendations: </a:t>
            </a:r>
            <a:br>
              <a:rPr lang="en-US" dirty="0"/>
            </a:br>
            <a:r>
              <a:rPr lang="en-US" dirty="0"/>
              <a:t>Adjuvant Abemaciclib + ET</a:t>
            </a:r>
          </a:p>
        </p:txBody>
      </p:sp>
      <p:graphicFrame>
        <p:nvGraphicFramePr>
          <p:cNvPr id="9" name="Diagram 8">
            <a:extLst>
              <a:ext uri="{FF2B5EF4-FFF2-40B4-BE49-F238E27FC236}">
                <a16:creationId xmlns:a16="http://schemas.microsoft.com/office/drawing/2014/main" id="{3AB194DB-D891-FA51-9AA2-D623AEE6D7DA}"/>
              </a:ext>
            </a:extLst>
          </p:cNvPr>
          <p:cNvGraphicFramePr/>
          <p:nvPr/>
        </p:nvGraphicFramePr>
        <p:xfrm>
          <a:off x="2032000" y="1485900"/>
          <a:ext cx="9272270" cy="4715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19FB9AF0-AA40-56C4-19E4-12D29FCE443B}"/>
              </a:ext>
            </a:extLst>
          </p:cNvPr>
          <p:cNvSpPr txBox="1"/>
          <p:nvPr/>
        </p:nvSpPr>
        <p:spPr bwMode="auto">
          <a:xfrm>
            <a:off x="2250378" y="2147841"/>
            <a:ext cx="8707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FDA</a:t>
            </a:r>
          </a:p>
        </p:txBody>
      </p:sp>
      <p:sp>
        <p:nvSpPr>
          <p:cNvPr id="11" name="TextBox 10">
            <a:extLst>
              <a:ext uri="{FF2B5EF4-FFF2-40B4-BE49-F238E27FC236}">
                <a16:creationId xmlns:a16="http://schemas.microsoft.com/office/drawing/2014/main" id="{307622CB-EB75-B287-7E5D-518686E1AEB5}"/>
              </a:ext>
            </a:extLst>
          </p:cNvPr>
          <p:cNvSpPr txBox="1"/>
          <p:nvPr/>
        </p:nvSpPr>
        <p:spPr bwMode="auto">
          <a:xfrm>
            <a:off x="2484307" y="3563041"/>
            <a:ext cx="1119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ASCO</a:t>
            </a:r>
          </a:p>
        </p:txBody>
      </p:sp>
      <p:sp>
        <p:nvSpPr>
          <p:cNvPr id="12" name="TextBox 11">
            <a:extLst>
              <a:ext uri="{FF2B5EF4-FFF2-40B4-BE49-F238E27FC236}">
                <a16:creationId xmlns:a16="http://schemas.microsoft.com/office/drawing/2014/main" id="{BDD790AC-4D5B-1703-1A31-FE5B19282161}"/>
              </a:ext>
            </a:extLst>
          </p:cNvPr>
          <p:cNvSpPr txBox="1"/>
          <p:nvPr/>
        </p:nvSpPr>
        <p:spPr bwMode="auto">
          <a:xfrm>
            <a:off x="2105524" y="4994390"/>
            <a:ext cx="1162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NCCN</a:t>
            </a:r>
          </a:p>
        </p:txBody>
      </p:sp>
      <p:sp>
        <p:nvSpPr>
          <p:cNvPr id="14" name="Text Box 15">
            <a:extLst>
              <a:ext uri="{FF2B5EF4-FFF2-40B4-BE49-F238E27FC236}">
                <a16:creationId xmlns:a16="http://schemas.microsoft.com/office/drawing/2014/main" id="{07A52FCD-8E9C-6558-E42B-ED65C2C713FC}"/>
              </a:ext>
            </a:extLst>
          </p:cNvPr>
          <p:cNvSpPr txBox="1">
            <a:spLocks noChangeArrowheads="1"/>
          </p:cNvSpPr>
          <p:nvPr/>
        </p:nvSpPr>
        <p:spPr bwMode="auto">
          <a:xfrm>
            <a:off x="412750" y="6411775"/>
            <a:ext cx="822220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Abemaciclib PI. 2. Giordano. JCO. 2022;40:307. 3. NCCN. Clinical practice guidelines in oncology: breast cancer. v.4.2023. nccn.org.</a:t>
            </a:r>
          </a:p>
        </p:txBody>
      </p:sp>
      <p:sp>
        <p:nvSpPr>
          <p:cNvPr id="4" name="Rectangle: Rounded Corners 3">
            <a:extLst>
              <a:ext uri="{FF2B5EF4-FFF2-40B4-BE49-F238E27FC236}">
                <a16:creationId xmlns:a16="http://schemas.microsoft.com/office/drawing/2014/main" id="{B9F28774-B8C8-DD31-CD59-4495EA2F40C0}"/>
              </a:ext>
            </a:extLst>
          </p:cNvPr>
          <p:cNvSpPr/>
          <p:nvPr/>
        </p:nvSpPr>
        <p:spPr bwMode="auto">
          <a:xfrm>
            <a:off x="887730" y="1662865"/>
            <a:ext cx="1704937" cy="548640"/>
          </a:xfrm>
          <a:prstGeom prst="round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Updated</a:t>
            </a:r>
            <a:br>
              <a:rPr lang="en-US" sz="1800" b="1" dirty="0">
                <a:solidFill>
                  <a:schemeClr val="tx1"/>
                </a:solidFill>
                <a:latin typeface="Calibri" panose="020F0502020204030204" pitchFamily="34" charset="0"/>
              </a:rPr>
            </a:br>
            <a:r>
              <a:rPr lang="en-US" b="1" dirty="0">
                <a:latin typeface="Calibri" panose="020F0502020204030204" pitchFamily="34" charset="0"/>
              </a:rPr>
              <a:t>2023</a:t>
            </a:r>
            <a:endParaRPr lang="en-US" sz="18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189891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Phase III of Adjuvant Ribociclib + ET Vs ET in HR+/HER2- EBC (NATALEE)</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2000" dirty="0">
                <a:solidFill>
                  <a:srgbClr val="000000"/>
                </a:solidFill>
                <a:cs typeface="Calibri" panose="020F0502020204030204" pitchFamily="34" charset="0"/>
              </a:rPr>
              <a:t>International, randomized, open-label trial (data cutoff: July 21, 2023; median FU: 33.3 mo)</a:t>
            </a: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5141858" y="2663193"/>
            <a:ext cx="4938313" cy="91440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Ribociclib </a:t>
            </a:r>
            <a:r>
              <a:rPr kumimoji="0" lang="en-GB"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400 mg</a:t>
            </a:r>
            <a:r>
              <a:rPr kumimoji="0" lang="en-GB"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 </a:t>
            </a:r>
            <a:r>
              <a:rPr kumimoji="0" lang="en-GB"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PO QD for 3 wk on/1 wk off for 3 yr +</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 </a:t>
            </a: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NSAI* </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for ≥5 yr</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(n = 2549)</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141857" y="3810897"/>
            <a:ext cx="4941491" cy="91440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NSAI* </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for ≥5 yr</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Arial" panose="020B0604020202020204" pitchFamily="34" charset="0"/>
              </a:rPr>
              <a:t>(n = 2552)</a:t>
            </a:r>
          </a:p>
        </p:txBody>
      </p:sp>
      <p:sp>
        <p:nvSpPr>
          <p:cNvPr id="16" name="TextBox 15">
            <a:extLst>
              <a:ext uri="{FF2B5EF4-FFF2-40B4-BE49-F238E27FC236}">
                <a16:creationId xmlns:a16="http://schemas.microsoft.com/office/drawing/2014/main" id="{62B0CFF7-7B81-4A97-A1B2-4CEBFB63F8DC}"/>
              </a:ext>
            </a:extLst>
          </p:cNvPr>
          <p:cNvSpPr txBox="1"/>
          <p:nvPr/>
        </p:nvSpPr>
        <p:spPr>
          <a:xfrm>
            <a:off x="326572" y="2777494"/>
            <a:ext cx="4062155" cy="1815882"/>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GB" sz="1400" b="0" kern="0" dirty="0">
                <a:solidFill>
                  <a:prstClr val="black"/>
                </a:solidFill>
                <a:latin typeface="Calibri" panose="020F0502020204030204"/>
                <a:ea typeface="Arial Unicode MS" panose="020B0604020202020204" pitchFamily="34" charset="-128"/>
              </a:rPr>
              <a:t>Pre/postmenopausal women and men </a:t>
            </a:r>
            <a:r>
              <a:rPr kumimoji="0" lang="en-GB" sz="14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with HR+/HER2- EBC;</a:t>
            </a:r>
            <a:r>
              <a:rPr kumimoji="0" lang="en-GB" sz="14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 stage IIA (either N0 with grade 2 and </a:t>
            </a:r>
            <a:r>
              <a:rPr kumimoji="0" lang="en-US" sz="14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Ki-67 ≥20%, Oncotype DX </a:t>
            </a:r>
            <a:br>
              <a:rPr kumimoji="0" lang="en-US" sz="14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US" sz="14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RS ≥26, or high risk via genomic risk profiling, N0 with grade 3, or </a:t>
            </a:r>
            <a:r>
              <a:rPr kumimoji="0" lang="en-GB" sz="14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N1, stage IIB (N0 or N1), or stage III disease; </a:t>
            </a:r>
            <a:r>
              <a:rPr kumimoji="0" lang="en-GB" sz="14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ET up to 12 mo permitted; prior (neo)adjuvant </a:t>
            </a:r>
            <a:r>
              <a:rPr lang="en-GB" sz="1400" b="0" kern="0" dirty="0">
                <a:solidFill>
                  <a:prstClr val="black"/>
                </a:solidFill>
                <a:latin typeface="Calibri" panose="020F0502020204030204"/>
                <a:ea typeface="Arial Unicode MS" panose="020B0604020202020204" pitchFamily="34" charset="-128"/>
              </a:rPr>
              <a:t>CT</a:t>
            </a:r>
            <a:r>
              <a:rPr kumimoji="0" lang="en-GB" sz="14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 permitted</a:t>
            </a:r>
            <a:br>
              <a:rPr kumimoji="0" lang="en-GB" sz="1400" b="0" i="0" u="none" strike="noStrike" kern="0" cap="none" spc="0" normalizeH="0" baseline="0" noProof="0" dirty="0">
                <a:ln>
                  <a:noFill/>
                </a:ln>
                <a:solidFill>
                  <a:prstClr val="black"/>
                </a:solidFill>
                <a:effectLst/>
                <a:highlight>
                  <a:srgbClr val="00FF00"/>
                </a:highlight>
                <a:uLnTx/>
                <a:uFillTx/>
                <a:latin typeface="Calibri" panose="020F0502020204030204"/>
                <a:ea typeface="Arial Unicode MS" panose="020B0604020202020204" pitchFamily="34" charset="-128"/>
              </a:rPr>
            </a:br>
            <a:r>
              <a:rPr kumimoji="0" lang="en-GB" sz="14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5101)</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395025" y="3917260"/>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395025" y="3092789"/>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221684" y="3002846"/>
            <a:ext cx="1643744" cy="138499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Arial" panose="020B0604020202020204" pitchFamily="34" charset="0"/>
              </a:rPr>
              <a:t>*Letrozole or anastrozole. Men and premenopausal women also received goserelin 3.6 mg/28 days.</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NCT03701334. </a:t>
            </a:r>
            <a:r>
              <a:rPr lang="en-US" altLang="en-US" sz="1200" b="0" spc="-10" dirty="0">
                <a:solidFill>
                  <a:srgbClr val="455560"/>
                </a:solidFill>
                <a:latin typeface="Calibri" panose="020F0502020204030204" pitchFamily="34" charset="0"/>
              </a:rPr>
              <a:t>Hortobagyi. SABCS 2023. Abstr GS03-03.</a:t>
            </a:r>
            <a:endParaRPr lang="en-US" altLang="en-US" sz="1200" b="0" dirty="0">
              <a:solidFill>
                <a:schemeClr val="bg2"/>
              </a:solidFill>
              <a:latin typeface="Calibri" panose="020F0502020204030204" pitchFamily="34" charset="0"/>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4662654" y="2659820"/>
            <a:ext cx="0" cy="56763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856502" y="2132376"/>
            <a:ext cx="7646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stage (II vs III), menopausal status (men and premenopausal vs postmenopausal women),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(neo)adjuvant CT (yes vs no), geography (N America/W Europe/Oceania vs rest of world)</a:t>
            </a:r>
          </a:p>
        </p:txBody>
      </p:sp>
      <p:sp>
        <p:nvSpPr>
          <p:cNvPr id="8" name="Content Placeholder 2">
            <a:extLst>
              <a:ext uri="{FF2B5EF4-FFF2-40B4-BE49-F238E27FC236}">
                <a16:creationId xmlns:a16="http://schemas.microsoft.com/office/drawing/2014/main" id="{E2CE55E4-D49D-2D37-2560-BDBBA458DE5E}"/>
              </a:ext>
            </a:extLst>
          </p:cNvPr>
          <p:cNvSpPr txBox="1">
            <a:spLocks/>
          </p:cNvSpPr>
          <p:nvPr/>
        </p:nvSpPr>
        <p:spPr bwMode="auto">
          <a:xfrm>
            <a:off x="604675" y="4746171"/>
            <a:ext cx="10877529" cy="141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1219114" rtl="0" eaLnBrk="1" fontAlgn="auto"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(STEEP criteria)</a:t>
            </a:r>
          </a:p>
          <a:p>
            <a:pPr marL="742950" marR="0" lvl="1" indent="-285750" algn="l" defTabSz="1219114" rtl="0" eaLnBrk="1" fontAlgn="auto"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~85% power assuming hazard ratio of 0.76 (1-sided α = 0.025), with 2 interim efficacy analyses planned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~350 and ~425 events) plus final analysis (~500 events)</a:t>
            </a:r>
          </a:p>
          <a:p>
            <a:pPr marL="342900" marR="0" lvl="0" indent="-342900" algn="l" defTabSz="1219114" rtl="0" eaLnBrk="1" fontAlgn="auto"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Key secondary endpoints: </a:t>
            </a: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recurrence-free survival, DDFS, OS, PROs, PK, safety</a:t>
            </a:r>
          </a:p>
        </p:txBody>
      </p:sp>
    </p:spTree>
    <p:extLst>
      <p:ext uri="{BB962C8B-B14F-4D97-AF65-F5344CB8AC3E}">
        <p14:creationId xmlns:p14="http://schemas.microsoft.com/office/powerpoint/2010/main" val="2410382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3739-6F27-24A0-12D1-F2C943E8C052}"/>
              </a:ext>
            </a:extLst>
          </p:cNvPr>
          <p:cNvSpPr>
            <a:spLocks noGrp="1"/>
          </p:cNvSpPr>
          <p:nvPr>
            <p:ph type="title"/>
          </p:nvPr>
        </p:nvSpPr>
        <p:spPr/>
        <p:txBody>
          <a:bodyPr/>
          <a:lstStyle/>
          <a:p>
            <a:r>
              <a:rPr lang="en-US" dirty="0"/>
              <a:t>NATALEE: iDFS (Final Analysis)</a:t>
            </a:r>
          </a:p>
        </p:txBody>
      </p:sp>
      <p:sp>
        <p:nvSpPr>
          <p:cNvPr id="5" name="Text Box 15">
            <a:extLst>
              <a:ext uri="{FF2B5EF4-FFF2-40B4-BE49-F238E27FC236}">
                <a16:creationId xmlns:a16="http://schemas.microsoft.com/office/drawing/2014/main" id="{FB2BDE3D-ACB2-E56A-199E-95E8DEB88D2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Hortobagyi. SABCS 2023. Abstr GS03-03</a:t>
            </a:r>
            <a:r>
              <a:rPr lang="en-US" altLang="en-US" sz="1200" b="0" spc="-1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353BC246-D0AD-B790-7F05-8D5D29526401}"/>
              </a:ext>
            </a:extLst>
          </p:cNvPr>
          <p:cNvSpPr txBox="1"/>
          <p:nvPr/>
        </p:nvSpPr>
        <p:spPr bwMode="auto">
          <a:xfrm>
            <a:off x="2001618" y="3113814"/>
            <a:ext cx="1899879"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f/u: 33.3 mo</a:t>
            </a:r>
          </a:p>
        </p:txBody>
      </p:sp>
      <p:sp>
        <p:nvSpPr>
          <p:cNvPr id="24" name="TextBox 23">
            <a:extLst>
              <a:ext uri="{FF2B5EF4-FFF2-40B4-BE49-F238E27FC236}">
                <a16:creationId xmlns:a16="http://schemas.microsoft.com/office/drawing/2014/main" id="{B1E997AC-D5DE-339A-9904-6705C804BDB9}"/>
              </a:ext>
            </a:extLst>
          </p:cNvPr>
          <p:cNvSpPr txBox="1"/>
          <p:nvPr/>
        </p:nvSpPr>
        <p:spPr bwMode="auto">
          <a:xfrm>
            <a:off x="151460" y="5423530"/>
            <a:ext cx="1506631" cy="738664"/>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br>
              <a:rPr lang="en-US" sz="1400" b="1"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Rib + NSAI</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NSAI</a:t>
            </a:r>
          </a:p>
        </p:txBody>
      </p:sp>
      <p:sp>
        <p:nvSpPr>
          <p:cNvPr id="25" name="Rectangle 3">
            <a:extLst>
              <a:ext uri="{FF2B5EF4-FFF2-40B4-BE49-F238E27FC236}">
                <a16:creationId xmlns:a16="http://schemas.microsoft.com/office/drawing/2014/main" id="{461C2BC5-D544-6B8A-0475-8F60C44A505F}"/>
              </a:ext>
            </a:extLst>
          </p:cNvPr>
          <p:cNvSpPr txBox="1">
            <a:spLocks noChangeArrowheads="1"/>
          </p:cNvSpPr>
          <p:nvPr/>
        </p:nvSpPr>
        <p:spPr>
          <a:xfrm>
            <a:off x="6919973" y="1573255"/>
            <a:ext cx="4727072" cy="450462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Protocol-specified final iDFS analysis after approximately 500 iDFS events</a:t>
            </a:r>
          </a:p>
          <a:p>
            <a:r>
              <a:rPr lang="en-US" altLang="en-US" sz="2200" b="0" kern="0" dirty="0"/>
              <a:t>Median follow-up: 33.3 mo (5.6 mo more than at second interim efficacy analysis)</a:t>
            </a:r>
          </a:p>
          <a:p>
            <a:r>
              <a:rPr lang="en-US" altLang="en-US" sz="2200" b="0" kern="0" dirty="0"/>
              <a:t>Absolute iDFS benefit of 3.1% at 3 yr with ribociclib + NSAI vs NSAI alone</a:t>
            </a:r>
          </a:p>
          <a:p>
            <a:r>
              <a:rPr lang="en-US" altLang="en-US" sz="2200" b="0" kern="0" dirty="0"/>
              <a:t>25.1% reduction in risk of invasive disease with ribociclib + NSAI vs NSAI alone</a:t>
            </a:r>
          </a:p>
        </p:txBody>
      </p:sp>
      <p:sp>
        <p:nvSpPr>
          <p:cNvPr id="26" name="TextBox 25">
            <a:extLst>
              <a:ext uri="{FF2B5EF4-FFF2-40B4-BE49-F238E27FC236}">
                <a16:creationId xmlns:a16="http://schemas.microsoft.com/office/drawing/2014/main" id="{9113B05E-FB64-1E5A-69D2-454E1B77D42C}"/>
              </a:ext>
            </a:extLst>
          </p:cNvPr>
          <p:cNvSpPr txBox="1"/>
          <p:nvPr/>
        </p:nvSpPr>
        <p:spPr bwMode="auto">
          <a:xfrm rot="16200000">
            <a:off x="-611554" y="3107966"/>
            <a:ext cx="34604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iDFS (%)</a:t>
            </a:r>
          </a:p>
        </p:txBody>
      </p:sp>
      <p:sp>
        <p:nvSpPr>
          <p:cNvPr id="28" name="TextBox 27">
            <a:extLst>
              <a:ext uri="{FF2B5EF4-FFF2-40B4-BE49-F238E27FC236}">
                <a16:creationId xmlns:a16="http://schemas.microsoft.com/office/drawing/2014/main" id="{C9C9F4D0-8493-C055-F4D8-B81342191E2A}"/>
              </a:ext>
            </a:extLst>
          </p:cNvPr>
          <p:cNvSpPr txBox="1"/>
          <p:nvPr/>
        </p:nvSpPr>
        <p:spPr bwMode="auto">
          <a:xfrm>
            <a:off x="3696779" y="5326103"/>
            <a:ext cx="92162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3" name="Group 2">
            <a:extLst>
              <a:ext uri="{FF2B5EF4-FFF2-40B4-BE49-F238E27FC236}">
                <a16:creationId xmlns:a16="http://schemas.microsoft.com/office/drawing/2014/main" id="{F6AF1DF3-FDA4-1620-6CFF-B566130B79DB}"/>
              </a:ext>
            </a:extLst>
          </p:cNvPr>
          <p:cNvGrpSpPr/>
          <p:nvPr/>
        </p:nvGrpSpPr>
        <p:grpSpPr>
          <a:xfrm>
            <a:off x="1232862" y="1422400"/>
            <a:ext cx="535724" cy="3835400"/>
            <a:chOff x="1913160" y="1375461"/>
            <a:chExt cx="535724" cy="3461350"/>
          </a:xfrm>
        </p:grpSpPr>
        <p:sp>
          <p:nvSpPr>
            <p:cNvPr id="4" name="TextBox 3">
              <a:extLst>
                <a:ext uri="{FF2B5EF4-FFF2-40B4-BE49-F238E27FC236}">
                  <a16:creationId xmlns:a16="http://schemas.microsoft.com/office/drawing/2014/main" id="{4CE8F6DF-1B3E-D8C5-DCC4-E60D1D52A52D}"/>
                </a:ext>
              </a:extLst>
            </p:cNvPr>
            <p:cNvSpPr txBox="1"/>
            <p:nvPr/>
          </p:nvSpPr>
          <p:spPr bwMode="auto">
            <a:xfrm>
              <a:off x="1913160" y="13754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440E35BA-7AB4-C024-3A17-40875FFA9C7E}"/>
                </a:ext>
              </a:extLst>
            </p:cNvPr>
            <p:cNvSpPr txBox="1"/>
            <p:nvPr/>
          </p:nvSpPr>
          <p:spPr bwMode="auto">
            <a:xfrm>
              <a:off x="2030180" y="1992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6D278F40-C94A-26C5-8323-1F70C646CF7C}"/>
                </a:ext>
              </a:extLst>
            </p:cNvPr>
            <p:cNvSpPr txBox="1"/>
            <p:nvPr/>
          </p:nvSpPr>
          <p:spPr bwMode="auto">
            <a:xfrm>
              <a:off x="2030180" y="26096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 name="TextBox 7">
              <a:extLst>
                <a:ext uri="{FF2B5EF4-FFF2-40B4-BE49-F238E27FC236}">
                  <a16:creationId xmlns:a16="http://schemas.microsoft.com/office/drawing/2014/main" id="{C0BC0ED6-287D-1730-7645-395EA9CF7784}"/>
                </a:ext>
              </a:extLst>
            </p:cNvPr>
            <p:cNvSpPr txBox="1"/>
            <p:nvPr/>
          </p:nvSpPr>
          <p:spPr bwMode="auto">
            <a:xfrm>
              <a:off x="2030180" y="3226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 name="TextBox 8">
              <a:extLst>
                <a:ext uri="{FF2B5EF4-FFF2-40B4-BE49-F238E27FC236}">
                  <a16:creationId xmlns:a16="http://schemas.microsoft.com/office/drawing/2014/main" id="{F9450B5A-5303-0650-9E6E-0FFA8C8144AB}"/>
                </a:ext>
              </a:extLst>
            </p:cNvPr>
            <p:cNvSpPr txBox="1"/>
            <p:nvPr/>
          </p:nvSpPr>
          <p:spPr bwMode="auto">
            <a:xfrm>
              <a:off x="2030180" y="38503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 name="TextBox 9">
              <a:extLst>
                <a:ext uri="{FF2B5EF4-FFF2-40B4-BE49-F238E27FC236}">
                  <a16:creationId xmlns:a16="http://schemas.microsoft.com/office/drawing/2014/main" id="{D06B8BAA-130E-A093-C12E-7DACE1588841}"/>
                </a:ext>
              </a:extLst>
            </p:cNvPr>
            <p:cNvSpPr txBox="1"/>
            <p:nvPr/>
          </p:nvSpPr>
          <p:spPr bwMode="auto">
            <a:xfrm>
              <a:off x="2147199" y="446747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2" name="Group 11">
            <a:extLst>
              <a:ext uri="{FF2B5EF4-FFF2-40B4-BE49-F238E27FC236}">
                <a16:creationId xmlns:a16="http://schemas.microsoft.com/office/drawing/2014/main" id="{CA3E32C2-FBFA-E115-5F04-93694212AF1C}"/>
              </a:ext>
            </a:extLst>
          </p:cNvPr>
          <p:cNvGrpSpPr/>
          <p:nvPr/>
        </p:nvGrpSpPr>
        <p:grpSpPr>
          <a:xfrm>
            <a:off x="1658091" y="5093240"/>
            <a:ext cx="5183963" cy="369332"/>
            <a:chOff x="2323765" y="4630193"/>
            <a:chExt cx="5183963" cy="369332"/>
          </a:xfrm>
        </p:grpSpPr>
        <p:sp>
          <p:nvSpPr>
            <p:cNvPr id="13" name="TextBox 12">
              <a:extLst>
                <a:ext uri="{FF2B5EF4-FFF2-40B4-BE49-F238E27FC236}">
                  <a16:creationId xmlns:a16="http://schemas.microsoft.com/office/drawing/2014/main" id="{DBF1DF14-BE9A-1DA8-FAD0-65C8426165C7}"/>
                </a:ext>
              </a:extLst>
            </p:cNvPr>
            <p:cNvSpPr txBox="1"/>
            <p:nvPr/>
          </p:nvSpPr>
          <p:spPr bwMode="auto">
            <a:xfrm>
              <a:off x="2323765"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1C42F59B-C599-35DC-0FAB-532BB9C31573}"/>
                </a:ext>
              </a:extLst>
            </p:cNvPr>
            <p:cNvSpPr txBox="1"/>
            <p:nvPr/>
          </p:nvSpPr>
          <p:spPr bwMode="auto">
            <a:xfrm>
              <a:off x="2856591"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6" name="TextBox 15">
              <a:extLst>
                <a:ext uri="{FF2B5EF4-FFF2-40B4-BE49-F238E27FC236}">
                  <a16:creationId xmlns:a16="http://schemas.microsoft.com/office/drawing/2014/main" id="{936F85F4-BF72-7465-772D-553F0C4A1640}"/>
                </a:ext>
              </a:extLst>
            </p:cNvPr>
            <p:cNvSpPr txBox="1"/>
            <p:nvPr/>
          </p:nvSpPr>
          <p:spPr bwMode="auto">
            <a:xfrm>
              <a:off x="3339137"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7" name="TextBox 16">
              <a:extLst>
                <a:ext uri="{FF2B5EF4-FFF2-40B4-BE49-F238E27FC236}">
                  <a16:creationId xmlns:a16="http://schemas.microsoft.com/office/drawing/2014/main" id="{740012D3-3D21-0B90-8B36-3FF23F47953A}"/>
                </a:ext>
              </a:extLst>
            </p:cNvPr>
            <p:cNvSpPr txBox="1"/>
            <p:nvPr/>
          </p:nvSpPr>
          <p:spPr bwMode="auto">
            <a:xfrm>
              <a:off x="387466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8" name="TextBox 17">
              <a:extLst>
                <a:ext uri="{FF2B5EF4-FFF2-40B4-BE49-F238E27FC236}">
                  <a16:creationId xmlns:a16="http://schemas.microsoft.com/office/drawing/2014/main" id="{E0073DB1-BF71-3AF4-711D-BCFFCE63D290}"/>
                </a:ext>
              </a:extLst>
            </p:cNvPr>
            <p:cNvSpPr txBox="1"/>
            <p:nvPr/>
          </p:nvSpPr>
          <p:spPr bwMode="auto">
            <a:xfrm>
              <a:off x="4407490"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9" name="TextBox 18">
              <a:extLst>
                <a:ext uri="{FF2B5EF4-FFF2-40B4-BE49-F238E27FC236}">
                  <a16:creationId xmlns:a16="http://schemas.microsoft.com/office/drawing/2014/main" id="{7B95CAD9-018A-AE7D-2F35-D8DCD4BD2DD7}"/>
                </a:ext>
              </a:extLst>
            </p:cNvPr>
            <p:cNvSpPr txBox="1"/>
            <p:nvPr/>
          </p:nvSpPr>
          <p:spPr bwMode="auto">
            <a:xfrm>
              <a:off x="4948545"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0" name="TextBox 19">
              <a:extLst>
                <a:ext uri="{FF2B5EF4-FFF2-40B4-BE49-F238E27FC236}">
                  <a16:creationId xmlns:a16="http://schemas.microsoft.com/office/drawing/2014/main" id="{2A2E277E-DF4B-BA63-DE29-0996DC971159}"/>
                </a:ext>
              </a:extLst>
            </p:cNvPr>
            <p:cNvSpPr txBox="1"/>
            <p:nvPr/>
          </p:nvSpPr>
          <p:spPr bwMode="auto">
            <a:xfrm>
              <a:off x="5479616"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2" name="TextBox 21">
              <a:extLst>
                <a:ext uri="{FF2B5EF4-FFF2-40B4-BE49-F238E27FC236}">
                  <a16:creationId xmlns:a16="http://schemas.microsoft.com/office/drawing/2014/main" id="{7C458ECD-7512-909C-8C0F-D8F195EFFBB1}"/>
                </a:ext>
              </a:extLst>
            </p:cNvPr>
            <p:cNvSpPr txBox="1"/>
            <p:nvPr/>
          </p:nvSpPr>
          <p:spPr bwMode="auto">
            <a:xfrm>
              <a:off x="6020671"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7" name="TextBox 26">
              <a:extLst>
                <a:ext uri="{FF2B5EF4-FFF2-40B4-BE49-F238E27FC236}">
                  <a16:creationId xmlns:a16="http://schemas.microsoft.com/office/drawing/2014/main" id="{856E7448-C6C5-4DC4-DC14-7612E828FEA6}"/>
                </a:ext>
              </a:extLst>
            </p:cNvPr>
            <p:cNvSpPr txBox="1"/>
            <p:nvPr/>
          </p:nvSpPr>
          <p:spPr bwMode="auto">
            <a:xfrm>
              <a:off x="6556198"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9" name="TextBox 28">
              <a:extLst>
                <a:ext uri="{FF2B5EF4-FFF2-40B4-BE49-F238E27FC236}">
                  <a16:creationId xmlns:a16="http://schemas.microsoft.com/office/drawing/2014/main" id="{243F2AAA-7313-88DF-B0F6-5054A3477068}"/>
                </a:ext>
              </a:extLst>
            </p:cNvPr>
            <p:cNvSpPr txBox="1"/>
            <p:nvPr/>
          </p:nvSpPr>
          <p:spPr bwMode="auto">
            <a:xfrm>
              <a:off x="708902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33" name="Freeform: Shape 32">
            <a:extLst>
              <a:ext uri="{FF2B5EF4-FFF2-40B4-BE49-F238E27FC236}">
                <a16:creationId xmlns:a16="http://schemas.microsoft.com/office/drawing/2014/main" id="{F25795A3-3CF8-C2B1-A50C-53582EDD4C49}"/>
              </a:ext>
            </a:extLst>
          </p:cNvPr>
          <p:cNvSpPr/>
          <p:nvPr/>
        </p:nvSpPr>
        <p:spPr bwMode="auto">
          <a:xfrm>
            <a:off x="1808286" y="1511300"/>
            <a:ext cx="5081038" cy="3520948"/>
          </a:xfrm>
          <a:custGeom>
            <a:avLst/>
            <a:gdLst>
              <a:gd name="connsiteX0" fmla="*/ 0 w 6416040"/>
              <a:gd name="connsiteY0" fmla="*/ 0 h 3159760"/>
              <a:gd name="connsiteX1" fmla="*/ 0 w 6416040"/>
              <a:gd name="connsiteY1" fmla="*/ 3159760 h 3159760"/>
              <a:gd name="connsiteX2" fmla="*/ 6416040 w 6416040"/>
              <a:gd name="connsiteY2" fmla="*/ 3159760 h 3159760"/>
            </a:gdLst>
            <a:ahLst/>
            <a:cxnLst>
              <a:cxn ang="0">
                <a:pos x="connsiteX0" y="connsiteY0"/>
              </a:cxn>
              <a:cxn ang="0">
                <a:pos x="connsiteX1" y="connsiteY1"/>
              </a:cxn>
              <a:cxn ang="0">
                <a:pos x="connsiteX2" y="connsiteY2"/>
              </a:cxn>
            </a:cxnLst>
            <a:rect l="l" t="t" r="r" b="b"/>
            <a:pathLst>
              <a:path w="6416040" h="3159760">
                <a:moveTo>
                  <a:pt x="0" y="0"/>
                </a:moveTo>
                <a:lnTo>
                  <a:pt x="0" y="3159760"/>
                </a:lnTo>
                <a:lnTo>
                  <a:pt x="6416040" y="3159760"/>
                </a:lnTo>
              </a:path>
            </a:pathLst>
          </a:custGeom>
          <a:noFill/>
          <a:ln w="28575">
            <a:solidFill>
              <a:schemeClr val="bg1"/>
            </a:solidFill>
            <a:miter lim="800000"/>
            <a:headEnd/>
            <a:tailEnd/>
          </a:ln>
        </p:spPr>
        <p:txBody>
          <a:bodyPr rtlCol="0" anchor="ctr"/>
          <a:lstStyle/>
          <a:p>
            <a:pPr algn="ctr"/>
            <a:endParaRPr lang="en-US" dirty="0"/>
          </a:p>
        </p:txBody>
      </p:sp>
      <p:grpSp>
        <p:nvGrpSpPr>
          <p:cNvPr id="34" name="Group 33">
            <a:extLst>
              <a:ext uri="{FF2B5EF4-FFF2-40B4-BE49-F238E27FC236}">
                <a16:creationId xmlns:a16="http://schemas.microsoft.com/office/drawing/2014/main" id="{FC54C56E-0BCC-94D5-FA0D-34557E94C03A}"/>
              </a:ext>
            </a:extLst>
          </p:cNvPr>
          <p:cNvGrpSpPr/>
          <p:nvPr/>
        </p:nvGrpSpPr>
        <p:grpSpPr>
          <a:xfrm>
            <a:off x="1697849" y="1612900"/>
            <a:ext cx="100813" cy="3409950"/>
            <a:chOff x="2227105" y="1565564"/>
            <a:chExt cx="629486" cy="3082068"/>
          </a:xfrm>
        </p:grpSpPr>
        <p:cxnSp>
          <p:nvCxnSpPr>
            <p:cNvPr id="35" name="Straight Connector 34">
              <a:extLst>
                <a:ext uri="{FF2B5EF4-FFF2-40B4-BE49-F238E27FC236}">
                  <a16:creationId xmlns:a16="http://schemas.microsoft.com/office/drawing/2014/main" id="{488B2A01-4995-6D01-C3B5-A4D55286FAC1}"/>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7B06931-09DA-9465-0A7D-B7B22C53957E}"/>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D18AA69-0937-CBDF-5BA3-793F450D7CDD}"/>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1058A27-4F1C-B14B-C11D-184B70706257}"/>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C9A26C1-B810-69AD-C1CB-8D8041D288B0}"/>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F261C3D-9694-0574-0FB5-D0194D45699F}"/>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BE64E4FA-DC2A-72E2-2639-B9D8E0778FFE}"/>
              </a:ext>
            </a:extLst>
          </p:cNvPr>
          <p:cNvGrpSpPr/>
          <p:nvPr/>
        </p:nvGrpSpPr>
        <p:grpSpPr>
          <a:xfrm>
            <a:off x="1812100" y="5022849"/>
            <a:ext cx="4820602" cy="146075"/>
            <a:chOff x="2473960" y="4106920"/>
            <a:chExt cx="4820602" cy="822903"/>
          </a:xfrm>
        </p:grpSpPr>
        <p:grpSp>
          <p:nvGrpSpPr>
            <p:cNvPr id="42" name="Group 41">
              <a:extLst>
                <a:ext uri="{FF2B5EF4-FFF2-40B4-BE49-F238E27FC236}">
                  <a16:creationId xmlns:a16="http://schemas.microsoft.com/office/drawing/2014/main" id="{B04ECEE2-CB03-B94F-9346-DC37B49ED536}"/>
                </a:ext>
              </a:extLst>
            </p:cNvPr>
            <p:cNvGrpSpPr/>
            <p:nvPr/>
          </p:nvGrpSpPr>
          <p:grpSpPr>
            <a:xfrm rot="5400000">
              <a:off x="3401297" y="3179583"/>
              <a:ext cx="822902" cy="2677575"/>
              <a:chOff x="2227105" y="1565564"/>
              <a:chExt cx="629486" cy="3082068"/>
            </a:xfrm>
          </p:grpSpPr>
          <p:cxnSp>
            <p:nvCxnSpPr>
              <p:cNvPr id="51" name="Straight Connector 50">
                <a:extLst>
                  <a:ext uri="{FF2B5EF4-FFF2-40B4-BE49-F238E27FC236}">
                    <a16:creationId xmlns:a16="http://schemas.microsoft.com/office/drawing/2014/main" id="{733FD9A5-76E6-53ED-0AE4-8307C224F1D5}"/>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505E978-FA3B-394D-D56F-A1A7A9CCA4BC}"/>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FEDB9A8-CC2C-63B9-B3CC-9D0954B1BCB7}"/>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F6CB828-2C83-6C99-9ABE-BEEB1EC2529E}"/>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DE6C000-4297-7F72-E659-B8F1B87CF3A4}"/>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E867EB7-BC5F-CBCA-04EA-35BF169A4A20}"/>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90EF3D82-BB16-78BB-3D38-4332A9FAB919}"/>
                </a:ext>
              </a:extLst>
            </p:cNvPr>
            <p:cNvGrpSpPr/>
            <p:nvPr/>
          </p:nvGrpSpPr>
          <p:grpSpPr>
            <a:xfrm rot="5400000">
              <a:off x="6078086" y="3713347"/>
              <a:ext cx="822902" cy="1610050"/>
              <a:chOff x="2227105" y="2794357"/>
              <a:chExt cx="629486" cy="1853275"/>
            </a:xfrm>
          </p:grpSpPr>
          <p:cxnSp>
            <p:nvCxnSpPr>
              <p:cNvPr id="46" name="Straight Connector 45">
                <a:extLst>
                  <a:ext uri="{FF2B5EF4-FFF2-40B4-BE49-F238E27FC236}">
                    <a16:creationId xmlns:a16="http://schemas.microsoft.com/office/drawing/2014/main" id="{BC4BEAB0-304F-D825-67C8-E0E5E84835B8}"/>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CD12551-B665-A315-6CC7-AB978620DA83}"/>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96647C3-A108-4AAA-7478-82BFA7540ED2}"/>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14070F3-CDC8-EA55-CF04-70C4C8C8B23F}"/>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57" name="Straight Connector 56">
            <a:extLst>
              <a:ext uri="{FF2B5EF4-FFF2-40B4-BE49-F238E27FC236}">
                <a16:creationId xmlns:a16="http://schemas.microsoft.com/office/drawing/2014/main" id="{605ED456-04F4-C7F8-459A-17F35862CC9A}"/>
              </a:ext>
            </a:extLst>
          </p:cNvPr>
          <p:cNvCxnSpPr>
            <a:cxnSpLocks/>
          </p:cNvCxnSpPr>
          <p:nvPr/>
        </p:nvCxnSpPr>
        <p:spPr bwMode="auto">
          <a:xfrm>
            <a:off x="3951168" y="1573255"/>
            <a:ext cx="0" cy="344959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9" name="Straight Connector 58">
            <a:extLst>
              <a:ext uri="{FF2B5EF4-FFF2-40B4-BE49-F238E27FC236}">
                <a16:creationId xmlns:a16="http://schemas.microsoft.com/office/drawing/2014/main" id="{8788A151-D56F-0979-C017-8A051DE101DC}"/>
              </a:ext>
            </a:extLst>
          </p:cNvPr>
          <p:cNvCxnSpPr>
            <a:cxnSpLocks/>
          </p:cNvCxnSpPr>
          <p:nvPr/>
        </p:nvCxnSpPr>
        <p:spPr bwMode="auto">
          <a:xfrm>
            <a:off x="5022652" y="1573255"/>
            <a:ext cx="0" cy="3449594"/>
          </a:xfrm>
          <a:prstGeom prst="line">
            <a:avLst/>
          </a:prstGeom>
          <a:noFill/>
          <a:ln w="28575" cap="flat" cmpd="sng" algn="ctr">
            <a:solidFill>
              <a:schemeClr val="tx2">
                <a:lumMod val="90000"/>
              </a:schemeClr>
            </a:solidFill>
            <a:prstDash val="sysDash"/>
            <a:round/>
            <a:headEnd type="none" w="med" len="med"/>
            <a:tailEnd type="none" w="med" len="med"/>
          </a:ln>
          <a:effectLst/>
        </p:spPr>
      </p:cxnSp>
      <p:graphicFrame>
        <p:nvGraphicFramePr>
          <p:cNvPr id="21" name="Table 7">
            <a:extLst>
              <a:ext uri="{FF2B5EF4-FFF2-40B4-BE49-F238E27FC236}">
                <a16:creationId xmlns:a16="http://schemas.microsoft.com/office/drawing/2014/main" id="{7BFBB0F7-6CD4-36E4-C09F-24421E3DA986}"/>
              </a:ext>
            </a:extLst>
          </p:cNvPr>
          <p:cNvGraphicFramePr>
            <a:graphicFrameLocks/>
          </p:cNvGraphicFramePr>
          <p:nvPr>
            <p:extLst>
              <p:ext uri="{D42A27DB-BD31-4B8C-83A1-F6EECF244321}">
                <p14:modId xmlns:p14="http://schemas.microsoft.com/office/powerpoint/2010/main" val="1879962447"/>
              </p:ext>
            </p:extLst>
          </p:nvPr>
        </p:nvGraphicFramePr>
        <p:xfrm>
          <a:off x="1913907" y="3609546"/>
          <a:ext cx="4993366" cy="1310640"/>
        </p:xfrm>
        <a:graphic>
          <a:graphicData uri="http://schemas.openxmlformats.org/drawingml/2006/table">
            <a:tbl>
              <a:tblPr firstRow="1" bandRow="1">
                <a:tableStyleId>{5C22544A-7EE6-4342-B048-85BDC9FD1C3A}</a:tableStyleId>
              </a:tblPr>
              <a:tblGrid>
                <a:gridCol w="1941989">
                  <a:extLst>
                    <a:ext uri="{9D8B030D-6E8A-4147-A177-3AD203B41FA5}">
                      <a16:colId xmlns:a16="http://schemas.microsoft.com/office/drawing/2014/main" val="547677846"/>
                    </a:ext>
                  </a:extLst>
                </a:gridCol>
                <a:gridCol w="1453717">
                  <a:extLst>
                    <a:ext uri="{9D8B030D-6E8A-4147-A177-3AD203B41FA5}">
                      <a16:colId xmlns:a16="http://schemas.microsoft.com/office/drawing/2014/main" val="2846542643"/>
                    </a:ext>
                  </a:extLst>
                </a:gridCol>
                <a:gridCol w="1597660">
                  <a:extLst>
                    <a:ext uri="{9D8B030D-6E8A-4147-A177-3AD203B41FA5}">
                      <a16:colId xmlns:a16="http://schemas.microsoft.com/office/drawing/2014/main" val="2540587556"/>
                    </a:ext>
                  </a:extLst>
                </a:gridCol>
              </a:tblGrid>
              <a:tr h="370840">
                <a:tc>
                  <a:txBody>
                    <a:bodyPr/>
                    <a:lstStyle/>
                    <a:p>
                      <a:endParaRPr lang="en-US"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1"/>
                          </a:solidFill>
                        </a:rPr>
                        <a:t>Rib + NSAI</a:t>
                      </a:r>
                      <a:br>
                        <a:rPr lang="en-US" sz="1600" dirty="0">
                          <a:solidFill>
                            <a:schemeClr val="accent1"/>
                          </a:solidFill>
                        </a:rPr>
                      </a:br>
                      <a:r>
                        <a:rPr lang="en-US" sz="1600" dirty="0">
                          <a:solidFill>
                            <a:schemeClr val="accent1"/>
                          </a:solidFill>
                        </a:rPr>
                        <a:t>(n = 2549)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3"/>
                          </a:solidFill>
                        </a:rPr>
                        <a:t>NSAI Alone</a:t>
                      </a:r>
                      <a:br>
                        <a:rPr lang="en-US" sz="1600" dirty="0">
                          <a:solidFill>
                            <a:schemeClr val="accent3"/>
                          </a:solidFill>
                        </a:rPr>
                      </a:br>
                      <a:r>
                        <a:rPr lang="en-US" sz="1600" dirty="0">
                          <a:solidFill>
                            <a:schemeClr val="accent3"/>
                          </a:solidFill>
                        </a:rPr>
                        <a:t>(n = 2552)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01910851"/>
                  </a:ext>
                </a:extLst>
              </a:tr>
              <a:tr h="365760">
                <a:tc>
                  <a:txBody>
                    <a:bodyPr/>
                    <a:lstStyle/>
                    <a:p>
                      <a:r>
                        <a:rPr lang="en-US" sz="1600" dirty="0">
                          <a:solidFill>
                            <a:schemeClr val="bg1"/>
                          </a:solidFill>
                        </a:rPr>
                        <a:t>3-yr iDFS rate,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90.7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87.6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18793870"/>
                  </a:ext>
                </a:extLst>
              </a:tr>
              <a:tr h="365760">
                <a:tc>
                  <a:txBody>
                    <a:bodyPr/>
                    <a:lstStyle/>
                    <a:p>
                      <a:r>
                        <a:rPr lang="en-US" sz="1600" dirty="0">
                          <a:solidFill>
                            <a:schemeClr val="bg1"/>
                          </a:solidFill>
                        </a:rPr>
                        <a:t>HR (95% CI)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0.749 (0.628-0.892; </a:t>
                      </a:r>
                      <a:r>
                        <a:rPr lang="en-US" sz="1600" i="1" dirty="0">
                          <a:solidFill>
                            <a:schemeClr val="bg1"/>
                          </a:solidFill>
                        </a:rPr>
                        <a:t>P</a:t>
                      </a:r>
                      <a:r>
                        <a:rPr lang="en-US" sz="1600" dirty="0">
                          <a:solidFill>
                            <a:schemeClr val="bg1"/>
                          </a:solidFill>
                        </a:rPr>
                        <a:t> = .0006)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2272141875"/>
                  </a:ext>
                </a:extLst>
              </a:tr>
            </a:tbl>
          </a:graphicData>
        </a:graphic>
      </p:graphicFrame>
      <p:grpSp>
        <p:nvGrpSpPr>
          <p:cNvPr id="60" name="Group 59">
            <a:extLst>
              <a:ext uri="{FF2B5EF4-FFF2-40B4-BE49-F238E27FC236}">
                <a16:creationId xmlns:a16="http://schemas.microsoft.com/office/drawing/2014/main" id="{47356B26-BAA8-8949-B65D-EB1CA2B36184}"/>
              </a:ext>
            </a:extLst>
          </p:cNvPr>
          <p:cNvGrpSpPr/>
          <p:nvPr/>
        </p:nvGrpSpPr>
        <p:grpSpPr>
          <a:xfrm>
            <a:off x="1533834" y="5638974"/>
            <a:ext cx="5236864" cy="523220"/>
            <a:chOff x="2199531" y="4630193"/>
            <a:chExt cx="5236864" cy="523220"/>
          </a:xfrm>
        </p:grpSpPr>
        <p:sp>
          <p:nvSpPr>
            <p:cNvPr id="61" name="TextBox 60">
              <a:extLst>
                <a:ext uri="{FF2B5EF4-FFF2-40B4-BE49-F238E27FC236}">
                  <a16:creationId xmlns:a16="http://schemas.microsoft.com/office/drawing/2014/main" id="{B89CBBDC-C42D-76A7-854A-D26080C85A37}"/>
                </a:ext>
              </a:extLst>
            </p:cNvPr>
            <p:cNvSpPr txBox="1"/>
            <p:nvPr/>
          </p:nvSpPr>
          <p:spPr bwMode="auto">
            <a:xfrm>
              <a:off x="219953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2552</a:t>
              </a:r>
            </a:p>
          </p:txBody>
        </p:sp>
        <p:sp>
          <p:nvSpPr>
            <p:cNvPr id="62" name="TextBox 61">
              <a:extLst>
                <a:ext uri="{FF2B5EF4-FFF2-40B4-BE49-F238E27FC236}">
                  <a16:creationId xmlns:a16="http://schemas.microsoft.com/office/drawing/2014/main" id="{25AF2B57-8755-48CD-E0EE-B616E31C5610}"/>
                </a:ext>
              </a:extLst>
            </p:cNvPr>
            <p:cNvSpPr txBox="1"/>
            <p:nvPr/>
          </p:nvSpPr>
          <p:spPr bwMode="auto">
            <a:xfrm>
              <a:off x="273235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2350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2241</a:t>
              </a:r>
            </a:p>
          </p:txBody>
        </p:sp>
        <p:sp>
          <p:nvSpPr>
            <p:cNvPr id="63" name="TextBox 62">
              <a:extLst>
                <a:ext uri="{FF2B5EF4-FFF2-40B4-BE49-F238E27FC236}">
                  <a16:creationId xmlns:a16="http://schemas.microsoft.com/office/drawing/2014/main" id="{E2149077-1626-2B7D-1564-85671DA4CB46}"/>
                </a:ext>
              </a:extLst>
            </p:cNvPr>
            <p:cNvSpPr txBox="1"/>
            <p:nvPr/>
          </p:nvSpPr>
          <p:spPr bwMode="auto">
            <a:xfrm>
              <a:off x="3273413"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2169</a:t>
              </a:r>
            </a:p>
          </p:txBody>
        </p:sp>
        <p:sp>
          <p:nvSpPr>
            <p:cNvPr id="64" name="TextBox 63">
              <a:extLst>
                <a:ext uri="{FF2B5EF4-FFF2-40B4-BE49-F238E27FC236}">
                  <a16:creationId xmlns:a16="http://schemas.microsoft.com/office/drawing/2014/main" id="{5EFADF7A-CF65-E372-0DC4-614C99D1B776}"/>
                </a:ext>
              </a:extLst>
            </p:cNvPr>
            <p:cNvSpPr txBox="1"/>
            <p:nvPr/>
          </p:nvSpPr>
          <p:spPr bwMode="auto">
            <a:xfrm>
              <a:off x="380894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2080</a:t>
              </a:r>
            </a:p>
          </p:txBody>
        </p:sp>
        <p:sp>
          <p:nvSpPr>
            <p:cNvPr id="65" name="TextBox 64">
              <a:extLst>
                <a:ext uri="{FF2B5EF4-FFF2-40B4-BE49-F238E27FC236}">
                  <a16:creationId xmlns:a16="http://schemas.microsoft.com/office/drawing/2014/main" id="{24774DF4-939C-456C-4214-4DC62CCF0055}"/>
                </a:ext>
              </a:extLst>
            </p:cNvPr>
            <p:cNvSpPr txBox="1"/>
            <p:nvPr/>
          </p:nvSpPr>
          <p:spPr bwMode="auto">
            <a:xfrm>
              <a:off x="4341766"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1975</a:t>
              </a:r>
            </a:p>
          </p:txBody>
        </p:sp>
        <p:sp>
          <p:nvSpPr>
            <p:cNvPr id="66" name="TextBox 65">
              <a:extLst>
                <a:ext uri="{FF2B5EF4-FFF2-40B4-BE49-F238E27FC236}">
                  <a16:creationId xmlns:a16="http://schemas.microsoft.com/office/drawing/2014/main" id="{66DA7B5B-FE63-8E5B-BF8B-DC8989F45992}"/>
                </a:ext>
              </a:extLst>
            </p:cNvPr>
            <p:cNvSpPr txBox="1"/>
            <p:nvPr/>
          </p:nvSpPr>
          <p:spPr bwMode="auto">
            <a:xfrm>
              <a:off x="488282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1694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1597</a:t>
              </a:r>
            </a:p>
          </p:txBody>
        </p:sp>
        <p:sp>
          <p:nvSpPr>
            <p:cNvPr id="67" name="TextBox 66">
              <a:extLst>
                <a:ext uri="{FF2B5EF4-FFF2-40B4-BE49-F238E27FC236}">
                  <a16:creationId xmlns:a16="http://schemas.microsoft.com/office/drawing/2014/main" id="{C2E43814-409F-0C2F-248C-A79E37A12877}"/>
                </a:ext>
              </a:extLst>
            </p:cNvPr>
            <p:cNvSpPr txBox="1"/>
            <p:nvPr/>
          </p:nvSpPr>
          <p:spPr bwMode="auto">
            <a:xfrm>
              <a:off x="5413892"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1111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1067</a:t>
              </a:r>
            </a:p>
          </p:txBody>
        </p:sp>
        <p:sp>
          <p:nvSpPr>
            <p:cNvPr id="68" name="TextBox 67">
              <a:extLst>
                <a:ext uri="{FF2B5EF4-FFF2-40B4-BE49-F238E27FC236}">
                  <a16:creationId xmlns:a16="http://schemas.microsoft.com/office/drawing/2014/main" id="{4DCD22AE-51DF-780B-0FC3-51FFF89AA9FD}"/>
                </a:ext>
              </a:extLst>
            </p:cNvPr>
            <p:cNvSpPr txBox="1"/>
            <p:nvPr/>
          </p:nvSpPr>
          <p:spPr bwMode="auto">
            <a:xfrm>
              <a:off x="6000633" y="463019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354</a:t>
              </a:r>
            </a:p>
          </p:txBody>
        </p:sp>
        <p:sp>
          <p:nvSpPr>
            <p:cNvPr id="69" name="TextBox 68">
              <a:extLst>
                <a:ext uri="{FF2B5EF4-FFF2-40B4-BE49-F238E27FC236}">
                  <a16:creationId xmlns:a16="http://schemas.microsoft.com/office/drawing/2014/main" id="{C9844D1C-4863-54A4-F3AA-703794749AA0}"/>
                </a:ext>
              </a:extLst>
            </p:cNvPr>
            <p:cNvSpPr txBox="1"/>
            <p:nvPr/>
          </p:nvSpPr>
          <p:spPr bwMode="auto">
            <a:xfrm>
              <a:off x="6581846" y="463019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70" name="TextBox 69">
              <a:extLst>
                <a:ext uri="{FF2B5EF4-FFF2-40B4-BE49-F238E27FC236}">
                  <a16:creationId xmlns:a16="http://schemas.microsoft.com/office/drawing/2014/main" id="{C3AF3CE1-5AEF-628F-8A69-9465CD36F587}"/>
                </a:ext>
              </a:extLst>
            </p:cNvPr>
            <p:cNvSpPr txBox="1"/>
            <p:nvPr/>
          </p:nvSpPr>
          <p:spPr bwMode="auto">
            <a:xfrm>
              <a:off x="7160357" y="463019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74" name="TextBox 73">
            <a:extLst>
              <a:ext uri="{FF2B5EF4-FFF2-40B4-BE49-F238E27FC236}">
                <a16:creationId xmlns:a16="http://schemas.microsoft.com/office/drawing/2014/main" id="{AE4AF86C-B220-C95A-63BA-86519BD778DA}"/>
              </a:ext>
            </a:extLst>
          </p:cNvPr>
          <p:cNvSpPr txBox="1"/>
          <p:nvPr/>
        </p:nvSpPr>
        <p:spPr bwMode="auto">
          <a:xfrm>
            <a:off x="3273317" y="1485893"/>
            <a:ext cx="80550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93.5%</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75" name="TextBox 74">
            <a:extLst>
              <a:ext uri="{FF2B5EF4-FFF2-40B4-BE49-F238E27FC236}">
                <a16:creationId xmlns:a16="http://schemas.microsoft.com/office/drawing/2014/main" id="{EE2F67F8-93F7-E8E2-BA51-9CF8301EA168}"/>
              </a:ext>
            </a:extLst>
          </p:cNvPr>
          <p:cNvSpPr txBox="1"/>
          <p:nvPr/>
        </p:nvSpPr>
        <p:spPr bwMode="auto">
          <a:xfrm>
            <a:off x="3241408" y="2261725"/>
            <a:ext cx="77257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bg1"/>
                </a:solidFill>
                <a:latin typeface="Calibri" panose="020F0502020204030204" pitchFamily="34" charset="0"/>
              </a:rPr>
              <a:t>∆1.5%</a:t>
            </a:r>
            <a:endPar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88E2F2A2-B283-A3A1-3813-318605647D8D}"/>
              </a:ext>
            </a:extLst>
          </p:cNvPr>
          <p:cNvSpPr txBox="1"/>
          <p:nvPr/>
        </p:nvSpPr>
        <p:spPr bwMode="auto">
          <a:xfrm>
            <a:off x="4968017" y="2435952"/>
            <a:ext cx="77257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bg1"/>
                </a:solidFill>
                <a:latin typeface="Calibri" panose="020F0502020204030204" pitchFamily="34" charset="0"/>
              </a:rPr>
              <a:t>∆3.1%</a:t>
            </a:r>
            <a:endPar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8258E20A-86A5-B56A-3BAC-D17131C20DA5}"/>
              </a:ext>
            </a:extLst>
          </p:cNvPr>
          <p:cNvSpPr txBox="1"/>
          <p:nvPr/>
        </p:nvSpPr>
        <p:spPr bwMode="auto">
          <a:xfrm>
            <a:off x="4951551" y="1627022"/>
            <a:ext cx="80550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1"/>
                </a:solidFill>
                <a:latin typeface="Calibri" panose="020F0502020204030204" pitchFamily="34" charset="0"/>
              </a:rPr>
              <a:t>90.7%</a:t>
            </a:r>
            <a:endPar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78" name="TextBox 77">
            <a:extLst>
              <a:ext uri="{FF2B5EF4-FFF2-40B4-BE49-F238E27FC236}">
                <a16:creationId xmlns:a16="http://schemas.microsoft.com/office/drawing/2014/main" id="{EEF87431-F64C-15B6-A97C-7516A22C4006}"/>
              </a:ext>
            </a:extLst>
          </p:cNvPr>
          <p:cNvSpPr txBox="1"/>
          <p:nvPr/>
        </p:nvSpPr>
        <p:spPr bwMode="auto">
          <a:xfrm>
            <a:off x="4964502" y="2083724"/>
            <a:ext cx="80550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87.6%</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79" name="TextBox 78">
            <a:extLst>
              <a:ext uri="{FF2B5EF4-FFF2-40B4-BE49-F238E27FC236}">
                <a16:creationId xmlns:a16="http://schemas.microsoft.com/office/drawing/2014/main" id="{10A3C7B5-9B22-21B4-AB5F-F810A75835FE}"/>
              </a:ext>
            </a:extLst>
          </p:cNvPr>
          <p:cNvSpPr txBox="1"/>
          <p:nvPr/>
        </p:nvSpPr>
        <p:spPr bwMode="auto">
          <a:xfrm>
            <a:off x="3269084" y="1866352"/>
            <a:ext cx="80550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400" dirty="0">
                <a:solidFill>
                  <a:schemeClr val="accent3"/>
                </a:solidFill>
                <a:latin typeface="Calibri" panose="020F0502020204030204" pitchFamily="34" charset="0"/>
              </a:rPr>
              <a:t>92.0%</a:t>
            </a:r>
            <a:endPar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B8C08F5D-FB50-BA7C-7C9E-5D1AE00D7BD3}"/>
              </a:ext>
            </a:extLst>
          </p:cNvPr>
          <p:cNvSpPr/>
          <p:nvPr/>
        </p:nvSpPr>
        <p:spPr bwMode="auto">
          <a:xfrm>
            <a:off x="1933151" y="1616075"/>
            <a:ext cx="4486275" cy="482600"/>
          </a:xfrm>
          <a:custGeom>
            <a:avLst/>
            <a:gdLst>
              <a:gd name="connsiteX0" fmla="*/ 4486275 w 4486275"/>
              <a:gd name="connsiteY0" fmla="*/ 482600 h 482600"/>
              <a:gd name="connsiteX1" fmla="*/ 3844925 w 4486275"/>
              <a:gd name="connsiteY1" fmla="*/ 482600 h 482600"/>
              <a:gd name="connsiteX2" fmla="*/ 3841750 w 4486275"/>
              <a:gd name="connsiteY2" fmla="*/ 447675 h 482600"/>
              <a:gd name="connsiteX3" fmla="*/ 3775075 w 4486275"/>
              <a:gd name="connsiteY3" fmla="*/ 409575 h 482600"/>
              <a:gd name="connsiteX4" fmla="*/ 3546475 w 4486275"/>
              <a:gd name="connsiteY4" fmla="*/ 409575 h 482600"/>
              <a:gd name="connsiteX5" fmla="*/ 3546475 w 4486275"/>
              <a:gd name="connsiteY5" fmla="*/ 396875 h 482600"/>
              <a:gd name="connsiteX6" fmla="*/ 3482975 w 4486275"/>
              <a:gd name="connsiteY6" fmla="*/ 396875 h 482600"/>
              <a:gd name="connsiteX7" fmla="*/ 3482975 w 4486275"/>
              <a:gd name="connsiteY7" fmla="*/ 377825 h 482600"/>
              <a:gd name="connsiteX8" fmla="*/ 3413125 w 4486275"/>
              <a:gd name="connsiteY8" fmla="*/ 377825 h 482600"/>
              <a:gd name="connsiteX9" fmla="*/ 3400425 w 4486275"/>
              <a:gd name="connsiteY9" fmla="*/ 365125 h 482600"/>
              <a:gd name="connsiteX10" fmla="*/ 3349625 w 4486275"/>
              <a:gd name="connsiteY10" fmla="*/ 365125 h 482600"/>
              <a:gd name="connsiteX11" fmla="*/ 3349625 w 4486275"/>
              <a:gd name="connsiteY11" fmla="*/ 342900 h 482600"/>
              <a:gd name="connsiteX12" fmla="*/ 3232150 w 4486275"/>
              <a:gd name="connsiteY12" fmla="*/ 342900 h 482600"/>
              <a:gd name="connsiteX13" fmla="*/ 3248025 w 4486275"/>
              <a:gd name="connsiteY13" fmla="*/ 327025 h 482600"/>
              <a:gd name="connsiteX14" fmla="*/ 3152775 w 4486275"/>
              <a:gd name="connsiteY14" fmla="*/ 327025 h 482600"/>
              <a:gd name="connsiteX15" fmla="*/ 3152775 w 4486275"/>
              <a:gd name="connsiteY15" fmla="*/ 320675 h 482600"/>
              <a:gd name="connsiteX16" fmla="*/ 3089275 w 4486275"/>
              <a:gd name="connsiteY16" fmla="*/ 320675 h 482600"/>
              <a:gd name="connsiteX17" fmla="*/ 3089275 w 4486275"/>
              <a:gd name="connsiteY17" fmla="*/ 301625 h 482600"/>
              <a:gd name="connsiteX18" fmla="*/ 3000375 w 4486275"/>
              <a:gd name="connsiteY18" fmla="*/ 301625 h 482600"/>
              <a:gd name="connsiteX19" fmla="*/ 3000375 w 4486275"/>
              <a:gd name="connsiteY19" fmla="*/ 295275 h 482600"/>
              <a:gd name="connsiteX20" fmla="*/ 2949575 w 4486275"/>
              <a:gd name="connsiteY20" fmla="*/ 295275 h 482600"/>
              <a:gd name="connsiteX21" fmla="*/ 2949575 w 4486275"/>
              <a:gd name="connsiteY21" fmla="*/ 285750 h 482600"/>
              <a:gd name="connsiteX22" fmla="*/ 2752725 w 4486275"/>
              <a:gd name="connsiteY22" fmla="*/ 285750 h 482600"/>
              <a:gd name="connsiteX23" fmla="*/ 2746375 w 4486275"/>
              <a:gd name="connsiteY23" fmla="*/ 279400 h 482600"/>
              <a:gd name="connsiteX24" fmla="*/ 2654300 w 4486275"/>
              <a:gd name="connsiteY24" fmla="*/ 279400 h 482600"/>
              <a:gd name="connsiteX25" fmla="*/ 2619375 w 4486275"/>
              <a:gd name="connsiteY25" fmla="*/ 279400 h 482600"/>
              <a:gd name="connsiteX26" fmla="*/ 2441575 w 4486275"/>
              <a:gd name="connsiteY26" fmla="*/ 279400 h 482600"/>
              <a:gd name="connsiteX27" fmla="*/ 2441575 w 4486275"/>
              <a:gd name="connsiteY27" fmla="*/ 257175 h 482600"/>
              <a:gd name="connsiteX28" fmla="*/ 2378075 w 4486275"/>
              <a:gd name="connsiteY28" fmla="*/ 257175 h 482600"/>
              <a:gd name="connsiteX29" fmla="*/ 2378075 w 4486275"/>
              <a:gd name="connsiteY29" fmla="*/ 247650 h 482600"/>
              <a:gd name="connsiteX30" fmla="*/ 2330450 w 4486275"/>
              <a:gd name="connsiteY30" fmla="*/ 247650 h 482600"/>
              <a:gd name="connsiteX31" fmla="*/ 2330450 w 4486275"/>
              <a:gd name="connsiteY31" fmla="*/ 241300 h 482600"/>
              <a:gd name="connsiteX32" fmla="*/ 2178050 w 4486275"/>
              <a:gd name="connsiteY32" fmla="*/ 241300 h 482600"/>
              <a:gd name="connsiteX33" fmla="*/ 2178050 w 4486275"/>
              <a:gd name="connsiteY33" fmla="*/ 225425 h 482600"/>
              <a:gd name="connsiteX34" fmla="*/ 2092325 w 4486275"/>
              <a:gd name="connsiteY34" fmla="*/ 225425 h 482600"/>
              <a:gd name="connsiteX35" fmla="*/ 2092325 w 4486275"/>
              <a:gd name="connsiteY35" fmla="*/ 219075 h 482600"/>
              <a:gd name="connsiteX36" fmla="*/ 2000250 w 4486275"/>
              <a:gd name="connsiteY36" fmla="*/ 219075 h 482600"/>
              <a:gd name="connsiteX37" fmla="*/ 2000250 w 4486275"/>
              <a:gd name="connsiteY37" fmla="*/ 209550 h 482600"/>
              <a:gd name="connsiteX38" fmla="*/ 1927225 w 4486275"/>
              <a:gd name="connsiteY38" fmla="*/ 209550 h 482600"/>
              <a:gd name="connsiteX39" fmla="*/ 1936750 w 4486275"/>
              <a:gd name="connsiteY39" fmla="*/ 200025 h 482600"/>
              <a:gd name="connsiteX40" fmla="*/ 1857375 w 4486275"/>
              <a:gd name="connsiteY40" fmla="*/ 200025 h 482600"/>
              <a:gd name="connsiteX41" fmla="*/ 1857375 w 4486275"/>
              <a:gd name="connsiteY41" fmla="*/ 187325 h 482600"/>
              <a:gd name="connsiteX42" fmla="*/ 1778000 w 4486275"/>
              <a:gd name="connsiteY42" fmla="*/ 187325 h 482600"/>
              <a:gd name="connsiteX43" fmla="*/ 1778000 w 4486275"/>
              <a:gd name="connsiteY43" fmla="*/ 177800 h 482600"/>
              <a:gd name="connsiteX44" fmla="*/ 1647825 w 4486275"/>
              <a:gd name="connsiteY44" fmla="*/ 177800 h 482600"/>
              <a:gd name="connsiteX45" fmla="*/ 1647825 w 4486275"/>
              <a:gd name="connsiteY45" fmla="*/ 174625 h 482600"/>
              <a:gd name="connsiteX46" fmla="*/ 1543050 w 4486275"/>
              <a:gd name="connsiteY46" fmla="*/ 174625 h 482600"/>
              <a:gd name="connsiteX47" fmla="*/ 1543050 w 4486275"/>
              <a:gd name="connsiteY47" fmla="*/ 161925 h 482600"/>
              <a:gd name="connsiteX48" fmla="*/ 1508125 w 4486275"/>
              <a:gd name="connsiteY48" fmla="*/ 161925 h 482600"/>
              <a:gd name="connsiteX49" fmla="*/ 1508125 w 4486275"/>
              <a:gd name="connsiteY49" fmla="*/ 152400 h 482600"/>
              <a:gd name="connsiteX50" fmla="*/ 1416050 w 4486275"/>
              <a:gd name="connsiteY50" fmla="*/ 152400 h 482600"/>
              <a:gd name="connsiteX51" fmla="*/ 1416050 w 4486275"/>
              <a:gd name="connsiteY51" fmla="*/ 139700 h 482600"/>
              <a:gd name="connsiteX52" fmla="*/ 1330325 w 4486275"/>
              <a:gd name="connsiteY52" fmla="*/ 139700 h 482600"/>
              <a:gd name="connsiteX53" fmla="*/ 1339850 w 4486275"/>
              <a:gd name="connsiteY53" fmla="*/ 130175 h 482600"/>
              <a:gd name="connsiteX54" fmla="*/ 1139825 w 4486275"/>
              <a:gd name="connsiteY54" fmla="*/ 130175 h 482600"/>
              <a:gd name="connsiteX55" fmla="*/ 1139825 w 4486275"/>
              <a:gd name="connsiteY55" fmla="*/ 107950 h 482600"/>
              <a:gd name="connsiteX56" fmla="*/ 1019175 w 4486275"/>
              <a:gd name="connsiteY56" fmla="*/ 107950 h 482600"/>
              <a:gd name="connsiteX57" fmla="*/ 1019175 w 4486275"/>
              <a:gd name="connsiteY57" fmla="*/ 92075 h 482600"/>
              <a:gd name="connsiteX58" fmla="*/ 955675 w 4486275"/>
              <a:gd name="connsiteY58" fmla="*/ 92075 h 482600"/>
              <a:gd name="connsiteX59" fmla="*/ 955675 w 4486275"/>
              <a:gd name="connsiteY59" fmla="*/ 85725 h 482600"/>
              <a:gd name="connsiteX60" fmla="*/ 739775 w 4486275"/>
              <a:gd name="connsiteY60" fmla="*/ 85725 h 482600"/>
              <a:gd name="connsiteX61" fmla="*/ 739775 w 4486275"/>
              <a:gd name="connsiteY61" fmla="*/ 85725 h 482600"/>
              <a:gd name="connsiteX62" fmla="*/ 739775 w 4486275"/>
              <a:gd name="connsiteY62" fmla="*/ 60325 h 482600"/>
              <a:gd name="connsiteX63" fmla="*/ 615950 w 4486275"/>
              <a:gd name="connsiteY63" fmla="*/ 60325 h 482600"/>
              <a:gd name="connsiteX64" fmla="*/ 615950 w 4486275"/>
              <a:gd name="connsiteY64" fmla="*/ 47625 h 482600"/>
              <a:gd name="connsiteX65" fmla="*/ 415925 w 4486275"/>
              <a:gd name="connsiteY65" fmla="*/ 47625 h 482600"/>
              <a:gd name="connsiteX66" fmla="*/ 415925 w 4486275"/>
              <a:gd name="connsiteY66" fmla="*/ 41275 h 482600"/>
              <a:gd name="connsiteX67" fmla="*/ 295275 w 4486275"/>
              <a:gd name="connsiteY67" fmla="*/ 41275 h 482600"/>
              <a:gd name="connsiteX68" fmla="*/ 295275 w 4486275"/>
              <a:gd name="connsiteY68" fmla="*/ 25400 h 482600"/>
              <a:gd name="connsiteX69" fmla="*/ 117475 w 4486275"/>
              <a:gd name="connsiteY69" fmla="*/ 25400 h 482600"/>
              <a:gd name="connsiteX70" fmla="*/ 117475 w 4486275"/>
              <a:gd name="connsiteY70" fmla="*/ 15875 h 482600"/>
              <a:gd name="connsiteX71" fmla="*/ 38100 w 4486275"/>
              <a:gd name="connsiteY71" fmla="*/ 15875 h 482600"/>
              <a:gd name="connsiteX72" fmla="*/ 38100 w 4486275"/>
              <a:gd name="connsiteY72" fmla="*/ 0 h 482600"/>
              <a:gd name="connsiteX73" fmla="*/ 0 w 4486275"/>
              <a:gd name="connsiteY73" fmla="*/ 0 h 482600"/>
              <a:gd name="connsiteX0" fmla="*/ 4486275 w 4486275"/>
              <a:gd name="connsiteY0" fmla="*/ 482600 h 482600"/>
              <a:gd name="connsiteX1" fmla="*/ 3844925 w 4486275"/>
              <a:gd name="connsiteY1" fmla="*/ 482600 h 482600"/>
              <a:gd name="connsiteX2" fmla="*/ 3841750 w 4486275"/>
              <a:gd name="connsiteY2" fmla="*/ 447675 h 482600"/>
              <a:gd name="connsiteX3" fmla="*/ 3775075 w 4486275"/>
              <a:gd name="connsiteY3" fmla="*/ 409575 h 482600"/>
              <a:gd name="connsiteX4" fmla="*/ 3546475 w 4486275"/>
              <a:gd name="connsiteY4" fmla="*/ 409575 h 482600"/>
              <a:gd name="connsiteX5" fmla="*/ 3546475 w 4486275"/>
              <a:gd name="connsiteY5" fmla="*/ 396875 h 482600"/>
              <a:gd name="connsiteX6" fmla="*/ 3482975 w 4486275"/>
              <a:gd name="connsiteY6" fmla="*/ 396875 h 482600"/>
              <a:gd name="connsiteX7" fmla="*/ 3482975 w 4486275"/>
              <a:gd name="connsiteY7" fmla="*/ 377825 h 482600"/>
              <a:gd name="connsiteX8" fmla="*/ 3413125 w 4486275"/>
              <a:gd name="connsiteY8" fmla="*/ 377825 h 482600"/>
              <a:gd name="connsiteX9" fmla="*/ 3400425 w 4486275"/>
              <a:gd name="connsiteY9" fmla="*/ 365125 h 482600"/>
              <a:gd name="connsiteX10" fmla="*/ 3349625 w 4486275"/>
              <a:gd name="connsiteY10" fmla="*/ 365125 h 482600"/>
              <a:gd name="connsiteX11" fmla="*/ 3349625 w 4486275"/>
              <a:gd name="connsiteY11" fmla="*/ 342900 h 482600"/>
              <a:gd name="connsiteX12" fmla="*/ 3232150 w 4486275"/>
              <a:gd name="connsiteY12" fmla="*/ 342900 h 482600"/>
              <a:gd name="connsiteX13" fmla="*/ 3236913 w 4486275"/>
              <a:gd name="connsiteY13" fmla="*/ 327025 h 482600"/>
              <a:gd name="connsiteX14" fmla="*/ 3152775 w 4486275"/>
              <a:gd name="connsiteY14" fmla="*/ 327025 h 482600"/>
              <a:gd name="connsiteX15" fmla="*/ 3152775 w 4486275"/>
              <a:gd name="connsiteY15" fmla="*/ 320675 h 482600"/>
              <a:gd name="connsiteX16" fmla="*/ 3089275 w 4486275"/>
              <a:gd name="connsiteY16" fmla="*/ 320675 h 482600"/>
              <a:gd name="connsiteX17" fmla="*/ 3089275 w 4486275"/>
              <a:gd name="connsiteY17" fmla="*/ 301625 h 482600"/>
              <a:gd name="connsiteX18" fmla="*/ 3000375 w 4486275"/>
              <a:gd name="connsiteY18" fmla="*/ 301625 h 482600"/>
              <a:gd name="connsiteX19" fmla="*/ 3000375 w 4486275"/>
              <a:gd name="connsiteY19" fmla="*/ 295275 h 482600"/>
              <a:gd name="connsiteX20" fmla="*/ 2949575 w 4486275"/>
              <a:gd name="connsiteY20" fmla="*/ 295275 h 482600"/>
              <a:gd name="connsiteX21" fmla="*/ 2949575 w 4486275"/>
              <a:gd name="connsiteY21" fmla="*/ 285750 h 482600"/>
              <a:gd name="connsiteX22" fmla="*/ 2752725 w 4486275"/>
              <a:gd name="connsiteY22" fmla="*/ 285750 h 482600"/>
              <a:gd name="connsiteX23" fmla="*/ 2746375 w 4486275"/>
              <a:gd name="connsiteY23" fmla="*/ 279400 h 482600"/>
              <a:gd name="connsiteX24" fmla="*/ 2654300 w 4486275"/>
              <a:gd name="connsiteY24" fmla="*/ 279400 h 482600"/>
              <a:gd name="connsiteX25" fmla="*/ 2619375 w 4486275"/>
              <a:gd name="connsiteY25" fmla="*/ 279400 h 482600"/>
              <a:gd name="connsiteX26" fmla="*/ 2441575 w 4486275"/>
              <a:gd name="connsiteY26" fmla="*/ 279400 h 482600"/>
              <a:gd name="connsiteX27" fmla="*/ 2441575 w 4486275"/>
              <a:gd name="connsiteY27" fmla="*/ 257175 h 482600"/>
              <a:gd name="connsiteX28" fmla="*/ 2378075 w 4486275"/>
              <a:gd name="connsiteY28" fmla="*/ 257175 h 482600"/>
              <a:gd name="connsiteX29" fmla="*/ 2378075 w 4486275"/>
              <a:gd name="connsiteY29" fmla="*/ 247650 h 482600"/>
              <a:gd name="connsiteX30" fmla="*/ 2330450 w 4486275"/>
              <a:gd name="connsiteY30" fmla="*/ 247650 h 482600"/>
              <a:gd name="connsiteX31" fmla="*/ 2330450 w 4486275"/>
              <a:gd name="connsiteY31" fmla="*/ 241300 h 482600"/>
              <a:gd name="connsiteX32" fmla="*/ 2178050 w 4486275"/>
              <a:gd name="connsiteY32" fmla="*/ 241300 h 482600"/>
              <a:gd name="connsiteX33" fmla="*/ 2178050 w 4486275"/>
              <a:gd name="connsiteY33" fmla="*/ 225425 h 482600"/>
              <a:gd name="connsiteX34" fmla="*/ 2092325 w 4486275"/>
              <a:gd name="connsiteY34" fmla="*/ 225425 h 482600"/>
              <a:gd name="connsiteX35" fmla="*/ 2092325 w 4486275"/>
              <a:gd name="connsiteY35" fmla="*/ 219075 h 482600"/>
              <a:gd name="connsiteX36" fmla="*/ 2000250 w 4486275"/>
              <a:gd name="connsiteY36" fmla="*/ 219075 h 482600"/>
              <a:gd name="connsiteX37" fmla="*/ 2000250 w 4486275"/>
              <a:gd name="connsiteY37" fmla="*/ 209550 h 482600"/>
              <a:gd name="connsiteX38" fmla="*/ 1927225 w 4486275"/>
              <a:gd name="connsiteY38" fmla="*/ 209550 h 482600"/>
              <a:gd name="connsiteX39" fmla="*/ 1936750 w 4486275"/>
              <a:gd name="connsiteY39" fmla="*/ 200025 h 482600"/>
              <a:gd name="connsiteX40" fmla="*/ 1857375 w 4486275"/>
              <a:gd name="connsiteY40" fmla="*/ 200025 h 482600"/>
              <a:gd name="connsiteX41" fmla="*/ 1857375 w 4486275"/>
              <a:gd name="connsiteY41" fmla="*/ 187325 h 482600"/>
              <a:gd name="connsiteX42" fmla="*/ 1778000 w 4486275"/>
              <a:gd name="connsiteY42" fmla="*/ 187325 h 482600"/>
              <a:gd name="connsiteX43" fmla="*/ 1778000 w 4486275"/>
              <a:gd name="connsiteY43" fmla="*/ 177800 h 482600"/>
              <a:gd name="connsiteX44" fmla="*/ 1647825 w 4486275"/>
              <a:gd name="connsiteY44" fmla="*/ 177800 h 482600"/>
              <a:gd name="connsiteX45" fmla="*/ 1647825 w 4486275"/>
              <a:gd name="connsiteY45" fmla="*/ 174625 h 482600"/>
              <a:gd name="connsiteX46" fmla="*/ 1543050 w 4486275"/>
              <a:gd name="connsiteY46" fmla="*/ 174625 h 482600"/>
              <a:gd name="connsiteX47" fmla="*/ 1543050 w 4486275"/>
              <a:gd name="connsiteY47" fmla="*/ 161925 h 482600"/>
              <a:gd name="connsiteX48" fmla="*/ 1508125 w 4486275"/>
              <a:gd name="connsiteY48" fmla="*/ 161925 h 482600"/>
              <a:gd name="connsiteX49" fmla="*/ 1508125 w 4486275"/>
              <a:gd name="connsiteY49" fmla="*/ 152400 h 482600"/>
              <a:gd name="connsiteX50" fmla="*/ 1416050 w 4486275"/>
              <a:gd name="connsiteY50" fmla="*/ 152400 h 482600"/>
              <a:gd name="connsiteX51" fmla="*/ 1416050 w 4486275"/>
              <a:gd name="connsiteY51" fmla="*/ 139700 h 482600"/>
              <a:gd name="connsiteX52" fmla="*/ 1330325 w 4486275"/>
              <a:gd name="connsiteY52" fmla="*/ 139700 h 482600"/>
              <a:gd name="connsiteX53" fmla="*/ 1339850 w 4486275"/>
              <a:gd name="connsiteY53" fmla="*/ 130175 h 482600"/>
              <a:gd name="connsiteX54" fmla="*/ 1139825 w 4486275"/>
              <a:gd name="connsiteY54" fmla="*/ 130175 h 482600"/>
              <a:gd name="connsiteX55" fmla="*/ 1139825 w 4486275"/>
              <a:gd name="connsiteY55" fmla="*/ 107950 h 482600"/>
              <a:gd name="connsiteX56" fmla="*/ 1019175 w 4486275"/>
              <a:gd name="connsiteY56" fmla="*/ 107950 h 482600"/>
              <a:gd name="connsiteX57" fmla="*/ 1019175 w 4486275"/>
              <a:gd name="connsiteY57" fmla="*/ 92075 h 482600"/>
              <a:gd name="connsiteX58" fmla="*/ 955675 w 4486275"/>
              <a:gd name="connsiteY58" fmla="*/ 92075 h 482600"/>
              <a:gd name="connsiteX59" fmla="*/ 955675 w 4486275"/>
              <a:gd name="connsiteY59" fmla="*/ 85725 h 482600"/>
              <a:gd name="connsiteX60" fmla="*/ 739775 w 4486275"/>
              <a:gd name="connsiteY60" fmla="*/ 85725 h 482600"/>
              <a:gd name="connsiteX61" fmla="*/ 739775 w 4486275"/>
              <a:gd name="connsiteY61" fmla="*/ 85725 h 482600"/>
              <a:gd name="connsiteX62" fmla="*/ 739775 w 4486275"/>
              <a:gd name="connsiteY62" fmla="*/ 60325 h 482600"/>
              <a:gd name="connsiteX63" fmla="*/ 615950 w 4486275"/>
              <a:gd name="connsiteY63" fmla="*/ 60325 h 482600"/>
              <a:gd name="connsiteX64" fmla="*/ 615950 w 4486275"/>
              <a:gd name="connsiteY64" fmla="*/ 47625 h 482600"/>
              <a:gd name="connsiteX65" fmla="*/ 415925 w 4486275"/>
              <a:gd name="connsiteY65" fmla="*/ 47625 h 482600"/>
              <a:gd name="connsiteX66" fmla="*/ 415925 w 4486275"/>
              <a:gd name="connsiteY66" fmla="*/ 41275 h 482600"/>
              <a:gd name="connsiteX67" fmla="*/ 295275 w 4486275"/>
              <a:gd name="connsiteY67" fmla="*/ 41275 h 482600"/>
              <a:gd name="connsiteX68" fmla="*/ 295275 w 4486275"/>
              <a:gd name="connsiteY68" fmla="*/ 25400 h 482600"/>
              <a:gd name="connsiteX69" fmla="*/ 117475 w 4486275"/>
              <a:gd name="connsiteY69" fmla="*/ 25400 h 482600"/>
              <a:gd name="connsiteX70" fmla="*/ 117475 w 4486275"/>
              <a:gd name="connsiteY70" fmla="*/ 15875 h 482600"/>
              <a:gd name="connsiteX71" fmla="*/ 38100 w 4486275"/>
              <a:gd name="connsiteY71" fmla="*/ 15875 h 482600"/>
              <a:gd name="connsiteX72" fmla="*/ 38100 w 4486275"/>
              <a:gd name="connsiteY72" fmla="*/ 0 h 482600"/>
              <a:gd name="connsiteX73" fmla="*/ 0 w 4486275"/>
              <a:gd name="connsiteY73" fmla="*/ 0 h 482600"/>
              <a:gd name="connsiteX0" fmla="*/ 4486275 w 4486275"/>
              <a:gd name="connsiteY0" fmla="*/ 482600 h 482600"/>
              <a:gd name="connsiteX1" fmla="*/ 3844925 w 4486275"/>
              <a:gd name="connsiteY1" fmla="*/ 482600 h 482600"/>
              <a:gd name="connsiteX2" fmla="*/ 3841750 w 4486275"/>
              <a:gd name="connsiteY2" fmla="*/ 447675 h 482600"/>
              <a:gd name="connsiteX3" fmla="*/ 3775075 w 4486275"/>
              <a:gd name="connsiteY3" fmla="*/ 409575 h 482600"/>
              <a:gd name="connsiteX4" fmla="*/ 3546475 w 4486275"/>
              <a:gd name="connsiteY4" fmla="*/ 409575 h 482600"/>
              <a:gd name="connsiteX5" fmla="*/ 3546475 w 4486275"/>
              <a:gd name="connsiteY5" fmla="*/ 396875 h 482600"/>
              <a:gd name="connsiteX6" fmla="*/ 3482975 w 4486275"/>
              <a:gd name="connsiteY6" fmla="*/ 396875 h 482600"/>
              <a:gd name="connsiteX7" fmla="*/ 3482975 w 4486275"/>
              <a:gd name="connsiteY7" fmla="*/ 377825 h 482600"/>
              <a:gd name="connsiteX8" fmla="*/ 3413125 w 4486275"/>
              <a:gd name="connsiteY8" fmla="*/ 377825 h 482600"/>
              <a:gd name="connsiteX9" fmla="*/ 3400425 w 4486275"/>
              <a:gd name="connsiteY9" fmla="*/ 365125 h 482600"/>
              <a:gd name="connsiteX10" fmla="*/ 3349625 w 4486275"/>
              <a:gd name="connsiteY10" fmla="*/ 365125 h 482600"/>
              <a:gd name="connsiteX11" fmla="*/ 3349625 w 4486275"/>
              <a:gd name="connsiteY11" fmla="*/ 342900 h 482600"/>
              <a:gd name="connsiteX12" fmla="*/ 3232150 w 4486275"/>
              <a:gd name="connsiteY12" fmla="*/ 342900 h 482600"/>
              <a:gd name="connsiteX13" fmla="*/ 3232150 w 4486275"/>
              <a:gd name="connsiteY13" fmla="*/ 327025 h 482600"/>
              <a:gd name="connsiteX14" fmla="*/ 3152775 w 4486275"/>
              <a:gd name="connsiteY14" fmla="*/ 327025 h 482600"/>
              <a:gd name="connsiteX15" fmla="*/ 3152775 w 4486275"/>
              <a:gd name="connsiteY15" fmla="*/ 320675 h 482600"/>
              <a:gd name="connsiteX16" fmla="*/ 3089275 w 4486275"/>
              <a:gd name="connsiteY16" fmla="*/ 320675 h 482600"/>
              <a:gd name="connsiteX17" fmla="*/ 3089275 w 4486275"/>
              <a:gd name="connsiteY17" fmla="*/ 301625 h 482600"/>
              <a:gd name="connsiteX18" fmla="*/ 3000375 w 4486275"/>
              <a:gd name="connsiteY18" fmla="*/ 301625 h 482600"/>
              <a:gd name="connsiteX19" fmla="*/ 3000375 w 4486275"/>
              <a:gd name="connsiteY19" fmla="*/ 295275 h 482600"/>
              <a:gd name="connsiteX20" fmla="*/ 2949575 w 4486275"/>
              <a:gd name="connsiteY20" fmla="*/ 295275 h 482600"/>
              <a:gd name="connsiteX21" fmla="*/ 2949575 w 4486275"/>
              <a:gd name="connsiteY21" fmla="*/ 285750 h 482600"/>
              <a:gd name="connsiteX22" fmla="*/ 2752725 w 4486275"/>
              <a:gd name="connsiteY22" fmla="*/ 285750 h 482600"/>
              <a:gd name="connsiteX23" fmla="*/ 2746375 w 4486275"/>
              <a:gd name="connsiteY23" fmla="*/ 279400 h 482600"/>
              <a:gd name="connsiteX24" fmla="*/ 2654300 w 4486275"/>
              <a:gd name="connsiteY24" fmla="*/ 279400 h 482600"/>
              <a:gd name="connsiteX25" fmla="*/ 2619375 w 4486275"/>
              <a:gd name="connsiteY25" fmla="*/ 279400 h 482600"/>
              <a:gd name="connsiteX26" fmla="*/ 2441575 w 4486275"/>
              <a:gd name="connsiteY26" fmla="*/ 279400 h 482600"/>
              <a:gd name="connsiteX27" fmla="*/ 2441575 w 4486275"/>
              <a:gd name="connsiteY27" fmla="*/ 257175 h 482600"/>
              <a:gd name="connsiteX28" fmla="*/ 2378075 w 4486275"/>
              <a:gd name="connsiteY28" fmla="*/ 257175 h 482600"/>
              <a:gd name="connsiteX29" fmla="*/ 2378075 w 4486275"/>
              <a:gd name="connsiteY29" fmla="*/ 247650 h 482600"/>
              <a:gd name="connsiteX30" fmla="*/ 2330450 w 4486275"/>
              <a:gd name="connsiteY30" fmla="*/ 247650 h 482600"/>
              <a:gd name="connsiteX31" fmla="*/ 2330450 w 4486275"/>
              <a:gd name="connsiteY31" fmla="*/ 241300 h 482600"/>
              <a:gd name="connsiteX32" fmla="*/ 2178050 w 4486275"/>
              <a:gd name="connsiteY32" fmla="*/ 241300 h 482600"/>
              <a:gd name="connsiteX33" fmla="*/ 2178050 w 4486275"/>
              <a:gd name="connsiteY33" fmla="*/ 225425 h 482600"/>
              <a:gd name="connsiteX34" fmla="*/ 2092325 w 4486275"/>
              <a:gd name="connsiteY34" fmla="*/ 225425 h 482600"/>
              <a:gd name="connsiteX35" fmla="*/ 2092325 w 4486275"/>
              <a:gd name="connsiteY35" fmla="*/ 219075 h 482600"/>
              <a:gd name="connsiteX36" fmla="*/ 2000250 w 4486275"/>
              <a:gd name="connsiteY36" fmla="*/ 219075 h 482600"/>
              <a:gd name="connsiteX37" fmla="*/ 2000250 w 4486275"/>
              <a:gd name="connsiteY37" fmla="*/ 209550 h 482600"/>
              <a:gd name="connsiteX38" fmla="*/ 1927225 w 4486275"/>
              <a:gd name="connsiteY38" fmla="*/ 209550 h 482600"/>
              <a:gd name="connsiteX39" fmla="*/ 1936750 w 4486275"/>
              <a:gd name="connsiteY39" fmla="*/ 200025 h 482600"/>
              <a:gd name="connsiteX40" fmla="*/ 1857375 w 4486275"/>
              <a:gd name="connsiteY40" fmla="*/ 200025 h 482600"/>
              <a:gd name="connsiteX41" fmla="*/ 1857375 w 4486275"/>
              <a:gd name="connsiteY41" fmla="*/ 187325 h 482600"/>
              <a:gd name="connsiteX42" fmla="*/ 1778000 w 4486275"/>
              <a:gd name="connsiteY42" fmla="*/ 187325 h 482600"/>
              <a:gd name="connsiteX43" fmla="*/ 1778000 w 4486275"/>
              <a:gd name="connsiteY43" fmla="*/ 177800 h 482600"/>
              <a:gd name="connsiteX44" fmla="*/ 1647825 w 4486275"/>
              <a:gd name="connsiteY44" fmla="*/ 177800 h 482600"/>
              <a:gd name="connsiteX45" fmla="*/ 1647825 w 4486275"/>
              <a:gd name="connsiteY45" fmla="*/ 174625 h 482600"/>
              <a:gd name="connsiteX46" fmla="*/ 1543050 w 4486275"/>
              <a:gd name="connsiteY46" fmla="*/ 174625 h 482600"/>
              <a:gd name="connsiteX47" fmla="*/ 1543050 w 4486275"/>
              <a:gd name="connsiteY47" fmla="*/ 161925 h 482600"/>
              <a:gd name="connsiteX48" fmla="*/ 1508125 w 4486275"/>
              <a:gd name="connsiteY48" fmla="*/ 161925 h 482600"/>
              <a:gd name="connsiteX49" fmla="*/ 1508125 w 4486275"/>
              <a:gd name="connsiteY49" fmla="*/ 152400 h 482600"/>
              <a:gd name="connsiteX50" fmla="*/ 1416050 w 4486275"/>
              <a:gd name="connsiteY50" fmla="*/ 152400 h 482600"/>
              <a:gd name="connsiteX51" fmla="*/ 1416050 w 4486275"/>
              <a:gd name="connsiteY51" fmla="*/ 139700 h 482600"/>
              <a:gd name="connsiteX52" fmla="*/ 1330325 w 4486275"/>
              <a:gd name="connsiteY52" fmla="*/ 139700 h 482600"/>
              <a:gd name="connsiteX53" fmla="*/ 1339850 w 4486275"/>
              <a:gd name="connsiteY53" fmla="*/ 130175 h 482600"/>
              <a:gd name="connsiteX54" fmla="*/ 1139825 w 4486275"/>
              <a:gd name="connsiteY54" fmla="*/ 130175 h 482600"/>
              <a:gd name="connsiteX55" fmla="*/ 1139825 w 4486275"/>
              <a:gd name="connsiteY55" fmla="*/ 107950 h 482600"/>
              <a:gd name="connsiteX56" fmla="*/ 1019175 w 4486275"/>
              <a:gd name="connsiteY56" fmla="*/ 107950 h 482600"/>
              <a:gd name="connsiteX57" fmla="*/ 1019175 w 4486275"/>
              <a:gd name="connsiteY57" fmla="*/ 92075 h 482600"/>
              <a:gd name="connsiteX58" fmla="*/ 955675 w 4486275"/>
              <a:gd name="connsiteY58" fmla="*/ 92075 h 482600"/>
              <a:gd name="connsiteX59" fmla="*/ 955675 w 4486275"/>
              <a:gd name="connsiteY59" fmla="*/ 85725 h 482600"/>
              <a:gd name="connsiteX60" fmla="*/ 739775 w 4486275"/>
              <a:gd name="connsiteY60" fmla="*/ 85725 h 482600"/>
              <a:gd name="connsiteX61" fmla="*/ 739775 w 4486275"/>
              <a:gd name="connsiteY61" fmla="*/ 85725 h 482600"/>
              <a:gd name="connsiteX62" fmla="*/ 739775 w 4486275"/>
              <a:gd name="connsiteY62" fmla="*/ 60325 h 482600"/>
              <a:gd name="connsiteX63" fmla="*/ 615950 w 4486275"/>
              <a:gd name="connsiteY63" fmla="*/ 60325 h 482600"/>
              <a:gd name="connsiteX64" fmla="*/ 615950 w 4486275"/>
              <a:gd name="connsiteY64" fmla="*/ 47625 h 482600"/>
              <a:gd name="connsiteX65" fmla="*/ 415925 w 4486275"/>
              <a:gd name="connsiteY65" fmla="*/ 47625 h 482600"/>
              <a:gd name="connsiteX66" fmla="*/ 415925 w 4486275"/>
              <a:gd name="connsiteY66" fmla="*/ 41275 h 482600"/>
              <a:gd name="connsiteX67" fmla="*/ 295275 w 4486275"/>
              <a:gd name="connsiteY67" fmla="*/ 41275 h 482600"/>
              <a:gd name="connsiteX68" fmla="*/ 295275 w 4486275"/>
              <a:gd name="connsiteY68" fmla="*/ 25400 h 482600"/>
              <a:gd name="connsiteX69" fmla="*/ 117475 w 4486275"/>
              <a:gd name="connsiteY69" fmla="*/ 25400 h 482600"/>
              <a:gd name="connsiteX70" fmla="*/ 117475 w 4486275"/>
              <a:gd name="connsiteY70" fmla="*/ 15875 h 482600"/>
              <a:gd name="connsiteX71" fmla="*/ 38100 w 4486275"/>
              <a:gd name="connsiteY71" fmla="*/ 15875 h 482600"/>
              <a:gd name="connsiteX72" fmla="*/ 38100 w 4486275"/>
              <a:gd name="connsiteY72" fmla="*/ 0 h 482600"/>
              <a:gd name="connsiteX73" fmla="*/ 0 w 4486275"/>
              <a:gd name="connsiteY73" fmla="*/ 0 h 482600"/>
              <a:gd name="connsiteX0" fmla="*/ 4486275 w 4486275"/>
              <a:gd name="connsiteY0" fmla="*/ 482600 h 482600"/>
              <a:gd name="connsiteX1" fmla="*/ 3844925 w 4486275"/>
              <a:gd name="connsiteY1" fmla="*/ 482600 h 482600"/>
              <a:gd name="connsiteX2" fmla="*/ 3841750 w 4486275"/>
              <a:gd name="connsiteY2" fmla="*/ 447675 h 482600"/>
              <a:gd name="connsiteX3" fmla="*/ 3775075 w 4486275"/>
              <a:gd name="connsiteY3" fmla="*/ 409575 h 482600"/>
              <a:gd name="connsiteX4" fmla="*/ 3546475 w 4486275"/>
              <a:gd name="connsiteY4" fmla="*/ 409575 h 482600"/>
              <a:gd name="connsiteX5" fmla="*/ 3546475 w 4486275"/>
              <a:gd name="connsiteY5" fmla="*/ 396875 h 482600"/>
              <a:gd name="connsiteX6" fmla="*/ 3482975 w 4486275"/>
              <a:gd name="connsiteY6" fmla="*/ 396875 h 482600"/>
              <a:gd name="connsiteX7" fmla="*/ 3482975 w 4486275"/>
              <a:gd name="connsiteY7" fmla="*/ 377825 h 482600"/>
              <a:gd name="connsiteX8" fmla="*/ 3413125 w 4486275"/>
              <a:gd name="connsiteY8" fmla="*/ 377825 h 482600"/>
              <a:gd name="connsiteX9" fmla="*/ 3400425 w 4486275"/>
              <a:gd name="connsiteY9" fmla="*/ 365125 h 482600"/>
              <a:gd name="connsiteX10" fmla="*/ 3349625 w 4486275"/>
              <a:gd name="connsiteY10" fmla="*/ 365125 h 482600"/>
              <a:gd name="connsiteX11" fmla="*/ 3349625 w 4486275"/>
              <a:gd name="connsiteY11" fmla="*/ 342900 h 482600"/>
              <a:gd name="connsiteX12" fmla="*/ 3232150 w 4486275"/>
              <a:gd name="connsiteY12" fmla="*/ 342900 h 482600"/>
              <a:gd name="connsiteX13" fmla="*/ 3232150 w 4486275"/>
              <a:gd name="connsiteY13" fmla="*/ 327025 h 482600"/>
              <a:gd name="connsiteX14" fmla="*/ 3152775 w 4486275"/>
              <a:gd name="connsiteY14" fmla="*/ 327025 h 482600"/>
              <a:gd name="connsiteX15" fmla="*/ 3152775 w 4486275"/>
              <a:gd name="connsiteY15" fmla="*/ 320675 h 482600"/>
              <a:gd name="connsiteX16" fmla="*/ 3089275 w 4486275"/>
              <a:gd name="connsiteY16" fmla="*/ 320675 h 482600"/>
              <a:gd name="connsiteX17" fmla="*/ 3089275 w 4486275"/>
              <a:gd name="connsiteY17" fmla="*/ 301625 h 482600"/>
              <a:gd name="connsiteX18" fmla="*/ 3000375 w 4486275"/>
              <a:gd name="connsiteY18" fmla="*/ 301625 h 482600"/>
              <a:gd name="connsiteX19" fmla="*/ 3000375 w 4486275"/>
              <a:gd name="connsiteY19" fmla="*/ 295275 h 482600"/>
              <a:gd name="connsiteX20" fmla="*/ 2949575 w 4486275"/>
              <a:gd name="connsiteY20" fmla="*/ 295275 h 482600"/>
              <a:gd name="connsiteX21" fmla="*/ 2949575 w 4486275"/>
              <a:gd name="connsiteY21" fmla="*/ 285750 h 482600"/>
              <a:gd name="connsiteX22" fmla="*/ 2752725 w 4486275"/>
              <a:gd name="connsiteY22" fmla="*/ 285750 h 482600"/>
              <a:gd name="connsiteX23" fmla="*/ 2746375 w 4486275"/>
              <a:gd name="connsiteY23" fmla="*/ 279400 h 482600"/>
              <a:gd name="connsiteX24" fmla="*/ 2654300 w 4486275"/>
              <a:gd name="connsiteY24" fmla="*/ 279400 h 482600"/>
              <a:gd name="connsiteX25" fmla="*/ 2619375 w 4486275"/>
              <a:gd name="connsiteY25" fmla="*/ 279400 h 482600"/>
              <a:gd name="connsiteX26" fmla="*/ 2441575 w 4486275"/>
              <a:gd name="connsiteY26" fmla="*/ 279400 h 482600"/>
              <a:gd name="connsiteX27" fmla="*/ 2441575 w 4486275"/>
              <a:gd name="connsiteY27" fmla="*/ 257175 h 482600"/>
              <a:gd name="connsiteX28" fmla="*/ 2378075 w 4486275"/>
              <a:gd name="connsiteY28" fmla="*/ 257175 h 482600"/>
              <a:gd name="connsiteX29" fmla="*/ 2378075 w 4486275"/>
              <a:gd name="connsiteY29" fmla="*/ 247650 h 482600"/>
              <a:gd name="connsiteX30" fmla="*/ 2330450 w 4486275"/>
              <a:gd name="connsiteY30" fmla="*/ 247650 h 482600"/>
              <a:gd name="connsiteX31" fmla="*/ 2330450 w 4486275"/>
              <a:gd name="connsiteY31" fmla="*/ 241300 h 482600"/>
              <a:gd name="connsiteX32" fmla="*/ 2178050 w 4486275"/>
              <a:gd name="connsiteY32" fmla="*/ 241300 h 482600"/>
              <a:gd name="connsiteX33" fmla="*/ 2178050 w 4486275"/>
              <a:gd name="connsiteY33" fmla="*/ 225425 h 482600"/>
              <a:gd name="connsiteX34" fmla="*/ 2092325 w 4486275"/>
              <a:gd name="connsiteY34" fmla="*/ 225425 h 482600"/>
              <a:gd name="connsiteX35" fmla="*/ 2092325 w 4486275"/>
              <a:gd name="connsiteY35" fmla="*/ 219075 h 482600"/>
              <a:gd name="connsiteX36" fmla="*/ 2000250 w 4486275"/>
              <a:gd name="connsiteY36" fmla="*/ 219075 h 482600"/>
              <a:gd name="connsiteX37" fmla="*/ 2000250 w 4486275"/>
              <a:gd name="connsiteY37" fmla="*/ 209550 h 482600"/>
              <a:gd name="connsiteX38" fmla="*/ 1927225 w 4486275"/>
              <a:gd name="connsiteY38" fmla="*/ 209550 h 482600"/>
              <a:gd name="connsiteX39" fmla="*/ 1928813 w 4486275"/>
              <a:gd name="connsiteY39" fmla="*/ 200025 h 482600"/>
              <a:gd name="connsiteX40" fmla="*/ 1857375 w 4486275"/>
              <a:gd name="connsiteY40" fmla="*/ 200025 h 482600"/>
              <a:gd name="connsiteX41" fmla="*/ 1857375 w 4486275"/>
              <a:gd name="connsiteY41" fmla="*/ 187325 h 482600"/>
              <a:gd name="connsiteX42" fmla="*/ 1778000 w 4486275"/>
              <a:gd name="connsiteY42" fmla="*/ 187325 h 482600"/>
              <a:gd name="connsiteX43" fmla="*/ 1778000 w 4486275"/>
              <a:gd name="connsiteY43" fmla="*/ 177800 h 482600"/>
              <a:gd name="connsiteX44" fmla="*/ 1647825 w 4486275"/>
              <a:gd name="connsiteY44" fmla="*/ 177800 h 482600"/>
              <a:gd name="connsiteX45" fmla="*/ 1647825 w 4486275"/>
              <a:gd name="connsiteY45" fmla="*/ 174625 h 482600"/>
              <a:gd name="connsiteX46" fmla="*/ 1543050 w 4486275"/>
              <a:gd name="connsiteY46" fmla="*/ 174625 h 482600"/>
              <a:gd name="connsiteX47" fmla="*/ 1543050 w 4486275"/>
              <a:gd name="connsiteY47" fmla="*/ 161925 h 482600"/>
              <a:gd name="connsiteX48" fmla="*/ 1508125 w 4486275"/>
              <a:gd name="connsiteY48" fmla="*/ 161925 h 482600"/>
              <a:gd name="connsiteX49" fmla="*/ 1508125 w 4486275"/>
              <a:gd name="connsiteY49" fmla="*/ 152400 h 482600"/>
              <a:gd name="connsiteX50" fmla="*/ 1416050 w 4486275"/>
              <a:gd name="connsiteY50" fmla="*/ 152400 h 482600"/>
              <a:gd name="connsiteX51" fmla="*/ 1416050 w 4486275"/>
              <a:gd name="connsiteY51" fmla="*/ 139700 h 482600"/>
              <a:gd name="connsiteX52" fmla="*/ 1330325 w 4486275"/>
              <a:gd name="connsiteY52" fmla="*/ 139700 h 482600"/>
              <a:gd name="connsiteX53" fmla="*/ 1339850 w 4486275"/>
              <a:gd name="connsiteY53" fmla="*/ 130175 h 482600"/>
              <a:gd name="connsiteX54" fmla="*/ 1139825 w 4486275"/>
              <a:gd name="connsiteY54" fmla="*/ 130175 h 482600"/>
              <a:gd name="connsiteX55" fmla="*/ 1139825 w 4486275"/>
              <a:gd name="connsiteY55" fmla="*/ 107950 h 482600"/>
              <a:gd name="connsiteX56" fmla="*/ 1019175 w 4486275"/>
              <a:gd name="connsiteY56" fmla="*/ 107950 h 482600"/>
              <a:gd name="connsiteX57" fmla="*/ 1019175 w 4486275"/>
              <a:gd name="connsiteY57" fmla="*/ 92075 h 482600"/>
              <a:gd name="connsiteX58" fmla="*/ 955675 w 4486275"/>
              <a:gd name="connsiteY58" fmla="*/ 92075 h 482600"/>
              <a:gd name="connsiteX59" fmla="*/ 955675 w 4486275"/>
              <a:gd name="connsiteY59" fmla="*/ 85725 h 482600"/>
              <a:gd name="connsiteX60" fmla="*/ 739775 w 4486275"/>
              <a:gd name="connsiteY60" fmla="*/ 85725 h 482600"/>
              <a:gd name="connsiteX61" fmla="*/ 739775 w 4486275"/>
              <a:gd name="connsiteY61" fmla="*/ 85725 h 482600"/>
              <a:gd name="connsiteX62" fmla="*/ 739775 w 4486275"/>
              <a:gd name="connsiteY62" fmla="*/ 60325 h 482600"/>
              <a:gd name="connsiteX63" fmla="*/ 615950 w 4486275"/>
              <a:gd name="connsiteY63" fmla="*/ 60325 h 482600"/>
              <a:gd name="connsiteX64" fmla="*/ 615950 w 4486275"/>
              <a:gd name="connsiteY64" fmla="*/ 47625 h 482600"/>
              <a:gd name="connsiteX65" fmla="*/ 415925 w 4486275"/>
              <a:gd name="connsiteY65" fmla="*/ 47625 h 482600"/>
              <a:gd name="connsiteX66" fmla="*/ 415925 w 4486275"/>
              <a:gd name="connsiteY66" fmla="*/ 41275 h 482600"/>
              <a:gd name="connsiteX67" fmla="*/ 295275 w 4486275"/>
              <a:gd name="connsiteY67" fmla="*/ 41275 h 482600"/>
              <a:gd name="connsiteX68" fmla="*/ 295275 w 4486275"/>
              <a:gd name="connsiteY68" fmla="*/ 25400 h 482600"/>
              <a:gd name="connsiteX69" fmla="*/ 117475 w 4486275"/>
              <a:gd name="connsiteY69" fmla="*/ 25400 h 482600"/>
              <a:gd name="connsiteX70" fmla="*/ 117475 w 4486275"/>
              <a:gd name="connsiteY70" fmla="*/ 15875 h 482600"/>
              <a:gd name="connsiteX71" fmla="*/ 38100 w 4486275"/>
              <a:gd name="connsiteY71" fmla="*/ 15875 h 482600"/>
              <a:gd name="connsiteX72" fmla="*/ 38100 w 4486275"/>
              <a:gd name="connsiteY72" fmla="*/ 0 h 482600"/>
              <a:gd name="connsiteX73" fmla="*/ 0 w 4486275"/>
              <a:gd name="connsiteY73" fmla="*/ 0 h 482600"/>
              <a:gd name="connsiteX0" fmla="*/ 4486275 w 4486275"/>
              <a:gd name="connsiteY0" fmla="*/ 482600 h 482600"/>
              <a:gd name="connsiteX1" fmla="*/ 3844925 w 4486275"/>
              <a:gd name="connsiteY1" fmla="*/ 482600 h 482600"/>
              <a:gd name="connsiteX2" fmla="*/ 3841750 w 4486275"/>
              <a:gd name="connsiteY2" fmla="*/ 447675 h 482600"/>
              <a:gd name="connsiteX3" fmla="*/ 3775075 w 4486275"/>
              <a:gd name="connsiteY3" fmla="*/ 409575 h 482600"/>
              <a:gd name="connsiteX4" fmla="*/ 3546475 w 4486275"/>
              <a:gd name="connsiteY4" fmla="*/ 409575 h 482600"/>
              <a:gd name="connsiteX5" fmla="*/ 3546475 w 4486275"/>
              <a:gd name="connsiteY5" fmla="*/ 396875 h 482600"/>
              <a:gd name="connsiteX6" fmla="*/ 3482975 w 4486275"/>
              <a:gd name="connsiteY6" fmla="*/ 396875 h 482600"/>
              <a:gd name="connsiteX7" fmla="*/ 3482975 w 4486275"/>
              <a:gd name="connsiteY7" fmla="*/ 377825 h 482600"/>
              <a:gd name="connsiteX8" fmla="*/ 3413125 w 4486275"/>
              <a:gd name="connsiteY8" fmla="*/ 377825 h 482600"/>
              <a:gd name="connsiteX9" fmla="*/ 3400425 w 4486275"/>
              <a:gd name="connsiteY9" fmla="*/ 365125 h 482600"/>
              <a:gd name="connsiteX10" fmla="*/ 3349625 w 4486275"/>
              <a:gd name="connsiteY10" fmla="*/ 365125 h 482600"/>
              <a:gd name="connsiteX11" fmla="*/ 3349625 w 4486275"/>
              <a:gd name="connsiteY11" fmla="*/ 342900 h 482600"/>
              <a:gd name="connsiteX12" fmla="*/ 3232150 w 4486275"/>
              <a:gd name="connsiteY12" fmla="*/ 342900 h 482600"/>
              <a:gd name="connsiteX13" fmla="*/ 3232150 w 4486275"/>
              <a:gd name="connsiteY13" fmla="*/ 327025 h 482600"/>
              <a:gd name="connsiteX14" fmla="*/ 3152775 w 4486275"/>
              <a:gd name="connsiteY14" fmla="*/ 327025 h 482600"/>
              <a:gd name="connsiteX15" fmla="*/ 3152775 w 4486275"/>
              <a:gd name="connsiteY15" fmla="*/ 320675 h 482600"/>
              <a:gd name="connsiteX16" fmla="*/ 3089275 w 4486275"/>
              <a:gd name="connsiteY16" fmla="*/ 320675 h 482600"/>
              <a:gd name="connsiteX17" fmla="*/ 3089275 w 4486275"/>
              <a:gd name="connsiteY17" fmla="*/ 301625 h 482600"/>
              <a:gd name="connsiteX18" fmla="*/ 3000375 w 4486275"/>
              <a:gd name="connsiteY18" fmla="*/ 301625 h 482600"/>
              <a:gd name="connsiteX19" fmla="*/ 3000375 w 4486275"/>
              <a:gd name="connsiteY19" fmla="*/ 295275 h 482600"/>
              <a:gd name="connsiteX20" fmla="*/ 2949575 w 4486275"/>
              <a:gd name="connsiteY20" fmla="*/ 295275 h 482600"/>
              <a:gd name="connsiteX21" fmla="*/ 2949575 w 4486275"/>
              <a:gd name="connsiteY21" fmla="*/ 285750 h 482600"/>
              <a:gd name="connsiteX22" fmla="*/ 2752725 w 4486275"/>
              <a:gd name="connsiteY22" fmla="*/ 285750 h 482600"/>
              <a:gd name="connsiteX23" fmla="*/ 2746375 w 4486275"/>
              <a:gd name="connsiteY23" fmla="*/ 279400 h 482600"/>
              <a:gd name="connsiteX24" fmla="*/ 2654300 w 4486275"/>
              <a:gd name="connsiteY24" fmla="*/ 279400 h 482600"/>
              <a:gd name="connsiteX25" fmla="*/ 2619375 w 4486275"/>
              <a:gd name="connsiteY25" fmla="*/ 279400 h 482600"/>
              <a:gd name="connsiteX26" fmla="*/ 2441575 w 4486275"/>
              <a:gd name="connsiteY26" fmla="*/ 279400 h 482600"/>
              <a:gd name="connsiteX27" fmla="*/ 2441575 w 4486275"/>
              <a:gd name="connsiteY27" fmla="*/ 257175 h 482600"/>
              <a:gd name="connsiteX28" fmla="*/ 2378075 w 4486275"/>
              <a:gd name="connsiteY28" fmla="*/ 257175 h 482600"/>
              <a:gd name="connsiteX29" fmla="*/ 2378075 w 4486275"/>
              <a:gd name="connsiteY29" fmla="*/ 247650 h 482600"/>
              <a:gd name="connsiteX30" fmla="*/ 2330450 w 4486275"/>
              <a:gd name="connsiteY30" fmla="*/ 247650 h 482600"/>
              <a:gd name="connsiteX31" fmla="*/ 2330450 w 4486275"/>
              <a:gd name="connsiteY31" fmla="*/ 241300 h 482600"/>
              <a:gd name="connsiteX32" fmla="*/ 2178050 w 4486275"/>
              <a:gd name="connsiteY32" fmla="*/ 241300 h 482600"/>
              <a:gd name="connsiteX33" fmla="*/ 2178050 w 4486275"/>
              <a:gd name="connsiteY33" fmla="*/ 225425 h 482600"/>
              <a:gd name="connsiteX34" fmla="*/ 2092325 w 4486275"/>
              <a:gd name="connsiteY34" fmla="*/ 225425 h 482600"/>
              <a:gd name="connsiteX35" fmla="*/ 2092325 w 4486275"/>
              <a:gd name="connsiteY35" fmla="*/ 219075 h 482600"/>
              <a:gd name="connsiteX36" fmla="*/ 2000250 w 4486275"/>
              <a:gd name="connsiteY36" fmla="*/ 219075 h 482600"/>
              <a:gd name="connsiteX37" fmla="*/ 2000250 w 4486275"/>
              <a:gd name="connsiteY37" fmla="*/ 209550 h 482600"/>
              <a:gd name="connsiteX38" fmla="*/ 1927225 w 4486275"/>
              <a:gd name="connsiteY38" fmla="*/ 209550 h 482600"/>
              <a:gd name="connsiteX39" fmla="*/ 1928813 w 4486275"/>
              <a:gd name="connsiteY39" fmla="*/ 200025 h 482600"/>
              <a:gd name="connsiteX40" fmla="*/ 1857375 w 4486275"/>
              <a:gd name="connsiteY40" fmla="*/ 200025 h 482600"/>
              <a:gd name="connsiteX41" fmla="*/ 1857375 w 4486275"/>
              <a:gd name="connsiteY41" fmla="*/ 187325 h 482600"/>
              <a:gd name="connsiteX42" fmla="*/ 1778000 w 4486275"/>
              <a:gd name="connsiteY42" fmla="*/ 187325 h 482600"/>
              <a:gd name="connsiteX43" fmla="*/ 1778000 w 4486275"/>
              <a:gd name="connsiteY43" fmla="*/ 177800 h 482600"/>
              <a:gd name="connsiteX44" fmla="*/ 1647825 w 4486275"/>
              <a:gd name="connsiteY44" fmla="*/ 177800 h 482600"/>
              <a:gd name="connsiteX45" fmla="*/ 1647825 w 4486275"/>
              <a:gd name="connsiteY45" fmla="*/ 174625 h 482600"/>
              <a:gd name="connsiteX46" fmla="*/ 1543050 w 4486275"/>
              <a:gd name="connsiteY46" fmla="*/ 174625 h 482600"/>
              <a:gd name="connsiteX47" fmla="*/ 1543050 w 4486275"/>
              <a:gd name="connsiteY47" fmla="*/ 161925 h 482600"/>
              <a:gd name="connsiteX48" fmla="*/ 1508125 w 4486275"/>
              <a:gd name="connsiteY48" fmla="*/ 161925 h 482600"/>
              <a:gd name="connsiteX49" fmla="*/ 1508125 w 4486275"/>
              <a:gd name="connsiteY49" fmla="*/ 152400 h 482600"/>
              <a:gd name="connsiteX50" fmla="*/ 1416050 w 4486275"/>
              <a:gd name="connsiteY50" fmla="*/ 152400 h 482600"/>
              <a:gd name="connsiteX51" fmla="*/ 1416050 w 4486275"/>
              <a:gd name="connsiteY51" fmla="*/ 139700 h 482600"/>
              <a:gd name="connsiteX52" fmla="*/ 1330325 w 4486275"/>
              <a:gd name="connsiteY52" fmla="*/ 139700 h 482600"/>
              <a:gd name="connsiteX53" fmla="*/ 1328737 w 4486275"/>
              <a:gd name="connsiteY53" fmla="*/ 130175 h 482600"/>
              <a:gd name="connsiteX54" fmla="*/ 1139825 w 4486275"/>
              <a:gd name="connsiteY54" fmla="*/ 130175 h 482600"/>
              <a:gd name="connsiteX55" fmla="*/ 1139825 w 4486275"/>
              <a:gd name="connsiteY55" fmla="*/ 107950 h 482600"/>
              <a:gd name="connsiteX56" fmla="*/ 1019175 w 4486275"/>
              <a:gd name="connsiteY56" fmla="*/ 107950 h 482600"/>
              <a:gd name="connsiteX57" fmla="*/ 1019175 w 4486275"/>
              <a:gd name="connsiteY57" fmla="*/ 92075 h 482600"/>
              <a:gd name="connsiteX58" fmla="*/ 955675 w 4486275"/>
              <a:gd name="connsiteY58" fmla="*/ 92075 h 482600"/>
              <a:gd name="connsiteX59" fmla="*/ 955675 w 4486275"/>
              <a:gd name="connsiteY59" fmla="*/ 85725 h 482600"/>
              <a:gd name="connsiteX60" fmla="*/ 739775 w 4486275"/>
              <a:gd name="connsiteY60" fmla="*/ 85725 h 482600"/>
              <a:gd name="connsiteX61" fmla="*/ 739775 w 4486275"/>
              <a:gd name="connsiteY61" fmla="*/ 85725 h 482600"/>
              <a:gd name="connsiteX62" fmla="*/ 739775 w 4486275"/>
              <a:gd name="connsiteY62" fmla="*/ 60325 h 482600"/>
              <a:gd name="connsiteX63" fmla="*/ 615950 w 4486275"/>
              <a:gd name="connsiteY63" fmla="*/ 60325 h 482600"/>
              <a:gd name="connsiteX64" fmla="*/ 615950 w 4486275"/>
              <a:gd name="connsiteY64" fmla="*/ 47625 h 482600"/>
              <a:gd name="connsiteX65" fmla="*/ 415925 w 4486275"/>
              <a:gd name="connsiteY65" fmla="*/ 47625 h 482600"/>
              <a:gd name="connsiteX66" fmla="*/ 415925 w 4486275"/>
              <a:gd name="connsiteY66" fmla="*/ 41275 h 482600"/>
              <a:gd name="connsiteX67" fmla="*/ 295275 w 4486275"/>
              <a:gd name="connsiteY67" fmla="*/ 41275 h 482600"/>
              <a:gd name="connsiteX68" fmla="*/ 295275 w 4486275"/>
              <a:gd name="connsiteY68" fmla="*/ 25400 h 482600"/>
              <a:gd name="connsiteX69" fmla="*/ 117475 w 4486275"/>
              <a:gd name="connsiteY69" fmla="*/ 25400 h 482600"/>
              <a:gd name="connsiteX70" fmla="*/ 117475 w 4486275"/>
              <a:gd name="connsiteY70" fmla="*/ 15875 h 482600"/>
              <a:gd name="connsiteX71" fmla="*/ 38100 w 4486275"/>
              <a:gd name="connsiteY71" fmla="*/ 15875 h 482600"/>
              <a:gd name="connsiteX72" fmla="*/ 38100 w 4486275"/>
              <a:gd name="connsiteY72" fmla="*/ 0 h 482600"/>
              <a:gd name="connsiteX73" fmla="*/ 0 w 4486275"/>
              <a:gd name="connsiteY73" fmla="*/ 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486275" h="482600">
                <a:moveTo>
                  <a:pt x="4486275" y="482600"/>
                </a:moveTo>
                <a:lnTo>
                  <a:pt x="3844925" y="482600"/>
                </a:lnTo>
                <a:lnTo>
                  <a:pt x="3841750" y="447675"/>
                </a:lnTo>
                <a:lnTo>
                  <a:pt x="3775075" y="409575"/>
                </a:lnTo>
                <a:lnTo>
                  <a:pt x="3546475" y="409575"/>
                </a:lnTo>
                <a:lnTo>
                  <a:pt x="3546475" y="396875"/>
                </a:lnTo>
                <a:lnTo>
                  <a:pt x="3482975" y="396875"/>
                </a:lnTo>
                <a:lnTo>
                  <a:pt x="3482975" y="377825"/>
                </a:lnTo>
                <a:lnTo>
                  <a:pt x="3413125" y="377825"/>
                </a:lnTo>
                <a:lnTo>
                  <a:pt x="3400425" y="365125"/>
                </a:lnTo>
                <a:lnTo>
                  <a:pt x="3349625" y="365125"/>
                </a:lnTo>
                <a:lnTo>
                  <a:pt x="3349625" y="342900"/>
                </a:lnTo>
                <a:lnTo>
                  <a:pt x="3232150" y="342900"/>
                </a:lnTo>
                <a:lnTo>
                  <a:pt x="3232150" y="327025"/>
                </a:lnTo>
                <a:lnTo>
                  <a:pt x="3152775" y="327025"/>
                </a:lnTo>
                <a:lnTo>
                  <a:pt x="3152775" y="320675"/>
                </a:lnTo>
                <a:lnTo>
                  <a:pt x="3089275" y="320675"/>
                </a:lnTo>
                <a:lnTo>
                  <a:pt x="3089275" y="301625"/>
                </a:lnTo>
                <a:lnTo>
                  <a:pt x="3000375" y="301625"/>
                </a:lnTo>
                <a:lnTo>
                  <a:pt x="3000375" y="295275"/>
                </a:lnTo>
                <a:lnTo>
                  <a:pt x="2949575" y="295275"/>
                </a:lnTo>
                <a:lnTo>
                  <a:pt x="2949575" y="285750"/>
                </a:lnTo>
                <a:lnTo>
                  <a:pt x="2752725" y="285750"/>
                </a:lnTo>
                <a:lnTo>
                  <a:pt x="2746375" y="279400"/>
                </a:lnTo>
                <a:lnTo>
                  <a:pt x="2654300" y="279400"/>
                </a:lnTo>
                <a:lnTo>
                  <a:pt x="2619375" y="279400"/>
                </a:lnTo>
                <a:lnTo>
                  <a:pt x="2441575" y="279400"/>
                </a:lnTo>
                <a:lnTo>
                  <a:pt x="2441575" y="257175"/>
                </a:lnTo>
                <a:lnTo>
                  <a:pt x="2378075" y="257175"/>
                </a:lnTo>
                <a:lnTo>
                  <a:pt x="2378075" y="247650"/>
                </a:lnTo>
                <a:lnTo>
                  <a:pt x="2330450" y="247650"/>
                </a:lnTo>
                <a:lnTo>
                  <a:pt x="2330450" y="241300"/>
                </a:lnTo>
                <a:lnTo>
                  <a:pt x="2178050" y="241300"/>
                </a:lnTo>
                <a:lnTo>
                  <a:pt x="2178050" y="225425"/>
                </a:lnTo>
                <a:lnTo>
                  <a:pt x="2092325" y="225425"/>
                </a:lnTo>
                <a:lnTo>
                  <a:pt x="2092325" y="219075"/>
                </a:lnTo>
                <a:lnTo>
                  <a:pt x="2000250" y="219075"/>
                </a:lnTo>
                <a:lnTo>
                  <a:pt x="2000250" y="209550"/>
                </a:lnTo>
                <a:lnTo>
                  <a:pt x="1927225" y="209550"/>
                </a:lnTo>
                <a:lnTo>
                  <a:pt x="1928813" y="200025"/>
                </a:lnTo>
                <a:lnTo>
                  <a:pt x="1857375" y="200025"/>
                </a:lnTo>
                <a:lnTo>
                  <a:pt x="1857375" y="187325"/>
                </a:lnTo>
                <a:lnTo>
                  <a:pt x="1778000" y="187325"/>
                </a:lnTo>
                <a:lnTo>
                  <a:pt x="1778000" y="177800"/>
                </a:lnTo>
                <a:lnTo>
                  <a:pt x="1647825" y="177800"/>
                </a:lnTo>
                <a:lnTo>
                  <a:pt x="1647825" y="174625"/>
                </a:lnTo>
                <a:lnTo>
                  <a:pt x="1543050" y="174625"/>
                </a:lnTo>
                <a:lnTo>
                  <a:pt x="1543050" y="161925"/>
                </a:lnTo>
                <a:lnTo>
                  <a:pt x="1508125" y="161925"/>
                </a:lnTo>
                <a:lnTo>
                  <a:pt x="1508125" y="152400"/>
                </a:lnTo>
                <a:lnTo>
                  <a:pt x="1416050" y="152400"/>
                </a:lnTo>
                <a:lnTo>
                  <a:pt x="1416050" y="139700"/>
                </a:lnTo>
                <a:lnTo>
                  <a:pt x="1330325" y="139700"/>
                </a:lnTo>
                <a:lnTo>
                  <a:pt x="1328737" y="130175"/>
                </a:lnTo>
                <a:lnTo>
                  <a:pt x="1139825" y="130175"/>
                </a:lnTo>
                <a:lnTo>
                  <a:pt x="1139825" y="107950"/>
                </a:lnTo>
                <a:lnTo>
                  <a:pt x="1019175" y="107950"/>
                </a:lnTo>
                <a:lnTo>
                  <a:pt x="1019175" y="92075"/>
                </a:lnTo>
                <a:lnTo>
                  <a:pt x="955675" y="92075"/>
                </a:lnTo>
                <a:lnTo>
                  <a:pt x="955675" y="85725"/>
                </a:lnTo>
                <a:lnTo>
                  <a:pt x="739775" y="85725"/>
                </a:lnTo>
                <a:lnTo>
                  <a:pt x="739775" y="85725"/>
                </a:lnTo>
                <a:lnTo>
                  <a:pt x="739775" y="60325"/>
                </a:lnTo>
                <a:lnTo>
                  <a:pt x="615950" y="60325"/>
                </a:lnTo>
                <a:lnTo>
                  <a:pt x="615950" y="47625"/>
                </a:lnTo>
                <a:lnTo>
                  <a:pt x="415925" y="47625"/>
                </a:lnTo>
                <a:lnTo>
                  <a:pt x="415925" y="41275"/>
                </a:lnTo>
                <a:lnTo>
                  <a:pt x="295275" y="41275"/>
                </a:lnTo>
                <a:lnTo>
                  <a:pt x="295275" y="25400"/>
                </a:lnTo>
                <a:lnTo>
                  <a:pt x="117475" y="25400"/>
                </a:lnTo>
                <a:lnTo>
                  <a:pt x="117475" y="15875"/>
                </a:lnTo>
                <a:lnTo>
                  <a:pt x="38100" y="15875"/>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2" name="Group 201">
            <a:extLst>
              <a:ext uri="{FF2B5EF4-FFF2-40B4-BE49-F238E27FC236}">
                <a16:creationId xmlns:a16="http://schemas.microsoft.com/office/drawing/2014/main" id="{04000DCF-45D1-F855-9A2E-504A53DAD3F5}"/>
              </a:ext>
            </a:extLst>
          </p:cNvPr>
          <p:cNvGrpSpPr/>
          <p:nvPr/>
        </p:nvGrpSpPr>
        <p:grpSpPr>
          <a:xfrm>
            <a:off x="1928388" y="1581150"/>
            <a:ext cx="4479921" cy="541852"/>
            <a:chOff x="1674812" y="1581150"/>
            <a:chExt cx="4479921" cy="541852"/>
          </a:xfrm>
        </p:grpSpPr>
        <p:cxnSp>
          <p:nvCxnSpPr>
            <p:cNvPr id="82" name="Straight Connector 81">
              <a:extLst>
                <a:ext uri="{FF2B5EF4-FFF2-40B4-BE49-F238E27FC236}">
                  <a16:creationId xmlns:a16="http://schemas.microsoft.com/office/drawing/2014/main" id="{975351A3-45A3-1491-2F43-E93CAACA5972}"/>
                </a:ext>
              </a:extLst>
            </p:cNvPr>
            <p:cNvCxnSpPr/>
            <p:nvPr/>
          </p:nvCxnSpPr>
          <p:spPr bwMode="auto">
            <a:xfrm>
              <a:off x="1674812" y="158115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97F9A1F-D899-2EEF-4DF9-FFB31A3F2308}"/>
                </a:ext>
              </a:extLst>
            </p:cNvPr>
            <p:cNvCxnSpPr/>
            <p:nvPr/>
          </p:nvCxnSpPr>
          <p:spPr bwMode="auto">
            <a:xfrm>
              <a:off x="1703024" y="158432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BF686AD-D22E-EE8B-5BF6-1FE7B31DAC34}"/>
                </a:ext>
              </a:extLst>
            </p:cNvPr>
            <p:cNvCxnSpPr/>
            <p:nvPr/>
          </p:nvCxnSpPr>
          <p:spPr bwMode="auto">
            <a:xfrm>
              <a:off x="1793512" y="158115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D5AEF44-DDEA-AE8D-44A2-69FA01E1BA2A}"/>
                </a:ext>
              </a:extLst>
            </p:cNvPr>
            <p:cNvCxnSpPr/>
            <p:nvPr/>
          </p:nvCxnSpPr>
          <p:spPr bwMode="auto">
            <a:xfrm>
              <a:off x="1822246" y="158115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CD0C3CD-6B8F-E833-315D-7746A6DC50BB}"/>
                </a:ext>
              </a:extLst>
            </p:cNvPr>
            <p:cNvCxnSpPr/>
            <p:nvPr/>
          </p:nvCxnSpPr>
          <p:spPr bwMode="auto">
            <a:xfrm>
              <a:off x="1849234" y="15875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9BDE395-87C9-55FE-10FE-CBA4A822127E}"/>
                </a:ext>
              </a:extLst>
            </p:cNvPr>
            <p:cNvCxnSpPr/>
            <p:nvPr/>
          </p:nvCxnSpPr>
          <p:spPr bwMode="auto">
            <a:xfrm>
              <a:off x="1879396" y="158831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EE99850-BFDD-844D-96B9-D2012A3ACF4F}"/>
                </a:ext>
              </a:extLst>
            </p:cNvPr>
            <p:cNvCxnSpPr/>
            <p:nvPr/>
          </p:nvCxnSpPr>
          <p:spPr bwMode="auto">
            <a:xfrm>
              <a:off x="1922259" y="159148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0B15E80-2B7E-25D6-F22E-429BC50ADEB6}"/>
                </a:ext>
              </a:extLst>
            </p:cNvPr>
            <p:cNvCxnSpPr/>
            <p:nvPr/>
          </p:nvCxnSpPr>
          <p:spPr bwMode="auto">
            <a:xfrm>
              <a:off x="2047671"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4C2ECEB-4397-C2B0-FDEF-81A680C08F34}"/>
                </a:ext>
              </a:extLst>
            </p:cNvPr>
            <p:cNvCxnSpPr/>
            <p:nvPr/>
          </p:nvCxnSpPr>
          <p:spPr bwMode="auto">
            <a:xfrm>
              <a:off x="2071484"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B505522-9C2F-A84D-9B0F-FB4E5CAD6418}"/>
                </a:ext>
              </a:extLst>
            </p:cNvPr>
            <p:cNvCxnSpPr/>
            <p:nvPr/>
          </p:nvCxnSpPr>
          <p:spPr bwMode="auto">
            <a:xfrm>
              <a:off x="2094305"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8515862-0E89-2F87-1B21-4455BECF9167}"/>
                </a:ext>
              </a:extLst>
            </p:cNvPr>
            <p:cNvCxnSpPr/>
            <p:nvPr/>
          </p:nvCxnSpPr>
          <p:spPr bwMode="auto">
            <a:xfrm>
              <a:off x="2130818"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65A18AE-C07F-732D-9F5E-6AC3DC7D60CB}"/>
                </a:ext>
              </a:extLst>
            </p:cNvPr>
            <p:cNvCxnSpPr/>
            <p:nvPr/>
          </p:nvCxnSpPr>
          <p:spPr bwMode="auto">
            <a:xfrm>
              <a:off x="2167330"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9E73956-6C52-21F7-0056-6B0D9A77EB68}"/>
                </a:ext>
              </a:extLst>
            </p:cNvPr>
            <p:cNvCxnSpPr/>
            <p:nvPr/>
          </p:nvCxnSpPr>
          <p:spPr bwMode="auto">
            <a:xfrm>
              <a:off x="2207017"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C05F066-8DED-CAD1-7785-A26DE786499B}"/>
                </a:ext>
              </a:extLst>
            </p:cNvPr>
            <p:cNvCxnSpPr/>
            <p:nvPr/>
          </p:nvCxnSpPr>
          <p:spPr bwMode="auto">
            <a:xfrm>
              <a:off x="2242593"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69DBB3D-316C-C94E-AC7B-A7E392067B33}"/>
                </a:ext>
              </a:extLst>
            </p:cNvPr>
            <p:cNvCxnSpPr/>
            <p:nvPr/>
          </p:nvCxnSpPr>
          <p:spPr bwMode="auto">
            <a:xfrm>
              <a:off x="2272755" y="16129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9CC2E80-C98D-0565-A83F-E3C0AE6FFBA7}"/>
                </a:ext>
              </a:extLst>
            </p:cNvPr>
            <p:cNvCxnSpPr/>
            <p:nvPr/>
          </p:nvCxnSpPr>
          <p:spPr bwMode="auto">
            <a:xfrm>
              <a:off x="2304505" y="16262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83A036F-B634-1189-932D-EC1039059420}"/>
                </a:ext>
              </a:extLst>
            </p:cNvPr>
            <p:cNvCxnSpPr/>
            <p:nvPr/>
          </p:nvCxnSpPr>
          <p:spPr bwMode="auto">
            <a:xfrm>
              <a:off x="2337842" y="16262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A1279B1-1727-8299-FA93-FEC7CD790A1B}"/>
                </a:ext>
              </a:extLst>
            </p:cNvPr>
            <p:cNvCxnSpPr/>
            <p:nvPr/>
          </p:nvCxnSpPr>
          <p:spPr bwMode="auto">
            <a:xfrm>
              <a:off x="2377529" y="16262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0268AE1-86DE-07A2-D2A4-ED861C245137}"/>
                </a:ext>
              </a:extLst>
            </p:cNvPr>
            <p:cNvCxnSpPr/>
            <p:nvPr/>
          </p:nvCxnSpPr>
          <p:spPr bwMode="auto">
            <a:xfrm>
              <a:off x="2419887" y="16262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DD51F67-D814-6808-5930-177392FED4B7}"/>
                </a:ext>
              </a:extLst>
            </p:cNvPr>
            <p:cNvCxnSpPr/>
            <p:nvPr/>
          </p:nvCxnSpPr>
          <p:spPr bwMode="auto">
            <a:xfrm>
              <a:off x="2432587"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AF3D3FF-D696-F431-FE2C-8BDFC95C2F33}"/>
                </a:ext>
              </a:extLst>
            </p:cNvPr>
            <p:cNvCxnSpPr/>
            <p:nvPr/>
          </p:nvCxnSpPr>
          <p:spPr bwMode="auto">
            <a:xfrm>
              <a:off x="2453225"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9D332BA-6758-3D8E-8BED-304D20E54B52}"/>
                </a:ext>
              </a:extLst>
            </p:cNvPr>
            <p:cNvCxnSpPr/>
            <p:nvPr/>
          </p:nvCxnSpPr>
          <p:spPr bwMode="auto">
            <a:xfrm>
              <a:off x="2475450"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4298A89-FA99-15DC-0EB4-6E4AA85EF92B}"/>
                </a:ext>
              </a:extLst>
            </p:cNvPr>
            <p:cNvCxnSpPr/>
            <p:nvPr/>
          </p:nvCxnSpPr>
          <p:spPr bwMode="auto">
            <a:xfrm>
              <a:off x="2494500"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B050C49-6AA9-19D5-626D-3A56F23F435F}"/>
                </a:ext>
              </a:extLst>
            </p:cNvPr>
            <p:cNvCxnSpPr/>
            <p:nvPr/>
          </p:nvCxnSpPr>
          <p:spPr bwMode="auto">
            <a:xfrm>
              <a:off x="2551650"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3E03928-9607-28F0-301F-3835CBBE038B}"/>
                </a:ext>
              </a:extLst>
            </p:cNvPr>
            <p:cNvCxnSpPr/>
            <p:nvPr/>
          </p:nvCxnSpPr>
          <p:spPr bwMode="auto">
            <a:xfrm>
              <a:off x="2588163"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4FBF3B4-15C8-34F5-F6BD-0096C42DEE33}"/>
                </a:ext>
              </a:extLst>
            </p:cNvPr>
            <p:cNvCxnSpPr/>
            <p:nvPr/>
          </p:nvCxnSpPr>
          <p:spPr bwMode="auto">
            <a:xfrm>
              <a:off x="2628165" y="16516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44A42C8-0B49-B607-056B-4F996A8AA6C0}"/>
                </a:ext>
              </a:extLst>
            </p:cNvPr>
            <p:cNvCxnSpPr/>
            <p:nvPr/>
          </p:nvCxnSpPr>
          <p:spPr bwMode="auto">
            <a:xfrm>
              <a:off x="2775803"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624FA58-BEA0-60C8-10F4-6383E8FDB0BE}"/>
                </a:ext>
              </a:extLst>
            </p:cNvPr>
            <p:cNvCxnSpPr/>
            <p:nvPr/>
          </p:nvCxnSpPr>
          <p:spPr bwMode="auto">
            <a:xfrm>
              <a:off x="2809140"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25327A4-FB9D-9A25-D404-213E0B74E78D}"/>
                </a:ext>
              </a:extLst>
            </p:cNvPr>
            <p:cNvCxnSpPr/>
            <p:nvPr/>
          </p:nvCxnSpPr>
          <p:spPr bwMode="auto">
            <a:xfrm>
              <a:off x="2838591"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1C2947D-4FBD-8E64-1F49-8F6CEF8799BA}"/>
                </a:ext>
              </a:extLst>
            </p:cNvPr>
            <p:cNvCxnSpPr/>
            <p:nvPr/>
          </p:nvCxnSpPr>
          <p:spPr bwMode="auto">
            <a:xfrm>
              <a:off x="2889667"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F6F1D09-AD0F-2BBA-43B0-EE18F93DE103}"/>
                </a:ext>
              </a:extLst>
            </p:cNvPr>
            <p:cNvCxnSpPr/>
            <p:nvPr/>
          </p:nvCxnSpPr>
          <p:spPr bwMode="auto">
            <a:xfrm>
              <a:off x="2917408"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82DECCE-D4A5-CFD9-69C7-AA687267306B}"/>
                </a:ext>
              </a:extLst>
            </p:cNvPr>
            <p:cNvCxnSpPr/>
            <p:nvPr/>
          </p:nvCxnSpPr>
          <p:spPr bwMode="auto">
            <a:xfrm>
              <a:off x="2969284" y="16903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C9BA0B2-92A2-CDB8-9DA3-266920FCF4D4}"/>
                </a:ext>
              </a:extLst>
            </p:cNvPr>
            <p:cNvCxnSpPr/>
            <p:nvPr/>
          </p:nvCxnSpPr>
          <p:spPr bwMode="auto">
            <a:xfrm>
              <a:off x="3055009" y="171624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F16E7D8-9AE2-110D-7DFB-1A7C9F357BDA}"/>
                </a:ext>
              </a:extLst>
            </p:cNvPr>
            <p:cNvCxnSpPr/>
            <p:nvPr/>
          </p:nvCxnSpPr>
          <p:spPr bwMode="auto">
            <a:xfrm>
              <a:off x="3115334" y="171624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EEA3DA5-B243-FB18-5F80-C5C13F215FBE}"/>
                </a:ext>
              </a:extLst>
            </p:cNvPr>
            <p:cNvCxnSpPr/>
            <p:nvPr/>
          </p:nvCxnSpPr>
          <p:spPr bwMode="auto">
            <a:xfrm>
              <a:off x="3264559" y="174091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5FC9FE5-5506-B479-DBCC-C72815E16B58}"/>
                </a:ext>
              </a:extLst>
            </p:cNvPr>
            <p:cNvCxnSpPr/>
            <p:nvPr/>
          </p:nvCxnSpPr>
          <p:spPr bwMode="auto">
            <a:xfrm>
              <a:off x="3286784" y="174219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07A5D68-BBCD-83DA-A8F6-50169B736BE2}"/>
                </a:ext>
              </a:extLst>
            </p:cNvPr>
            <p:cNvCxnSpPr/>
            <p:nvPr/>
          </p:nvCxnSpPr>
          <p:spPr bwMode="auto">
            <a:xfrm>
              <a:off x="3342347" y="1746233"/>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4DAA6CB-7756-F879-9E6D-42C6FAF333B0}"/>
                </a:ext>
              </a:extLst>
            </p:cNvPr>
            <p:cNvCxnSpPr/>
            <p:nvPr/>
          </p:nvCxnSpPr>
          <p:spPr bwMode="auto">
            <a:xfrm>
              <a:off x="3374118" y="1746233"/>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6995767-F30E-4A2B-2676-755D1985B8B6}"/>
                </a:ext>
              </a:extLst>
            </p:cNvPr>
            <p:cNvCxnSpPr/>
            <p:nvPr/>
          </p:nvCxnSpPr>
          <p:spPr bwMode="auto">
            <a:xfrm>
              <a:off x="3297897" y="174091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5B38159-1259-EC0F-9A29-438FDCED398F}"/>
                </a:ext>
              </a:extLst>
            </p:cNvPr>
            <p:cNvCxnSpPr/>
            <p:nvPr/>
          </p:nvCxnSpPr>
          <p:spPr bwMode="auto">
            <a:xfrm>
              <a:off x="3439818" y="175422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662C13A-E0AB-4578-7F59-97FC51EA1366}"/>
                </a:ext>
              </a:extLst>
            </p:cNvPr>
            <p:cNvCxnSpPr/>
            <p:nvPr/>
          </p:nvCxnSpPr>
          <p:spPr bwMode="auto">
            <a:xfrm>
              <a:off x="3528718" y="176195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1BEA259-A6FA-A75A-76E1-72D9B0335990}"/>
                </a:ext>
              </a:extLst>
            </p:cNvPr>
            <p:cNvCxnSpPr/>
            <p:nvPr/>
          </p:nvCxnSpPr>
          <p:spPr bwMode="auto">
            <a:xfrm>
              <a:off x="3555706" y="1768003"/>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066B5D8-4ACC-83E1-E6D2-4DF760AA9C4E}"/>
                </a:ext>
              </a:extLst>
            </p:cNvPr>
            <p:cNvCxnSpPr/>
            <p:nvPr/>
          </p:nvCxnSpPr>
          <p:spPr bwMode="auto">
            <a:xfrm>
              <a:off x="3579519" y="177796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FD26877-8742-531B-895B-AEC8C9345715}"/>
                </a:ext>
              </a:extLst>
            </p:cNvPr>
            <p:cNvCxnSpPr/>
            <p:nvPr/>
          </p:nvCxnSpPr>
          <p:spPr bwMode="auto">
            <a:xfrm>
              <a:off x="3595394" y="1779631"/>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E1D1249-9E43-24DB-1C4C-0FA4B199171B}"/>
                </a:ext>
              </a:extLst>
            </p:cNvPr>
            <p:cNvCxnSpPr/>
            <p:nvPr/>
          </p:nvCxnSpPr>
          <p:spPr bwMode="auto">
            <a:xfrm>
              <a:off x="3614444" y="177848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DE0CC5A-6486-212C-4BC4-1C10ABB61649}"/>
                </a:ext>
              </a:extLst>
            </p:cNvPr>
            <p:cNvCxnSpPr/>
            <p:nvPr/>
          </p:nvCxnSpPr>
          <p:spPr bwMode="auto">
            <a:xfrm>
              <a:off x="3647921" y="177796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7218B59-908A-6AA7-2A53-FCA713FC8359}"/>
                </a:ext>
              </a:extLst>
            </p:cNvPr>
            <p:cNvCxnSpPr/>
            <p:nvPr/>
          </p:nvCxnSpPr>
          <p:spPr bwMode="auto">
            <a:xfrm>
              <a:off x="3697568" y="178494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73FC960-CE37-9887-79AE-CB1FD3EA1149}"/>
                </a:ext>
              </a:extLst>
            </p:cNvPr>
            <p:cNvCxnSpPr/>
            <p:nvPr/>
          </p:nvCxnSpPr>
          <p:spPr bwMode="auto">
            <a:xfrm>
              <a:off x="3760404" y="179567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7572B8E-C5E0-13B4-8C9C-73FCE6951068}"/>
                </a:ext>
              </a:extLst>
            </p:cNvPr>
            <p:cNvCxnSpPr/>
            <p:nvPr/>
          </p:nvCxnSpPr>
          <p:spPr bwMode="auto">
            <a:xfrm>
              <a:off x="3788979" y="180066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7CB7851-2E25-3F6F-ED72-872712FB733C}"/>
                </a:ext>
              </a:extLst>
            </p:cNvPr>
            <p:cNvCxnSpPr/>
            <p:nvPr/>
          </p:nvCxnSpPr>
          <p:spPr bwMode="auto">
            <a:xfrm>
              <a:off x="3809617" y="180350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33F1325-AA9E-F225-4AAB-28C4593DBE07}"/>
                </a:ext>
              </a:extLst>
            </p:cNvPr>
            <p:cNvCxnSpPr/>
            <p:nvPr/>
          </p:nvCxnSpPr>
          <p:spPr bwMode="auto">
            <a:xfrm>
              <a:off x="3822216" y="180476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FF01125-B7DE-582F-8B90-023B5BE5E606}"/>
                </a:ext>
              </a:extLst>
            </p:cNvPr>
            <p:cNvCxnSpPr/>
            <p:nvPr/>
          </p:nvCxnSpPr>
          <p:spPr bwMode="auto">
            <a:xfrm>
              <a:off x="3858729" y="180350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C82893C-054B-1E38-FF55-6C2B20A3B3C1}"/>
                </a:ext>
              </a:extLst>
            </p:cNvPr>
            <p:cNvCxnSpPr/>
            <p:nvPr/>
          </p:nvCxnSpPr>
          <p:spPr bwMode="auto">
            <a:xfrm>
              <a:off x="3884129" y="180350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B1403E4-F949-3727-23B0-50DD8D4DBCA2}"/>
                </a:ext>
              </a:extLst>
            </p:cNvPr>
            <p:cNvCxnSpPr/>
            <p:nvPr/>
          </p:nvCxnSpPr>
          <p:spPr bwMode="auto">
            <a:xfrm>
              <a:off x="3960727" y="181667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2E43E71-57EC-4F6E-D886-BB56BB5A5A25}"/>
                </a:ext>
              </a:extLst>
            </p:cNvPr>
            <p:cNvCxnSpPr/>
            <p:nvPr/>
          </p:nvCxnSpPr>
          <p:spPr bwMode="auto">
            <a:xfrm>
              <a:off x="3978908" y="181667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CF542B8-7E72-9E77-95C6-BA92CAD6C9FA}"/>
                </a:ext>
              </a:extLst>
            </p:cNvPr>
            <p:cNvCxnSpPr/>
            <p:nvPr/>
          </p:nvCxnSpPr>
          <p:spPr bwMode="auto">
            <a:xfrm>
              <a:off x="4017008" y="181945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C753CA0-A6C2-B750-6060-B30CAF6A5246}"/>
                </a:ext>
              </a:extLst>
            </p:cNvPr>
            <p:cNvCxnSpPr/>
            <p:nvPr/>
          </p:nvCxnSpPr>
          <p:spPr bwMode="auto">
            <a:xfrm>
              <a:off x="4045583" y="182365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69AE79D-D491-67C1-85AC-F6674F765B48}"/>
                </a:ext>
              </a:extLst>
            </p:cNvPr>
            <p:cNvCxnSpPr/>
            <p:nvPr/>
          </p:nvCxnSpPr>
          <p:spPr bwMode="auto">
            <a:xfrm>
              <a:off x="4072570" y="1828023"/>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4A716BE-E2D2-7BEA-1EF1-BD16C3F1DC43}"/>
                </a:ext>
              </a:extLst>
            </p:cNvPr>
            <p:cNvCxnSpPr/>
            <p:nvPr/>
          </p:nvCxnSpPr>
          <p:spPr bwMode="auto">
            <a:xfrm>
              <a:off x="4095229" y="183937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8149FDD-B539-4C55-F82F-5FB9FF8EC726}"/>
                </a:ext>
              </a:extLst>
            </p:cNvPr>
            <p:cNvCxnSpPr/>
            <p:nvPr/>
          </p:nvCxnSpPr>
          <p:spPr bwMode="auto">
            <a:xfrm>
              <a:off x="4126979" y="184222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E476BC3-040F-37CD-7906-E5FC6F4F2AF2}"/>
                </a:ext>
              </a:extLst>
            </p:cNvPr>
            <p:cNvCxnSpPr/>
            <p:nvPr/>
          </p:nvCxnSpPr>
          <p:spPr bwMode="auto">
            <a:xfrm>
              <a:off x="4150143" y="184524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2C6DA7D-5EB9-8A5F-978E-5EA8837159BD}"/>
                </a:ext>
              </a:extLst>
            </p:cNvPr>
            <p:cNvCxnSpPr/>
            <p:nvPr/>
          </p:nvCxnSpPr>
          <p:spPr bwMode="auto">
            <a:xfrm>
              <a:off x="4175543" y="184509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4C62EB8-D043-50AA-203D-7FF450AEEC3D}"/>
                </a:ext>
              </a:extLst>
            </p:cNvPr>
            <p:cNvCxnSpPr/>
            <p:nvPr/>
          </p:nvCxnSpPr>
          <p:spPr bwMode="auto">
            <a:xfrm>
              <a:off x="4196180" y="184494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4E434B7-0D53-90B5-A618-4AE8C7077653}"/>
                </a:ext>
              </a:extLst>
            </p:cNvPr>
            <p:cNvCxnSpPr/>
            <p:nvPr/>
          </p:nvCxnSpPr>
          <p:spPr bwMode="auto">
            <a:xfrm>
              <a:off x="4224755" y="184222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9D699C73-E6C7-46A6-9A79-B3A1DA7BCAD5}"/>
                </a:ext>
              </a:extLst>
            </p:cNvPr>
            <p:cNvCxnSpPr/>
            <p:nvPr/>
          </p:nvCxnSpPr>
          <p:spPr bwMode="auto">
            <a:xfrm>
              <a:off x="4259680" y="185307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EAA5F95-B580-A1A0-C614-CC34C7DC0173}"/>
                </a:ext>
              </a:extLst>
            </p:cNvPr>
            <p:cNvCxnSpPr>
              <a:cxnSpLocks/>
            </p:cNvCxnSpPr>
            <p:nvPr/>
          </p:nvCxnSpPr>
          <p:spPr bwMode="auto">
            <a:xfrm>
              <a:off x="4283493" y="1855391"/>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B3CACDC-9E99-655E-719D-EE7E448F99E7}"/>
                </a:ext>
              </a:extLst>
            </p:cNvPr>
            <p:cNvCxnSpPr>
              <a:cxnSpLocks/>
            </p:cNvCxnSpPr>
            <p:nvPr/>
          </p:nvCxnSpPr>
          <p:spPr bwMode="auto">
            <a:xfrm>
              <a:off x="4364832" y="185646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6CF7316-558E-C7D5-4E7A-E04496359A53}"/>
                </a:ext>
              </a:extLst>
            </p:cNvPr>
            <p:cNvCxnSpPr>
              <a:cxnSpLocks/>
            </p:cNvCxnSpPr>
            <p:nvPr/>
          </p:nvCxnSpPr>
          <p:spPr bwMode="auto">
            <a:xfrm>
              <a:off x="4447999" y="186524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A84EB1D-B968-1E3A-ADE2-E70A6040E8E6}"/>
                </a:ext>
              </a:extLst>
            </p:cNvPr>
            <p:cNvCxnSpPr>
              <a:cxnSpLocks/>
            </p:cNvCxnSpPr>
            <p:nvPr/>
          </p:nvCxnSpPr>
          <p:spPr bwMode="auto">
            <a:xfrm>
              <a:off x="4471812" y="186291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E830B06-6CB8-C127-59F8-854F461DA2D8}"/>
                </a:ext>
              </a:extLst>
            </p:cNvPr>
            <p:cNvCxnSpPr>
              <a:cxnSpLocks/>
            </p:cNvCxnSpPr>
            <p:nvPr/>
          </p:nvCxnSpPr>
          <p:spPr bwMode="auto">
            <a:xfrm>
              <a:off x="4513699" y="186524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BB5FEE2-F6D1-C4C8-AC66-064E2F2F9E1A}"/>
                </a:ext>
              </a:extLst>
            </p:cNvPr>
            <p:cNvCxnSpPr>
              <a:cxnSpLocks/>
            </p:cNvCxnSpPr>
            <p:nvPr/>
          </p:nvCxnSpPr>
          <p:spPr bwMode="auto">
            <a:xfrm>
              <a:off x="4542274" y="187069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6B8B284-6988-5495-3454-1A6F96E5B251}"/>
                </a:ext>
              </a:extLst>
            </p:cNvPr>
            <p:cNvCxnSpPr>
              <a:cxnSpLocks/>
            </p:cNvCxnSpPr>
            <p:nvPr/>
          </p:nvCxnSpPr>
          <p:spPr bwMode="auto">
            <a:xfrm>
              <a:off x="4565565" y="186291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516B950-CC34-7988-BBA1-F83703A85749}"/>
                </a:ext>
              </a:extLst>
            </p:cNvPr>
            <p:cNvCxnSpPr>
              <a:cxnSpLocks/>
            </p:cNvCxnSpPr>
            <p:nvPr/>
          </p:nvCxnSpPr>
          <p:spPr bwMode="auto">
            <a:xfrm>
              <a:off x="4589378" y="186732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87610EB-49E7-9021-9A09-FB0D86B7750B}"/>
                </a:ext>
              </a:extLst>
            </p:cNvPr>
            <p:cNvCxnSpPr>
              <a:cxnSpLocks/>
            </p:cNvCxnSpPr>
            <p:nvPr/>
          </p:nvCxnSpPr>
          <p:spPr bwMode="auto">
            <a:xfrm>
              <a:off x="4619540" y="186236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C377463-BA15-B32C-D135-E13C3F032DFD}"/>
                </a:ext>
              </a:extLst>
            </p:cNvPr>
            <p:cNvCxnSpPr>
              <a:cxnSpLocks/>
            </p:cNvCxnSpPr>
            <p:nvPr/>
          </p:nvCxnSpPr>
          <p:spPr bwMode="auto">
            <a:xfrm>
              <a:off x="4656052" y="187416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E2A2487-0F48-163C-7A1B-8FA8B79C351A}"/>
                </a:ext>
              </a:extLst>
            </p:cNvPr>
            <p:cNvCxnSpPr>
              <a:cxnSpLocks/>
            </p:cNvCxnSpPr>
            <p:nvPr/>
          </p:nvCxnSpPr>
          <p:spPr bwMode="auto">
            <a:xfrm>
              <a:off x="4678277" y="187808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53A2B20-5D5F-299F-8475-2B4190A68AA1}"/>
                </a:ext>
              </a:extLst>
            </p:cNvPr>
            <p:cNvCxnSpPr>
              <a:cxnSpLocks/>
            </p:cNvCxnSpPr>
            <p:nvPr/>
          </p:nvCxnSpPr>
          <p:spPr bwMode="auto">
            <a:xfrm>
              <a:off x="4710926" y="187808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898B95F-E437-1A1B-DA1E-CC56AAE95F5F}"/>
                </a:ext>
              </a:extLst>
            </p:cNvPr>
            <p:cNvCxnSpPr>
              <a:cxnSpLocks/>
            </p:cNvCxnSpPr>
            <p:nvPr/>
          </p:nvCxnSpPr>
          <p:spPr bwMode="auto">
            <a:xfrm>
              <a:off x="4736326" y="188195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89A298B-5E9F-DC50-819D-F41FCD799AA6}"/>
                </a:ext>
              </a:extLst>
            </p:cNvPr>
            <p:cNvCxnSpPr>
              <a:cxnSpLocks/>
            </p:cNvCxnSpPr>
            <p:nvPr/>
          </p:nvCxnSpPr>
          <p:spPr bwMode="auto">
            <a:xfrm>
              <a:off x="4769076" y="1882637"/>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4CFDFA1-D5B6-DB8B-56B6-477D010B8C6C}"/>
                </a:ext>
              </a:extLst>
            </p:cNvPr>
            <p:cNvCxnSpPr>
              <a:cxnSpLocks/>
            </p:cNvCxnSpPr>
            <p:nvPr/>
          </p:nvCxnSpPr>
          <p:spPr bwMode="auto">
            <a:xfrm>
              <a:off x="4794476" y="189178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94F516A-476A-80DA-3F2A-B0A5CD5F7004}"/>
                </a:ext>
              </a:extLst>
            </p:cNvPr>
            <p:cNvCxnSpPr>
              <a:cxnSpLocks/>
            </p:cNvCxnSpPr>
            <p:nvPr/>
          </p:nvCxnSpPr>
          <p:spPr bwMode="auto">
            <a:xfrm>
              <a:off x="4811938" y="189506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6471F25-4577-E4C0-B16F-D58D997E8499}"/>
                </a:ext>
              </a:extLst>
            </p:cNvPr>
            <p:cNvCxnSpPr>
              <a:cxnSpLocks/>
            </p:cNvCxnSpPr>
            <p:nvPr/>
          </p:nvCxnSpPr>
          <p:spPr bwMode="auto">
            <a:xfrm>
              <a:off x="4846863" y="190287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237EA37-D857-9A51-A73A-9F9A4F563283}"/>
                </a:ext>
              </a:extLst>
            </p:cNvPr>
            <p:cNvCxnSpPr>
              <a:cxnSpLocks/>
            </p:cNvCxnSpPr>
            <p:nvPr/>
          </p:nvCxnSpPr>
          <p:spPr bwMode="auto">
            <a:xfrm>
              <a:off x="4877026" y="190941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DE7E9CE-872D-D28E-12C9-D8DED79E226E}"/>
                </a:ext>
              </a:extLst>
            </p:cNvPr>
            <p:cNvCxnSpPr>
              <a:cxnSpLocks/>
            </p:cNvCxnSpPr>
            <p:nvPr/>
          </p:nvCxnSpPr>
          <p:spPr bwMode="auto">
            <a:xfrm>
              <a:off x="4923063" y="190966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C8E6631-5D38-91CC-46D8-D461DCD9F238}"/>
                </a:ext>
              </a:extLst>
            </p:cNvPr>
            <p:cNvCxnSpPr>
              <a:cxnSpLocks/>
            </p:cNvCxnSpPr>
            <p:nvPr/>
          </p:nvCxnSpPr>
          <p:spPr bwMode="auto">
            <a:xfrm>
              <a:off x="4950051" y="190941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465A57B-B35C-56D5-1276-273A7B36C6EB}"/>
                </a:ext>
              </a:extLst>
            </p:cNvPr>
            <p:cNvCxnSpPr>
              <a:cxnSpLocks/>
            </p:cNvCxnSpPr>
            <p:nvPr/>
          </p:nvCxnSpPr>
          <p:spPr bwMode="auto">
            <a:xfrm>
              <a:off x="4992913" y="19168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D36DB345-9B70-9BAC-CF6B-B93FF594028D}"/>
                </a:ext>
              </a:extLst>
            </p:cNvPr>
            <p:cNvCxnSpPr>
              <a:cxnSpLocks/>
            </p:cNvCxnSpPr>
            <p:nvPr/>
          </p:nvCxnSpPr>
          <p:spPr bwMode="auto">
            <a:xfrm>
              <a:off x="5013551" y="19168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1A55DAB-A11E-25CF-B79B-B7037D2E34E3}"/>
                </a:ext>
              </a:extLst>
            </p:cNvPr>
            <p:cNvCxnSpPr>
              <a:cxnSpLocks/>
            </p:cNvCxnSpPr>
            <p:nvPr/>
          </p:nvCxnSpPr>
          <p:spPr bwMode="auto">
            <a:xfrm>
              <a:off x="5037058" y="1930213"/>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EDF7005-2EBF-7010-4B78-257F26D9C1C3}"/>
                </a:ext>
              </a:extLst>
            </p:cNvPr>
            <p:cNvCxnSpPr>
              <a:cxnSpLocks/>
            </p:cNvCxnSpPr>
            <p:nvPr/>
          </p:nvCxnSpPr>
          <p:spPr bwMode="auto">
            <a:xfrm>
              <a:off x="5059283" y="1934101"/>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AD53BFB-92BC-B8B3-742B-C81F85E79BE5}"/>
                </a:ext>
              </a:extLst>
            </p:cNvPr>
            <p:cNvCxnSpPr>
              <a:cxnSpLocks/>
            </p:cNvCxnSpPr>
            <p:nvPr/>
          </p:nvCxnSpPr>
          <p:spPr bwMode="auto">
            <a:xfrm>
              <a:off x="5081360" y="194812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81153EA-B69C-6AF9-3BD5-BDF77FA548D8}"/>
                </a:ext>
              </a:extLst>
            </p:cNvPr>
            <p:cNvCxnSpPr>
              <a:cxnSpLocks/>
            </p:cNvCxnSpPr>
            <p:nvPr/>
          </p:nvCxnSpPr>
          <p:spPr bwMode="auto">
            <a:xfrm>
              <a:off x="5106849" y="1955512"/>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B42B5B9-54D7-36E4-6DCA-72E9213F8C90}"/>
                </a:ext>
              </a:extLst>
            </p:cNvPr>
            <p:cNvCxnSpPr>
              <a:cxnSpLocks/>
            </p:cNvCxnSpPr>
            <p:nvPr/>
          </p:nvCxnSpPr>
          <p:spPr bwMode="auto">
            <a:xfrm>
              <a:off x="5137012" y="1955836"/>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098ABB6-392B-ACB8-BBD3-4398CBAAB75F}"/>
                </a:ext>
              </a:extLst>
            </p:cNvPr>
            <p:cNvCxnSpPr>
              <a:cxnSpLocks/>
            </p:cNvCxnSpPr>
            <p:nvPr/>
          </p:nvCxnSpPr>
          <p:spPr bwMode="auto">
            <a:xfrm>
              <a:off x="5160824" y="196892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5DFEE67-CEC0-3783-B332-58BF1B9DFDEA}"/>
                </a:ext>
              </a:extLst>
            </p:cNvPr>
            <p:cNvCxnSpPr>
              <a:cxnSpLocks/>
            </p:cNvCxnSpPr>
            <p:nvPr/>
          </p:nvCxnSpPr>
          <p:spPr bwMode="auto">
            <a:xfrm>
              <a:off x="5189399" y="196892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4113025-3C8A-D695-8396-FE90C404D461}"/>
                </a:ext>
              </a:extLst>
            </p:cNvPr>
            <p:cNvCxnSpPr>
              <a:cxnSpLocks/>
            </p:cNvCxnSpPr>
            <p:nvPr/>
          </p:nvCxnSpPr>
          <p:spPr bwMode="auto">
            <a:xfrm>
              <a:off x="5235436" y="198029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9A1ECBF-86D4-53D3-A2A1-6CCB059C1034}"/>
                </a:ext>
              </a:extLst>
            </p:cNvPr>
            <p:cNvCxnSpPr>
              <a:cxnSpLocks/>
            </p:cNvCxnSpPr>
            <p:nvPr/>
          </p:nvCxnSpPr>
          <p:spPr bwMode="auto">
            <a:xfrm>
              <a:off x="5259249" y="198029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F5D37A2-1527-9F7A-2E39-8AB72251D746}"/>
                </a:ext>
              </a:extLst>
            </p:cNvPr>
            <p:cNvCxnSpPr>
              <a:cxnSpLocks/>
            </p:cNvCxnSpPr>
            <p:nvPr/>
          </p:nvCxnSpPr>
          <p:spPr bwMode="auto">
            <a:xfrm>
              <a:off x="5287824" y="1983175"/>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396A4B4-DC07-E684-9F84-0C568942324C}"/>
                </a:ext>
              </a:extLst>
            </p:cNvPr>
            <p:cNvCxnSpPr>
              <a:cxnSpLocks/>
            </p:cNvCxnSpPr>
            <p:nvPr/>
          </p:nvCxnSpPr>
          <p:spPr bwMode="auto">
            <a:xfrm>
              <a:off x="5316960" y="198029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0F8ED0D-5C9C-E985-FCCC-8858F662BE6D}"/>
                </a:ext>
              </a:extLst>
            </p:cNvPr>
            <p:cNvCxnSpPr>
              <a:cxnSpLocks/>
            </p:cNvCxnSpPr>
            <p:nvPr/>
          </p:nvCxnSpPr>
          <p:spPr bwMode="auto">
            <a:xfrm>
              <a:off x="5339185" y="198029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8F28E08-E825-C43E-B181-C850A3D693BF}"/>
                </a:ext>
              </a:extLst>
            </p:cNvPr>
            <p:cNvCxnSpPr>
              <a:cxnSpLocks/>
            </p:cNvCxnSpPr>
            <p:nvPr/>
          </p:nvCxnSpPr>
          <p:spPr bwMode="auto">
            <a:xfrm>
              <a:off x="5372522" y="198758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D7E27E1-8D11-6349-2D7A-D7BC7F46EC44}"/>
                </a:ext>
              </a:extLst>
            </p:cNvPr>
            <p:cNvCxnSpPr>
              <a:cxnSpLocks/>
            </p:cNvCxnSpPr>
            <p:nvPr/>
          </p:nvCxnSpPr>
          <p:spPr bwMode="auto">
            <a:xfrm>
              <a:off x="5436022" y="19942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5BFB57C-819A-1641-E408-49352FA82701}"/>
                </a:ext>
              </a:extLst>
            </p:cNvPr>
            <p:cNvCxnSpPr>
              <a:cxnSpLocks/>
            </p:cNvCxnSpPr>
            <p:nvPr/>
          </p:nvCxnSpPr>
          <p:spPr bwMode="auto">
            <a:xfrm>
              <a:off x="5472534" y="19942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5A9F542-8C46-4C3F-7469-AC63D2BC175D}"/>
                </a:ext>
              </a:extLst>
            </p:cNvPr>
            <p:cNvCxnSpPr>
              <a:cxnSpLocks/>
            </p:cNvCxnSpPr>
            <p:nvPr/>
          </p:nvCxnSpPr>
          <p:spPr bwMode="auto">
            <a:xfrm>
              <a:off x="5487013" y="2006300"/>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5F9C4E9-7149-F7B7-3749-1EEA8A4ABE3C}"/>
                </a:ext>
              </a:extLst>
            </p:cNvPr>
            <p:cNvCxnSpPr>
              <a:cxnSpLocks/>
            </p:cNvCxnSpPr>
            <p:nvPr/>
          </p:nvCxnSpPr>
          <p:spPr bwMode="auto">
            <a:xfrm>
              <a:off x="5503479" y="2011124"/>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A680533-EEEE-A102-E381-217CADC0EA93}"/>
                </a:ext>
              </a:extLst>
            </p:cNvPr>
            <p:cNvCxnSpPr>
              <a:cxnSpLocks/>
            </p:cNvCxnSpPr>
            <p:nvPr/>
          </p:nvCxnSpPr>
          <p:spPr bwMode="auto">
            <a:xfrm>
              <a:off x="5516430" y="2028779"/>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9896CAF-A9AE-1954-E7F0-0700508BBCC4}"/>
                </a:ext>
              </a:extLst>
            </p:cNvPr>
            <p:cNvCxnSpPr>
              <a:cxnSpLocks/>
            </p:cNvCxnSpPr>
            <p:nvPr/>
          </p:nvCxnSpPr>
          <p:spPr bwMode="auto">
            <a:xfrm>
              <a:off x="5540139"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39EB477-8067-8889-0482-E971165BFA93}"/>
                </a:ext>
              </a:extLst>
            </p:cNvPr>
            <p:cNvCxnSpPr>
              <a:cxnSpLocks/>
            </p:cNvCxnSpPr>
            <p:nvPr/>
          </p:nvCxnSpPr>
          <p:spPr bwMode="auto">
            <a:xfrm>
              <a:off x="5563951"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72B3301-6EBA-69D8-1490-D27355049BE8}"/>
                </a:ext>
              </a:extLst>
            </p:cNvPr>
            <p:cNvCxnSpPr>
              <a:cxnSpLocks/>
            </p:cNvCxnSpPr>
            <p:nvPr/>
          </p:nvCxnSpPr>
          <p:spPr bwMode="auto">
            <a:xfrm>
              <a:off x="5589351"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7E11081-BD2D-6C91-9EBB-FD38A6464077}"/>
                </a:ext>
              </a:extLst>
            </p:cNvPr>
            <p:cNvCxnSpPr>
              <a:cxnSpLocks/>
            </p:cNvCxnSpPr>
            <p:nvPr/>
          </p:nvCxnSpPr>
          <p:spPr bwMode="auto">
            <a:xfrm>
              <a:off x="5635124"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803E8AF-C907-F660-5F07-7D5635DE6B41}"/>
                </a:ext>
              </a:extLst>
            </p:cNvPr>
            <p:cNvCxnSpPr>
              <a:cxnSpLocks/>
            </p:cNvCxnSpPr>
            <p:nvPr/>
          </p:nvCxnSpPr>
          <p:spPr bwMode="auto">
            <a:xfrm>
              <a:off x="5662573"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5372E8F-0DBE-46CF-B417-C6E97A214278}"/>
                </a:ext>
              </a:extLst>
            </p:cNvPr>
            <p:cNvCxnSpPr>
              <a:cxnSpLocks/>
            </p:cNvCxnSpPr>
            <p:nvPr/>
          </p:nvCxnSpPr>
          <p:spPr bwMode="auto">
            <a:xfrm>
              <a:off x="5708611"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34C40E1-D5B6-D423-5287-19DF13B7B81E}"/>
                </a:ext>
              </a:extLst>
            </p:cNvPr>
            <p:cNvCxnSpPr>
              <a:cxnSpLocks/>
            </p:cNvCxnSpPr>
            <p:nvPr/>
          </p:nvCxnSpPr>
          <p:spPr bwMode="auto">
            <a:xfrm>
              <a:off x="5745123"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1E9BB02-CB09-0FDD-EE5A-E459B136226D}"/>
                </a:ext>
              </a:extLst>
            </p:cNvPr>
            <p:cNvCxnSpPr>
              <a:cxnSpLocks/>
            </p:cNvCxnSpPr>
            <p:nvPr/>
          </p:nvCxnSpPr>
          <p:spPr bwMode="auto">
            <a:xfrm>
              <a:off x="5764173"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AF7AF3A-B84C-E72F-29DC-993C74A7EC2C}"/>
                </a:ext>
              </a:extLst>
            </p:cNvPr>
            <p:cNvCxnSpPr>
              <a:cxnSpLocks/>
            </p:cNvCxnSpPr>
            <p:nvPr/>
          </p:nvCxnSpPr>
          <p:spPr bwMode="auto">
            <a:xfrm>
              <a:off x="5846277"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E763A0E-7970-9663-0D16-7E46231A5A6D}"/>
                </a:ext>
              </a:extLst>
            </p:cNvPr>
            <p:cNvCxnSpPr>
              <a:cxnSpLocks/>
            </p:cNvCxnSpPr>
            <p:nvPr/>
          </p:nvCxnSpPr>
          <p:spPr bwMode="auto">
            <a:xfrm>
              <a:off x="5947877"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9C8A231-171C-D55A-1F09-F14F123FA0DA}"/>
                </a:ext>
              </a:extLst>
            </p:cNvPr>
            <p:cNvCxnSpPr>
              <a:cxnSpLocks/>
            </p:cNvCxnSpPr>
            <p:nvPr/>
          </p:nvCxnSpPr>
          <p:spPr bwMode="auto">
            <a:xfrm>
              <a:off x="5993914"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F810357F-9028-8403-7A36-6E799949C0C9}"/>
                </a:ext>
              </a:extLst>
            </p:cNvPr>
            <p:cNvCxnSpPr>
              <a:cxnSpLocks/>
            </p:cNvCxnSpPr>
            <p:nvPr/>
          </p:nvCxnSpPr>
          <p:spPr bwMode="auto">
            <a:xfrm>
              <a:off x="6029981"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0F6DCF9-C75F-C355-4585-02087E0B5E8A}"/>
                </a:ext>
              </a:extLst>
            </p:cNvPr>
            <p:cNvCxnSpPr>
              <a:cxnSpLocks/>
            </p:cNvCxnSpPr>
            <p:nvPr/>
          </p:nvCxnSpPr>
          <p:spPr bwMode="auto">
            <a:xfrm>
              <a:off x="6062658" y="2045578"/>
              <a:ext cx="0" cy="77424"/>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5AE7EAA-C7FD-F622-8882-B2118F6AA33B}"/>
                </a:ext>
              </a:extLst>
            </p:cNvPr>
            <p:cNvCxnSpPr>
              <a:cxnSpLocks/>
            </p:cNvCxnSpPr>
            <p:nvPr/>
          </p:nvCxnSpPr>
          <p:spPr bwMode="auto">
            <a:xfrm>
              <a:off x="6154733" y="2045578"/>
              <a:ext cx="0" cy="77424"/>
            </a:xfrm>
            <a:prstGeom prst="line">
              <a:avLst/>
            </a:prstGeom>
            <a:noFill/>
            <a:ln w="28575" cap="flat" cmpd="sng" algn="ctr">
              <a:solidFill>
                <a:schemeClr val="accent1"/>
              </a:solidFill>
              <a:prstDash val="solid"/>
              <a:round/>
              <a:headEnd type="none" w="med" len="med"/>
              <a:tailEnd type="none" w="med" len="med"/>
            </a:ln>
            <a:effectLst/>
          </p:spPr>
        </p:cxnSp>
      </p:grpSp>
      <p:sp>
        <p:nvSpPr>
          <p:cNvPr id="203" name="Freeform: Shape 202">
            <a:extLst>
              <a:ext uri="{FF2B5EF4-FFF2-40B4-BE49-F238E27FC236}">
                <a16:creationId xmlns:a16="http://schemas.microsoft.com/office/drawing/2014/main" id="{17BFFE76-791C-2BAB-5143-51E9F33AB7A8}"/>
              </a:ext>
            </a:extLst>
          </p:cNvPr>
          <p:cNvSpPr/>
          <p:nvPr/>
        </p:nvSpPr>
        <p:spPr bwMode="auto">
          <a:xfrm>
            <a:off x="1818851" y="1628775"/>
            <a:ext cx="4498975" cy="695325"/>
          </a:xfrm>
          <a:custGeom>
            <a:avLst/>
            <a:gdLst>
              <a:gd name="connsiteX0" fmla="*/ 4498975 w 4498975"/>
              <a:gd name="connsiteY0" fmla="*/ 695325 h 695325"/>
              <a:gd name="connsiteX1" fmla="*/ 4229100 w 4498975"/>
              <a:gd name="connsiteY1" fmla="*/ 695325 h 695325"/>
              <a:gd name="connsiteX2" fmla="*/ 4229100 w 4498975"/>
              <a:gd name="connsiteY2" fmla="*/ 587375 h 695325"/>
              <a:gd name="connsiteX3" fmla="*/ 4016375 w 4498975"/>
              <a:gd name="connsiteY3" fmla="*/ 587375 h 695325"/>
              <a:gd name="connsiteX4" fmla="*/ 4016375 w 4498975"/>
              <a:gd name="connsiteY4" fmla="*/ 539750 h 695325"/>
              <a:gd name="connsiteX5" fmla="*/ 3937000 w 4498975"/>
              <a:gd name="connsiteY5" fmla="*/ 539750 h 695325"/>
              <a:gd name="connsiteX6" fmla="*/ 3937000 w 4498975"/>
              <a:gd name="connsiteY6" fmla="*/ 514350 h 695325"/>
              <a:gd name="connsiteX7" fmla="*/ 3736975 w 4498975"/>
              <a:gd name="connsiteY7" fmla="*/ 514350 h 695325"/>
              <a:gd name="connsiteX8" fmla="*/ 3711575 w 4498975"/>
              <a:gd name="connsiteY8" fmla="*/ 488950 h 695325"/>
              <a:gd name="connsiteX9" fmla="*/ 3600450 w 4498975"/>
              <a:gd name="connsiteY9" fmla="*/ 488950 h 695325"/>
              <a:gd name="connsiteX10" fmla="*/ 3600450 w 4498975"/>
              <a:gd name="connsiteY10" fmla="*/ 476250 h 695325"/>
              <a:gd name="connsiteX11" fmla="*/ 3530600 w 4498975"/>
              <a:gd name="connsiteY11" fmla="*/ 476250 h 695325"/>
              <a:gd name="connsiteX12" fmla="*/ 3473450 w 4498975"/>
              <a:gd name="connsiteY12" fmla="*/ 444500 h 695325"/>
              <a:gd name="connsiteX13" fmla="*/ 3378200 w 4498975"/>
              <a:gd name="connsiteY13" fmla="*/ 444500 h 695325"/>
              <a:gd name="connsiteX14" fmla="*/ 3378200 w 4498975"/>
              <a:gd name="connsiteY14" fmla="*/ 434975 h 695325"/>
              <a:gd name="connsiteX15" fmla="*/ 3317875 w 4498975"/>
              <a:gd name="connsiteY15" fmla="*/ 434975 h 695325"/>
              <a:gd name="connsiteX16" fmla="*/ 3317875 w 4498975"/>
              <a:gd name="connsiteY16" fmla="*/ 419100 h 695325"/>
              <a:gd name="connsiteX17" fmla="*/ 3171825 w 4498975"/>
              <a:gd name="connsiteY17" fmla="*/ 419100 h 695325"/>
              <a:gd name="connsiteX18" fmla="*/ 3171825 w 4498975"/>
              <a:gd name="connsiteY18" fmla="*/ 406400 h 695325"/>
              <a:gd name="connsiteX19" fmla="*/ 3019425 w 4498975"/>
              <a:gd name="connsiteY19" fmla="*/ 406400 h 695325"/>
              <a:gd name="connsiteX20" fmla="*/ 3019425 w 4498975"/>
              <a:gd name="connsiteY20" fmla="*/ 387350 h 695325"/>
              <a:gd name="connsiteX21" fmla="*/ 2962275 w 4498975"/>
              <a:gd name="connsiteY21" fmla="*/ 387350 h 695325"/>
              <a:gd name="connsiteX22" fmla="*/ 2962275 w 4498975"/>
              <a:gd name="connsiteY22" fmla="*/ 377825 h 695325"/>
              <a:gd name="connsiteX23" fmla="*/ 2819400 w 4498975"/>
              <a:gd name="connsiteY23" fmla="*/ 377825 h 695325"/>
              <a:gd name="connsiteX24" fmla="*/ 2819400 w 4498975"/>
              <a:gd name="connsiteY24" fmla="*/ 361950 h 695325"/>
              <a:gd name="connsiteX25" fmla="*/ 2743200 w 4498975"/>
              <a:gd name="connsiteY25" fmla="*/ 361950 h 695325"/>
              <a:gd name="connsiteX26" fmla="*/ 2743200 w 4498975"/>
              <a:gd name="connsiteY26" fmla="*/ 349250 h 695325"/>
              <a:gd name="connsiteX27" fmla="*/ 2708275 w 4498975"/>
              <a:gd name="connsiteY27" fmla="*/ 349250 h 695325"/>
              <a:gd name="connsiteX28" fmla="*/ 2708275 w 4498975"/>
              <a:gd name="connsiteY28" fmla="*/ 339725 h 695325"/>
              <a:gd name="connsiteX29" fmla="*/ 2603500 w 4498975"/>
              <a:gd name="connsiteY29" fmla="*/ 339725 h 695325"/>
              <a:gd name="connsiteX30" fmla="*/ 2562225 w 4498975"/>
              <a:gd name="connsiteY30" fmla="*/ 311150 h 695325"/>
              <a:gd name="connsiteX31" fmla="*/ 2466975 w 4498975"/>
              <a:gd name="connsiteY31" fmla="*/ 311150 h 695325"/>
              <a:gd name="connsiteX32" fmla="*/ 2466975 w 4498975"/>
              <a:gd name="connsiteY32" fmla="*/ 292100 h 695325"/>
              <a:gd name="connsiteX33" fmla="*/ 2289175 w 4498975"/>
              <a:gd name="connsiteY33" fmla="*/ 292100 h 695325"/>
              <a:gd name="connsiteX34" fmla="*/ 2289175 w 4498975"/>
              <a:gd name="connsiteY34" fmla="*/ 276225 h 695325"/>
              <a:gd name="connsiteX35" fmla="*/ 2143125 w 4498975"/>
              <a:gd name="connsiteY35" fmla="*/ 276225 h 695325"/>
              <a:gd name="connsiteX36" fmla="*/ 2127250 w 4498975"/>
              <a:gd name="connsiteY36" fmla="*/ 260350 h 695325"/>
              <a:gd name="connsiteX37" fmla="*/ 1987550 w 4498975"/>
              <a:gd name="connsiteY37" fmla="*/ 260350 h 695325"/>
              <a:gd name="connsiteX38" fmla="*/ 1987550 w 4498975"/>
              <a:gd name="connsiteY38" fmla="*/ 244475 h 695325"/>
              <a:gd name="connsiteX39" fmla="*/ 1819275 w 4498975"/>
              <a:gd name="connsiteY39" fmla="*/ 244475 h 695325"/>
              <a:gd name="connsiteX40" fmla="*/ 1819275 w 4498975"/>
              <a:gd name="connsiteY40" fmla="*/ 222250 h 695325"/>
              <a:gd name="connsiteX41" fmla="*/ 1746250 w 4498975"/>
              <a:gd name="connsiteY41" fmla="*/ 222250 h 695325"/>
              <a:gd name="connsiteX42" fmla="*/ 1746250 w 4498975"/>
              <a:gd name="connsiteY42" fmla="*/ 206375 h 695325"/>
              <a:gd name="connsiteX43" fmla="*/ 1597025 w 4498975"/>
              <a:gd name="connsiteY43" fmla="*/ 206375 h 695325"/>
              <a:gd name="connsiteX44" fmla="*/ 1584325 w 4498975"/>
              <a:gd name="connsiteY44" fmla="*/ 193675 h 695325"/>
              <a:gd name="connsiteX45" fmla="*/ 1482725 w 4498975"/>
              <a:gd name="connsiteY45" fmla="*/ 193675 h 695325"/>
              <a:gd name="connsiteX46" fmla="*/ 1482725 w 4498975"/>
              <a:gd name="connsiteY46" fmla="*/ 171450 h 695325"/>
              <a:gd name="connsiteX47" fmla="*/ 1444625 w 4498975"/>
              <a:gd name="connsiteY47" fmla="*/ 171450 h 695325"/>
              <a:gd name="connsiteX48" fmla="*/ 1444625 w 4498975"/>
              <a:gd name="connsiteY48" fmla="*/ 158750 h 695325"/>
              <a:gd name="connsiteX49" fmla="*/ 1308100 w 4498975"/>
              <a:gd name="connsiteY49" fmla="*/ 158750 h 695325"/>
              <a:gd name="connsiteX50" fmla="*/ 1308100 w 4498975"/>
              <a:gd name="connsiteY50" fmla="*/ 142875 h 695325"/>
              <a:gd name="connsiteX51" fmla="*/ 1219200 w 4498975"/>
              <a:gd name="connsiteY51" fmla="*/ 142875 h 695325"/>
              <a:gd name="connsiteX52" fmla="*/ 1219200 w 4498975"/>
              <a:gd name="connsiteY52" fmla="*/ 130175 h 695325"/>
              <a:gd name="connsiteX53" fmla="*/ 1181100 w 4498975"/>
              <a:gd name="connsiteY53" fmla="*/ 130175 h 695325"/>
              <a:gd name="connsiteX54" fmla="*/ 1181100 w 4498975"/>
              <a:gd name="connsiteY54" fmla="*/ 123825 h 695325"/>
              <a:gd name="connsiteX55" fmla="*/ 987425 w 4498975"/>
              <a:gd name="connsiteY55" fmla="*/ 123825 h 695325"/>
              <a:gd name="connsiteX56" fmla="*/ 987425 w 4498975"/>
              <a:gd name="connsiteY56" fmla="*/ 82550 h 695325"/>
              <a:gd name="connsiteX57" fmla="*/ 574675 w 4498975"/>
              <a:gd name="connsiteY57" fmla="*/ 82550 h 695325"/>
              <a:gd name="connsiteX58" fmla="*/ 574675 w 4498975"/>
              <a:gd name="connsiteY58" fmla="*/ 57150 h 695325"/>
              <a:gd name="connsiteX59" fmla="*/ 460375 w 4498975"/>
              <a:gd name="connsiteY59" fmla="*/ 57150 h 695325"/>
              <a:gd name="connsiteX60" fmla="*/ 460375 w 4498975"/>
              <a:gd name="connsiteY60" fmla="*/ 34925 h 695325"/>
              <a:gd name="connsiteX61" fmla="*/ 339725 w 4498975"/>
              <a:gd name="connsiteY61" fmla="*/ 34925 h 695325"/>
              <a:gd name="connsiteX62" fmla="*/ 320675 w 4498975"/>
              <a:gd name="connsiteY62" fmla="*/ 15875 h 695325"/>
              <a:gd name="connsiteX63" fmla="*/ 209550 w 4498975"/>
              <a:gd name="connsiteY63" fmla="*/ 15875 h 695325"/>
              <a:gd name="connsiteX64" fmla="*/ 209550 w 4498975"/>
              <a:gd name="connsiteY64" fmla="*/ 0 h 695325"/>
              <a:gd name="connsiteX65" fmla="*/ 0 w 4498975"/>
              <a:gd name="connsiteY65"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98975" h="695325">
                <a:moveTo>
                  <a:pt x="4498975" y="695325"/>
                </a:moveTo>
                <a:lnTo>
                  <a:pt x="4229100" y="695325"/>
                </a:lnTo>
                <a:lnTo>
                  <a:pt x="4229100" y="587375"/>
                </a:lnTo>
                <a:lnTo>
                  <a:pt x="4016375" y="587375"/>
                </a:lnTo>
                <a:lnTo>
                  <a:pt x="4016375" y="539750"/>
                </a:lnTo>
                <a:lnTo>
                  <a:pt x="3937000" y="539750"/>
                </a:lnTo>
                <a:lnTo>
                  <a:pt x="3937000" y="514350"/>
                </a:lnTo>
                <a:lnTo>
                  <a:pt x="3736975" y="514350"/>
                </a:lnTo>
                <a:lnTo>
                  <a:pt x="3711575" y="488950"/>
                </a:lnTo>
                <a:lnTo>
                  <a:pt x="3600450" y="488950"/>
                </a:lnTo>
                <a:lnTo>
                  <a:pt x="3600450" y="476250"/>
                </a:lnTo>
                <a:lnTo>
                  <a:pt x="3530600" y="476250"/>
                </a:lnTo>
                <a:lnTo>
                  <a:pt x="3473450" y="444500"/>
                </a:lnTo>
                <a:lnTo>
                  <a:pt x="3378200" y="444500"/>
                </a:lnTo>
                <a:lnTo>
                  <a:pt x="3378200" y="434975"/>
                </a:lnTo>
                <a:lnTo>
                  <a:pt x="3317875" y="434975"/>
                </a:lnTo>
                <a:lnTo>
                  <a:pt x="3317875" y="419100"/>
                </a:lnTo>
                <a:lnTo>
                  <a:pt x="3171825" y="419100"/>
                </a:lnTo>
                <a:lnTo>
                  <a:pt x="3171825" y="406400"/>
                </a:lnTo>
                <a:lnTo>
                  <a:pt x="3019425" y="406400"/>
                </a:lnTo>
                <a:lnTo>
                  <a:pt x="3019425" y="387350"/>
                </a:lnTo>
                <a:lnTo>
                  <a:pt x="2962275" y="387350"/>
                </a:lnTo>
                <a:lnTo>
                  <a:pt x="2962275" y="377825"/>
                </a:lnTo>
                <a:lnTo>
                  <a:pt x="2819400" y="377825"/>
                </a:lnTo>
                <a:lnTo>
                  <a:pt x="2819400" y="361950"/>
                </a:lnTo>
                <a:lnTo>
                  <a:pt x="2743200" y="361950"/>
                </a:lnTo>
                <a:lnTo>
                  <a:pt x="2743200" y="349250"/>
                </a:lnTo>
                <a:lnTo>
                  <a:pt x="2708275" y="349250"/>
                </a:lnTo>
                <a:lnTo>
                  <a:pt x="2708275" y="339725"/>
                </a:lnTo>
                <a:lnTo>
                  <a:pt x="2603500" y="339725"/>
                </a:lnTo>
                <a:lnTo>
                  <a:pt x="2562225" y="311150"/>
                </a:lnTo>
                <a:lnTo>
                  <a:pt x="2466975" y="311150"/>
                </a:lnTo>
                <a:lnTo>
                  <a:pt x="2466975" y="292100"/>
                </a:lnTo>
                <a:lnTo>
                  <a:pt x="2289175" y="292100"/>
                </a:lnTo>
                <a:lnTo>
                  <a:pt x="2289175" y="276225"/>
                </a:lnTo>
                <a:lnTo>
                  <a:pt x="2143125" y="276225"/>
                </a:lnTo>
                <a:lnTo>
                  <a:pt x="2127250" y="260350"/>
                </a:lnTo>
                <a:lnTo>
                  <a:pt x="1987550" y="260350"/>
                </a:lnTo>
                <a:lnTo>
                  <a:pt x="1987550" y="244475"/>
                </a:lnTo>
                <a:lnTo>
                  <a:pt x="1819275" y="244475"/>
                </a:lnTo>
                <a:lnTo>
                  <a:pt x="1819275" y="222250"/>
                </a:lnTo>
                <a:lnTo>
                  <a:pt x="1746250" y="222250"/>
                </a:lnTo>
                <a:lnTo>
                  <a:pt x="1746250" y="206375"/>
                </a:lnTo>
                <a:lnTo>
                  <a:pt x="1597025" y="206375"/>
                </a:lnTo>
                <a:lnTo>
                  <a:pt x="1584325" y="193675"/>
                </a:lnTo>
                <a:lnTo>
                  <a:pt x="1482725" y="193675"/>
                </a:lnTo>
                <a:lnTo>
                  <a:pt x="1482725" y="171450"/>
                </a:lnTo>
                <a:lnTo>
                  <a:pt x="1444625" y="171450"/>
                </a:lnTo>
                <a:lnTo>
                  <a:pt x="1444625" y="158750"/>
                </a:lnTo>
                <a:lnTo>
                  <a:pt x="1308100" y="158750"/>
                </a:lnTo>
                <a:lnTo>
                  <a:pt x="1308100" y="142875"/>
                </a:lnTo>
                <a:lnTo>
                  <a:pt x="1219200" y="142875"/>
                </a:lnTo>
                <a:lnTo>
                  <a:pt x="1219200" y="130175"/>
                </a:lnTo>
                <a:lnTo>
                  <a:pt x="1181100" y="130175"/>
                </a:lnTo>
                <a:lnTo>
                  <a:pt x="1181100" y="123825"/>
                </a:lnTo>
                <a:lnTo>
                  <a:pt x="987425" y="123825"/>
                </a:lnTo>
                <a:lnTo>
                  <a:pt x="987425" y="82550"/>
                </a:lnTo>
                <a:lnTo>
                  <a:pt x="574675" y="82550"/>
                </a:lnTo>
                <a:lnTo>
                  <a:pt x="574675" y="57150"/>
                </a:lnTo>
                <a:lnTo>
                  <a:pt x="460375" y="57150"/>
                </a:lnTo>
                <a:lnTo>
                  <a:pt x="460375" y="34925"/>
                </a:lnTo>
                <a:lnTo>
                  <a:pt x="339725" y="34925"/>
                </a:lnTo>
                <a:lnTo>
                  <a:pt x="320675" y="15875"/>
                </a:lnTo>
                <a:lnTo>
                  <a:pt x="209550" y="15875"/>
                </a:lnTo>
                <a:lnTo>
                  <a:pt x="2095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32" name="Group 331">
            <a:extLst>
              <a:ext uri="{FF2B5EF4-FFF2-40B4-BE49-F238E27FC236}">
                <a16:creationId xmlns:a16="http://schemas.microsoft.com/office/drawing/2014/main" id="{2DE59AE6-0F20-81A4-C012-8A5467A4D51A}"/>
              </a:ext>
            </a:extLst>
          </p:cNvPr>
          <p:cNvGrpSpPr/>
          <p:nvPr/>
        </p:nvGrpSpPr>
        <p:grpSpPr>
          <a:xfrm>
            <a:off x="1820976" y="1578061"/>
            <a:ext cx="4461415" cy="783805"/>
            <a:chOff x="1567400" y="1578061"/>
            <a:chExt cx="4461415" cy="783805"/>
          </a:xfrm>
        </p:grpSpPr>
        <p:cxnSp>
          <p:nvCxnSpPr>
            <p:cNvPr id="204" name="Straight Connector 203">
              <a:extLst>
                <a:ext uri="{FF2B5EF4-FFF2-40B4-BE49-F238E27FC236}">
                  <a16:creationId xmlns:a16="http://schemas.microsoft.com/office/drawing/2014/main" id="{C736A476-61B2-C57F-F954-7D521F12C9A0}"/>
                </a:ext>
              </a:extLst>
            </p:cNvPr>
            <p:cNvCxnSpPr>
              <a:cxnSpLocks/>
            </p:cNvCxnSpPr>
            <p:nvPr/>
          </p:nvCxnSpPr>
          <p:spPr bwMode="auto">
            <a:xfrm>
              <a:off x="6028815"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81BAF64-A7C2-7261-5BBE-9CE0D73214BC}"/>
                </a:ext>
              </a:extLst>
            </p:cNvPr>
            <p:cNvCxnSpPr>
              <a:cxnSpLocks/>
            </p:cNvCxnSpPr>
            <p:nvPr/>
          </p:nvCxnSpPr>
          <p:spPr bwMode="auto">
            <a:xfrm>
              <a:off x="6008177"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64D0C26-0EE0-077D-A9EB-D673AEE9016A}"/>
                </a:ext>
              </a:extLst>
            </p:cNvPr>
            <p:cNvCxnSpPr>
              <a:cxnSpLocks/>
            </p:cNvCxnSpPr>
            <p:nvPr/>
          </p:nvCxnSpPr>
          <p:spPr bwMode="auto">
            <a:xfrm>
              <a:off x="5991816"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1167346-D613-CCEE-D6FF-7D94F9F6957F}"/>
                </a:ext>
              </a:extLst>
            </p:cNvPr>
            <p:cNvCxnSpPr>
              <a:cxnSpLocks/>
            </p:cNvCxnSpPr>
            <p:nvPr/>
          </p:nvCxnSpPr>
          <p:spPr bwMode="auto">
            <a:xfrm>
              <a:off x="5933589"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DB62FAA-380E-BA85-A056-7ED55E0880F3}"/>
                </a:ext>
              </a:extLst>
            </p:cNvPr>
            <p:cNvCxnSpPr>
              <a:cxnSpLocks/>
            </p:cNvCxnSpPr>
            <p:nvPr/>
          </p:nvCxnSpPr>
          <p:spPr bwMode="auto">
            <a:xfrm>
              <a:off x="5895489"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0D2661B-9158-2830-496E-D530C7D1B8D3}"/>
                </a:ext>
              </a:extLst>
            </p:cNvPr>
            <p:cNvCxnSpPr>
              <a:cxnSpLocks/>
            </p:cNvCxnSpPr>
            <p:nvPr/>
          </p:nvCxnSpPr>
          <p:spPr bwMode="auto">
            <a:xfrm>
              <a:off x="5848966" y="228444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206B13A-D707-6A55-52D9-8927B09FC7BF}"/>
                </a:ext>
              </a:extLst>
            </p:cNvPr>
            <p:cNvCxnSpPr>
              <a:cxnSpLocks/>
            </p:cNvCxnSpPr>
            <p:nvPr/>
          </p:nvCxnSpPr>
          <p:spPr bwMode="auto">
            <a:xfrm>
              <a:off x="5799753"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4727E5B-7FE7-ED68-F02D-10D891A2192C}"/>
                </a:ext>
              </a:extLst>
            </p:cNvPr>
            <p:cNvCxnSpPr>
              <a:cxnSpLocks/>
            </p:cNvCxnSpPr>
            <p:nvPr/>
          </p:nvCxnSpPr>
          <p:spPr bwMode="auto">
            <a:xfrm>
              <a:off x="5761613"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7E183D5-A73B-766B-4A1A-2E6DF5BDE85D}"/>
                </a:ext>
              </a:extLst>
            </p:cNvPr>
            <p:cNvCxnSpPr>
              <a:cxnSpLocks/>
            </p:cNvCxnSpPr>
            <p:nvPr/>
          </p:nvCxnSpPr>
          <p:spPr bwMode="auto">
            <a:xfrm>
              <a:off x="5742523"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61B05E2-4D7C-E43E-0815-DD42ADE7E55F}"/>
                </a:ext>
              </a:extLst>
            </p:cNvPr>
            <p:cNvCxnSpPr>
              <a:cxnSpLocks/>
            </p:cNvCxnSpPr>
            <p:nvPr/>
          </p:nvCxnSpPr>
          <p:spPr bwMode="auto">
            <a:xfrm>
              <a:off x="5712321"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FBA71D1-724E-5E4A-D906-744706DC1E7C}"/>
                </a:ext>
              </a:extLst>
            </p:cNvPr>
            <p:cNvCxnSpPr>
              <a:cxnSpLocks/>
            </p:cNvCxnSpPr>
            <p:nvPr/>
          </p:nvCxnSpPr>
          <p:spPr bwMode="auto">
            <a:xfrm>
              <a:off x="5678984"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5AD6F2E-8398-1136-6589-5F972E6192DB}"/>
                </a:ext>
              </a:extLst>
            </p:cNvPr>
            <p:cNvCxnSpPr>
              <a:cxnSpLocks/>
            </p:cNvCxnSpPr>
            <p:nvPr/>
          </p:nvCxnSpPr>
          <p:spPr bwMode="auto">
            <a:xfrm>
              <a:off x="5635124"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652DDB84-F028-FB0F-AFF0-AA3501616747}"/>
                </a:ext>
              </a:extLst>
            </p:cNvPr>
            <p:cNvCxnSpPr>
              <a:cxnSpLocks/>
            </p:cNvCxnSpPr>
            <p:nvPr/>
          </p:nvCxnSpPr>
          <p:spPr bwMode="auto">
            <a:xfrm>
              <a:off x="5608136"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D10D8E3-F75F-AA5F-1262-36B19F867CB2}"/>
                </a:ext>
              </a:extLst>
            </p:cNvPr>
            <p:cNvCxnSpPr>
              <a:cxnSpLocks/>
            </p:cNvCxnSpPr>
            <p:nvPr/>
          </p:nvCxnSpPr>
          <p:spPr bwMode="auto">
            <a:xfrm>
              <a:off x="5579324" y="2184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D5895D1-2034-BE66-DEF9-66843E15FAA8}"/>
                </a:ext>
              </a:extLst>
            </p:cNvPr>
            <p:cNvCxnSpPr>
              <a:cxnSpLocks/>
            </p:cNvCxnSpPr>
            <p:nvPr/>
          </p:nvCxnSpPr>
          <p:spPr bwMode="auto">
            <a:xfrm>
              <a:off x="5563951" y="212935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F706B01-C653-FB0B-AC16-E3EF1E225C57}"/>
                </a:ext>
              </a:extLst>
            </p:cNvPr>
            <p:cNvCxnSpPr>
              <a:cxnSpLocks/>
            </p:cNvCxnSpPr>
            <p:nvPr/>
          </p:nvCxnSpPr>
          <p:spPr bwMode="auto">
            <a:xfrm>
              <a:off x="5539902" y="212935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55CF111-2C15-2523-00F0-2900F5EFC2E1}"/>
                </a:ext>
              </a:extLst>
            </p:cNvPr>
            <p:cNvCxnSpPr>
              <a:cxnSpLocks/>
            </p:cNvCxnSpPr>
            <p:nvPr/>
          </p:nvCxnSpPr>
          <p:spPr bwMode="auto">
            <a:xfrm>
              <a:off x="5516430" y="212935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A9504C7-3DFD-A50F-190E-7DA06F121D74}"/>
                </a:ext>
              </a:extLst>
            </p:cNvPr>
            <p:cNvCxnSpPr>
              <a:cxnSpLocks/>
            </p:cNvCxnSpPr>
            <p:nvPr/>
          </p:nvCxnSpPr>
          <p:spPr bwMode="auto">
            <a:xfrm>
              <a:off x="5491643"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F4FC259-AE4A-1CFD-17DF-0A9B95F3A089}"/>
                </a:ext>
              </a:extLst>
            </p:cNvPr>
            <p:cNvCxnSpPr>
              <a:cxnSpLocks/>
            </p:cNvCxnSpPr>
            <p:nvPr/>
          </p:nvCxnSpPr>
          <p:spPr bwMode="auto">
            <a:xfrm>
              <a:off x="5472534"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10F434E-2334-63D1-A805-A35B6D949621}"/>
                </a:ext>
              </a:extLst>
            </p:cNvPr>
            <p:cNvCxnSpPr>
              <a:cxnSpLocks/>
            </p:cNvCxnSpPr>
            <p:nvPr/>
          </p:nvCxnSpPr>
          <p:spPr bwMode="auto">
            <a:xfrm>
              <a:off x="5452318"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C5B4328-3194-28A5-01FC-8238B16CE965}"/>
                </a:ext>
              </a:extLst>
            </p:cNvPr>
            <p:cNvCxnSpPr>
              <a:cxnSpLocks/>
            </p:cNvCxnSpPr>
            <p:nvPr/>
          </p:nvCxnSpPr>
          <p:spPr bwMode="auto">
            <a:xfrm>
              <a:off x="5420568"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9EF690F-DEBD-C1A8-098F-3212B0804CB5}"/>
                </a:ext>
              </a:extLst>
            </p:cNvPr>
            <p:cNvCxnSpPr>
              <a:cxnSpLocks/>
            </p:cNvCxnSpPr>
            <p:nvPr/>
          </p:nvCxnSpPr>
          <p:spPr bwMode="auto">
            <a:xfrm>
              <a:off x="5399930"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DB62F951-9280-71E4-555B-AC8DAC5C2B31}"/>
                </a:ext>
              </a:extLst>
            </p:cNvPr>
            <p:cNvCxnSpPr>
              <a:cxnSpLocks/>
            </p:cNvCxnSpPr>
            <p:nvPr/>
          </p:nvCxnSpPr>
          <p:spPr bwMode="auto">
            <a:xfrm>
              <a:off x="5386064"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21668E3-D666-C2A9-4D8E-9BD9CA25052C}"/>
                </a:ext>
              </a:extLst>
            </p:cNvPr>
            <p:cNvCxnSpPr>
              <a:cxnSpLocks/>
            </p:cNvCxnSpPr>
            <p:nvPr/>
          </p:nvCxnSpPr>
          <p:spPr bwMode="auto">
            <a:xfrm>
              <a:off x="5346799"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40D0B89-2BA7-67A4-0C71-29C07E34B56A}"/>
                </a:ext>
              </a:extLst>
            </p:cNvPr>
            <p:cNvCxnSpPr>
              <a:cxnSpLocks/>
            </p:cNvCxnSpPr>
            <p:nvPr/>
          </p:nvCxnSpPr>
          <p:spPr bwMode="auto">
            <a:xfrm>
              <a:off x="5339185"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D7F8D16-0756-15D0-BA26-B9DA360D68C8}"/>
                </a:ext>
              </a:extLst>
            </p:cNvPr>
            <p:cNvCxnSpPr>
              <a:cxnSpLocks/>
            </p:cNvCxnSpPr>
            <p:nvPr/>
          </p:nvCxnSpPr>
          <p:spPr bwMode="auto">
            <a:xfrm>
              <a:off x="5310749" y="2106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AF871B6-C807-9CFE-4F7E-C486E6AF5B81}"/>
                </a:ext>
              </a:extLst>
            </p:cNvPr>
            <p:cNvCxnSpPr>
              <a:cxnSpLocks/>
            </p:cNvCxnSpPr>
            <p:nvPr/>
          </p:nvCxnSpPr>
          <p:spPr bwMode="auto">
            <a:xfrm>
              <a:off x="5287824" y="208429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13EFE1D-65D5-C136-A992-4177573105C8}"/>
                </a:ext>
              </a:extLst>
            </p:cNvPr>
            <p:cNvCxnSpPr>
              <a:cxnSpLocks/>
            </p:cNvCxnSpPr>
            <p:nvPr/>
          </p:nvCxnSpPr>
          <p:spPr bwMode="auto">
            <a:xfrm>
              <a:off x="5265460" y="208429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5BF940F-50FE-913E-6870-B6E98FD1CFCF}"/>
                </a:ext>
              </a:extLst>
            </p:cNvPr>
            <p:cNvCxnSpPr>
              <a:cxnSpLocks/>
            </p:cNvCxnSpPr>
            <p:nvPr/>
          </p:nvCxnSpPr>
          <p:spPr bwMode="auto">
            <a:xfrm>
              <a:off x="5235158" y="207164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7059B07-D6C2-4730-CC60-457190A77F21}"/>
                </a:ext>
              </a:extLst>
            </p:cNvPr>
            <p:cNvCxnSpPr>
              <a:cxnSpLocks/>
            </p:cNvCxnSpPr>
            <p:nvPr/>
          </p:nvCxnSpPr>
          <p:spPr bwMode="auto">
            <a:xfrm>
              <a:off x="5209758" y="207164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1DDB39F-115A-A9A0-54FC-60EFC184C88F}"/>
                </a:ext>
              </a:extLst>
            </p:cNvPr>
            <p:cNvCxnSpPr>
              <a:cxnSpLocks/>
            </p:cNvCxnSpPr>
            <p:nvPr/>
          </p:nvCxnSpPr>
          <p:spPr bwMode="auto">
            <a:xfrm>
              <a:off x="5189399" y="207164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8F222E6-89C0-906E-F1D3-95DD50860D74}"/>
                </a:ext>
              </a:extLst>
            </p:cNvPr>
            <p:cNvCxnSpPr>
              <a:cxnSpLocks/>
            </p:cNvCxnSpPr>
            <p:nvPr/>
          </p:nvCxnSpPr>
          <p:spPr bwMode="auto">
            <a:xfrm>
              <a:off x="5170210" y="207164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EEC7AD29-7F24-9E60-0C64-C6088F651A27}"/>
                </a:ext>
              </a:extLst>
            </p:cNvPr>
            <p:cNvCxnSpPr>
              <a:cxnSpLocks/>
            </p:cNvCxnSpPr>
            <p:nvPr/>
          </p:nvCxnSpPr>
          <p:spPr bwMode="auto">
            <a:xfrm>
              <a:off x="5144672" y="205996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220496C-59E2-20B7-5C8A-5D12D6CE694D}"/>
                </a:ext>
              </a:extLst>
            </p:cNvPr>
            <p:cNvCxnSpPr>
              <a:cxnSpLocks/>
            </p:cNvCxnSpPr>
            <p:nvPr/>
          </p:nvCxnSpPr>
          <p:spPr bwMode="auto">
            <a:xfrm>
              <a:off x="5113678" y="205996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D423343-DC91-5FA2-D050-F57B1CA04209}"/>
                </a:ext>
              </a:extLst>
            </p:cNvPr>
            <p:cNvCxnSpPr>
              <a:cxnSpLocks/>
            </p:cNvCxnSpPr>
            <p:nvPr/>
          </p:nvCxnSpPr>
          <p:spPr bwMode="auto">
            <a:xfrm>
              <a:off x="5081360" y="205996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36A68DE-538A-4A1A-D514-EC4E3A6F20E1}"/>
                </a:ext>
              </a:extLst>
            </p:cNvPr>
            <p:cNvCxnSpPr>
              <a:cxnSpLocks/>
            </p:cNvCxnSpPr>
            <p:nvPr/>
          </p:nvCxnSpPr>
          <p:spPr bwMode="auto">
            <a:xfrm>
              <a:off x="5060643" y="203769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092AAA82-CCD1-A25D-1F87-85D8AA9EC4FF}"/>
                </a:ext>
              </a:extLst>
            </p:cNvPr>
            <p:cNvCxnSpPr>
              <a:cxnSpLocks/>
            </p:cNvCxnSpPr>
            <p:nvPr/>
          </p:nvCxnSpPr>
          <p:spPr bwMode="auto">
            <a:xfrm>
              <a:off x="5037058" y="203607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827C10F-6573-8B60-7B89-2F9F5649C234}"/>
                </a:ext>
              </a:extLst>
            </p:cNvPr>
            <p:cNvCxnSpPr>
              <a:cxnSpLocks/>
            </p:cNvCxnSpPr>
            <p:nvPr/>
          </p:nvCxnSpPr>
          <p:spPr bwMode="auto">
            <a:xfrm>
              <a:off x="5013551" y="202938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E4A9E9E-47F7-AFB4-1B95-97E0CC1DFA34}"/>
                </a:ext>
              </a:extLst>
            </p:cNvPr>
            <p:cNvCxnSpPr>
              <a:cxnSpLocks/>
            </p:cNvCxnSpPr>
            <p:nvPr/>
          </p:nvCxnSpPr>
          <p:spPr bwMode="auto">
            <a:xfrm>
              <a:off x="4990408" y="202877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60E709E-A398-93E2-C522-1D50D4D3F7F6}"/>
                </a:ext>
              </a:extLst>
            </p:cNvPr>
            <p:cNvCxnSpPr>
              <a:cxnSpLocks/>
            </p:cNvCxnSpPr>
            <p:nvPr/>
          </p:nvCxnSpPr>
          <p:spPr bwMode="auto">
            <a:xfrm>
              <a:off x="4979070" y="202554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FAF2653-BCC0-2A1F-37A7-139834715B69}"/>
                </a:ext>
              </a:extLst>
            </p:cNvPr>
            <p:cNvCxnSpPr>
              <a:cxnSpLocks/>
            </p:cNvCxnSpPr>
            <p:nvPr/>
          </p:nvCxnSpPr>
          <p:spPr bwMode="auto">
            <a:xfrm>
              <a:off x="4952534" y="201788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2856D23F-24E6-A462-2473-B4890A62CF6B}"/>
                </a:ext>
              </a:extLst>
            </p:cNvPr>
            <p:cNvCxnSpPr>
              <a:cxnSpLocks/>
            </p:cNvCxnSpPr>
            <p:nvPr/>
          </p:nvCxnSpPr>
          <p:spPr bwMode="auto">
            <a:xfrm>
              <a:off x="4925772" y="200630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7AEE31F-065D-7572-B323-DE2F59FAA418}"/>
                </a:ext>
              </a:extLst>
            </p:cNvPr>
            <p:cNvCxnSpPr>
              <a:cxnSpLocks/>
            </p:cNvCxnSpPr>
            <p:nvPr/>
          </p:nvCxnSpPr>
          <p:spPr bwMode="auto">
            <a:xfrm>
              <a:off x="4895609" y="200998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635513E-E79B-226A-7FD0-602233648832}"/>
                </a:ext>
              </a:extLst>
            </p:cNvPr>
            <p:cNvCxnSpPr>
              <a:cxnSpLocks/>
            </p:cNvCxnSpPr>
            <p:nvPr/>
          </p:nvCxnSpPr>
          <p:spPr bwMode="auto">
            <a:xfrm>
              <a:off x="4862271" y="200441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0612363-464C-622E-EB9F-DB653C3EC0F1}"/>
                </a:ext>
              </a:extLst>
            </p:cNvPr>
            <p:cNvCxnSpPr>
              <a:cxnSpLocks/>
            </p:cNvCxnSpPr>
            <p:nvPr/>
          </p:nvCxnSpPr>
          <p:spPr bwMode="auto">
            <a:xfrm>
              <a:off x="4846863" y="200441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C341363-ACEF-D3AE-CB6A-FEF03216D752}"/>
                </a:ext>
              </a:extLst>
            </p:cNvPr>
            <p:cNvCxnSpPr>
              <a:cxnSpLocks/>
            </p:cNvCxnSpPr>
            <p:nvPr/>
          </p:nvCxnSpPr>
          <p:spPr bwMode="auto">
            <a:xfrm>
              <a:off x="4820101" y="200441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51143650-026E-0C78-ACD9-129DFDE6DCC7}"/>
                </a:ext>
              </a:extLst>
            </p:cNvPr>
            <p:cNvCxnSpPr>
              <a:cxnSpLocks/>
            </p:cNvCxnSpPr>
            <p:nvPr/>
          </p:nvCxnSpPr>
          <p:spPr bwMode="auto">
            <a:xfrm>
              <a:off x="4794927" y="200126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387A5BC-8727-6E05-03DF-AD0E3BCA2D05}"/>
                </a:ext>
              </a:extLst>
            </p:cNvPr>
            <p:cNvCxnSpPr>
              <a:cxnSpLocks/>
            </p:cNvCxnSpPr>
            <p:nvPr/>
          </p:nvCxnSpPr>
          <p:spPr bwMode="auto">
            <a:xfrm>
              <a:off x="4769076" y="200126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B3969A8-6AE7-8A54-7839-591B7E4AF754}"/>
                </a:ext>
              </a:extLst>
            </p:cNvPr>
            <p:cNvCxnSpPr>
              <a:cxnSpLocks/>
            </p:cNvCxnSpPr>
            <p:nvPr/>
          </p:nvCxnSpPr>
          <p:spPr bwMode="auto">
            <a:xfrm>
              <a:off x="4736326" y="200126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6032F89-F41F-CB5F-84D9-0335BA30E8CF}"/>
                </a:ext>
              </a:extLst>
            </p:cNvPr>
            <p:cNvCxnSpPr>
              <a:cxnSpLocks/>
            </p:cNvCxnSpPr>
            <p:nvPr/>
          </p:nvCxnSpPr>
          <p:spPr bwMode="auto">
            <a:xfrm>
              <a:off x="4714914" y="199584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72F1771-9D3B-C3E0-2829-FC6186932EF0}"/>
                </a:ext>
              </a:extLst>
            </p:cNvPr>
            <p:cNvCxnSpPr>
              <a:cxnSpLocks/>
            </p:cNvCxnSpPr>
            <p:nvPr/>
          </p:nvCxnSpPr>
          <p:spPr bwMode="auto">
            <a:xfrm>
              <a:off x="4681491" y="199360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0C1E8A3-DBBC-7C8B-65A8-20E3CCABB37E}"/>
                </a:ext>
              </a:extLst>
            </p:cNvPr>
            <p:cNvCxnSpPr>
              <a:cxnSpLocks/>
            </p:cNvCxnSpPr>
            <p:nvPr/>
          </p:nvCxnSpPr>
          <p:spPr bwMode="auto">
            <a:xfrm>
              <a:off x="4656052" y="199360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D01B595-4574-D08F-93AD-986A48D8516F}"/>
                </a:ext>
              </a:extLst>
            </p:cNvPr>
            <p:cNvCxnSpPr>
              <a:cxnSpLocks/>
            </p:cNvCxnSpPr>
            <p:nvPr/>
          </p:nvCxnSpPr>
          <p:spPr bwMode="auto">
            <a:xfrm>
              <a:off x="4624304" y="199360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B16E9F9-83C5-8547-E682-AEF4E60838F6}"/>
                </a:ext>
              </a:extLst>
            </p:cNvPr>
            <p:cNvCxnSpPr>
              <a:cxnSpLocks/>
            </p:cNvCxnSpPr>
            <p:nvPr/>
          </p:nvCxnSpPr>
          <p:spPr bwMode="auto">
            <a:xfrm>
              <a:off x="4600492" y="199360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46F8253-05C0-8B0A-A99F-EB6074ADF2DC}"/>
                </a:ext>
              </a:extLst>
            </p:cNvPr>
            <p:cNvCxnSpPr>
              <a:cxnSpLocks/>
            </p:cNvCxnSpPr>
            <p:nvPr/>
          </p:nvCxnSpPr>
          <p:spPr bwMode="auto">
            <a:xfrm>
              <a:off x="4573504" y="1983175"/>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CAEBF12-3469-D3F2-49E4-3732F53B194E}"/>
                </a:ext>
              </a:extLst>
            </p:cNvPr>
            <p:cNvCxnSpPr>
              <a:cxnSpLocks/>
            </p:cNvCxnSpPr>
            <p:nvPr/>
          </p:nvCxnSpPr>
          <p:spPr bwMode="auto">
            <a:xfrm>
              <a:off x="4543778" y="1983175"/>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F0FA86EB-8A83-0654-E7A6-D246FBFA277A}"/>
                </a:ext>
              </a:extLst>
            </p:cNvPr>
            <p:cNvCxnSpPr>
              <a:cxnSpLocks/>
            </p:cNvCxnSpPr>
            <p:nvPr/>
          </p:nvCxnSpPr>
          <p:spPr bwMode="auto">
            <a:xfrm>
              <a:off x="4513699" y="197466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9DB97FD-BF82-68C4-90DE-C42A6A0B33B2}"/>
                </a:ext>
              </a:extLst>
            </p:cNvPr>
            <p:cNvCxnSpPr>
              <a:cxnSpLocks/>
            </p:cNvCxnSpPr>
            <p:nvPr/>
          </p:nvCxnSpPr>
          <p:spPr bwMode="auto">
            <a:xfrm>
              <a:off x="4494619" y="196802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EEC34F67-9F26-25C6-05CB-383ED6069F9D}"/>
                </a:ext>
              </a:extLst>
            </p:cNvPr>
            <p:cNvCxnSpPr>
              <a:cxnSpLocks/>
            </p:cNvCxnSpPr>
            <p:nvPr/>
          </p:nvCxnSpPr>
          <p:spPr bwMode="auto">
            <a:xfrm>
              <a:off x="4471812" y="196773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1FA81E1-88C5-8F1F-1871-075E29F7FC3B}"/>
                </a:ext>
              </a:extLst>
            </p:cNvPr>
            <p:cNvCxnSpPr>
              <a:cxnSpLocks/>
            </p:cNvCxnSpPr>
            <p:nvPr/>
          </p:nvCxnSpPr>
          <p:spPr bwMode="auto">
            <a:xfrm>
              <a:off x="4441473" y="195859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5483A56-080C-1BE7-1477-AAA5EF632B0F}"/>
                </a:ext>
              </a:extLst>
            </p:cNvPr>
            <p:cNvCxnSpPr>
              <a:cxnSpLocks/>
            </p:cNvCxnSpPr>
            <p:nvPr/>
          </p:nvCxnSpPr>
          <p:spPr bwMode="auto">
            <a:xfrm>
              <a:off x="4389085" y="196255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C7F04B3-59DD-5B3B-995A-AB703EC58243}"/>
                </a:ext>
              </a:extLst>
            </p:cNvPr>
            <p:cNvCxnSpPr>
              <a:cxnSpLocks/>
            </p:cNvCxnSpPr>
            <p:nvPr/>
          </p:nvCxnSpPr>
          <p:spPr bwMode="auto">
            <a:xfrm>
              <a:off x="4312885" y="194812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7D940BD-958A-C49A-7CAB-6B2CC2DD0ADE}"/>
                </a:ext>
              </a:extLst>
            </p:cNvPr>
            <p:cNvCxnSpPr>
              <a:cxnSpLocks/>
            </p:cNvCxnSpPr>
            <p:nvPr/>
          </p:nvCxnSpPr>
          <p:spPr bwMode="auto">
            <a:xfrm>
              <a:off x="4292665" y="194446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9913778-6396-2153-4663-F5F8E22C6014}"/>
                </a:ext>
              </a:extLst>
            </p:cNvPr>
            <p:cNvCxnSpPr>
              <a:cxnSpLocks/>
            </p:cNvCxnSpPr>
            <p:nvPr/>
          </p:nvCxnSpPr>
          <p:spPr bwMode="auto">
            <a:xfrm>
              <a:off x="4269270" y="1937725"/>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4837004-DF2D-8B69-CFDE-13B50AF80A55}"/>
                </a:ext>
              </a:extLst>
            </p:cNvPr>
            <p:cNvCxnSpPr>
              <a:cxnSpLocks/>
            </p:cNvCxnSpPr>
            <p:nvPr/>
          </p:nvCxnSpPr>
          <p:spPr bwMode="auto">
            <a:xfrm>
              <a:off x="4236100" y="192473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AF55049A-7185-6213-A173-018A19B3CAC0}"/>
                </a:ext>
              </a:extLst>
            </p:cNvPr>
            <p:cNvCxnSpPr>
              <a:cxnSpLocks/>
            </p:cNvCxnSpPr>
            <p:nvPr/>
          </p:nvCxnSpPr>
          <p:spPr bwMode="auto">
            <a:xfrm>
              <a:off x="4196180" y="191988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49FDE41-06A4-3B03-E8E4-0AF71D7088CA}"/>
                </a:ext>
              </a:extLst>
            </p:cNvPr>
            <p:cNvCxnSpPr>
              <a:cxnSpLocks/>
            </p:cNvCxnSpPr>
            <p:nvPr/>
          </p:nvCxnSpPr>
          <p:spPr bwMode="auto">
            <a:xfrm>
              <a:off x="4157014" y="191959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48FF417-7BE4-573D-7704-9C9807A46A19}"/>
                </a:ext>
              </a:extLst>
            </p:cNvPr>
            <p:cNvCxnSpPr>
              <a:cxnSpLocks/>
            </p:cNvCxnSpPr>
            <p:nvPr/>
          </p:nvCxnSpPr>
          <p:spPr bwMode="auto">
            <a:xfrm>
              <a:off x="4127918" y="1916185"/>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4843CE2C-B811-5784-9C03-646D5685A4C4}"/>
                </a:ext>
              </a:extLst>
            </p:cNvPr>
            <p:cNvCxnSpPr>
              <a:cxnSpLocks/>
            </p:cNvCxnSpPr>
            <p:nvPr/>
          </p:nvCxnSpPr>
          <p:spPr bwMode="auto">
            <a:xfrm>
              <a:off x="4103584" y="190108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92C8FB7-143E-61AD-DD2D-8371C7252A1C}"/>
                </a:ext>
              </a:extLst>
            </p:cNvPr>
            <p:cNvCxnSpPr>
              <a:cxnSpLocks/>
            </p:cNvCxnSpPr>
            <p:nvPr/>
          </p:nvCxnSpPr>
          <p:spPr bwMode="auto">
            <a:xfrm>
              <a:off x="4075641" y="189901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6C2EBBBB-1F8A-9854-92E3-A49700522EAE}"/>
                </a:ext>
              </a:extLst>
            </p:cNvPr>
            <p:cNvCxnSpPr>
              <a:cxnSpLocks/>
            </p:cNvCxnSpPr>
            <p:nvPr/>
          </p:nvCxnSpPr>
          <p:spPr bwMode="auto">
            <a:xfrm>
              <a:off x="4047699" y="189723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1DF958C-DD26-DAFC-F3D8-5DC000A74216}"/>
                </a:ext>
              </a:extLst>
            </p:cNvPr>
            <p:cNvCxnSpPr>
              <a:cxnSpLocks/>
            </p:cNvCxnSpPr>
            <p:nvPr/>
          </p:nvCxnSpPr>
          <p:spPr bwMode="auto">
            <a:xfrm>
              <a:off x="4014994" y="189178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A86368A0-5279-1108-97ED-4208383B5971}"/>
                </a:ext>
              </a:extLst>
            </p:cNvPr>
            <p:cNvCxnSpPr>
              <a:cxnSpLocks/>
            </p:cNvCxnSpPr>
            <p:nvPr/>
          </p:nvCxnSpPr>
          <p:spPr bwMode="auto">
            <a:xfrm>
              <a:off x="3982375" y="189030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CD734A9-DD79-3FD3-EADE-DB2396D32956}"/>
                </a:ext>
              </a:extLst>
            </p:cNvPr>
            <p:cNvCxnSpPr>
              <a:cxnSpLocks/>
            </p:cNvCxnSpPr>
            <p:nvPr/>
          </p:nvCxnSpPr>
          <p:spPr bwMode="auto">
            <a:xfrm>
              <a:off x="3933162" y="188535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6BFA3DF-82A3-33BD-6CC2-1E7C0CDEFD2F}"/>
                </a:ext>
              </a:extLst>
            </p:cNvPr>
            <p:cNvCxnSpPr>
              <a:cxnSpLocks/>
            </p:cNvCxnSpPr>
            <p:nvPr/>
          </p:nvCxnSpPr>
          <p:spPr bwMode="auto">
            <a:xfrm>
              <a:off x="3864416" y="187808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1B89645-D88B-B823-374B-28DDA914251A}"/>
                </a:ext>
              </a:extLst>
            </p:cNvPr>
            <p:cNvCxnSpPr>
              <a:cxnSpLocks/>
            </p:cNvCxnSpPr>
            <p:nvPr/>
          </p:nvCxnSpPr>
          <p:spPr bwMode="auto">
            <a:xfrm>
              <a:off x="3809617" y="187326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C30564E-C206-A49C-A530-9AEF4FBBD7B8}"/>
                </a:ext>
              </a:extLst>
            </p:cNvPr>
            <p:cNvCxnSpPr>
              <a:cxnSpLocks/>
            </p:cNvCxnSpPr>
            <p:nvPr/>
          </p:nvCxnSpPr>
          <p:spPr bwMode="auto">
            <a:xfrm>
              <a:off x="3788979" y="1870698"/>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00004BDF-B1EA-089A-2DCB-6F006696E737}"/>
                </a:ext>
              </a:extLst>
            </p:cNvPr>
            <p:cNvCxnSpPr>
              <a:cxnSpLocks/>
            </p:cNvCxnSpPr>
            <p:nvPr/>
          </p:nvCxnSpPr>
          <p:spPr bwMode="auto">
            <a:xfrm>
              <a:off x="3760404" y="186236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9945B66-DF69-0F2E-9262-CC8D3BBE82A2}"/>
                </a:ext>
              </a:extLst>
            </p:cNvPr>
            <p:cNvCxnSpPr>
              <a:cxnSpLocks/>
            </p:cNvCxnSpPr>
            <p:nvPr/>
          </p:nvCxnSpPr>
          <p:spPr bwMode="auto">
            <a:xfrm>
              <a:off x="3730242" y="186030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DFB706E7-5E65-B75E-A8CC-7E76CEB06102}"/>
                </a:ext>
              </a:extLst>
            </p:cNvPr>
            <p:cNvCxnSpPr>
              <a:cxnSpLocks/>
            </p:cNvCxnSpPr>
            <p:nvPr/>
          </p:nvCxnSpPr>
          <p:spPr bwMode="auto">
            <a:xfrm>
              <a:off x="3647921" y="184664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AF2BE3E-62D3-AD9B-D156-0764A537214E}"/>
                </a:ext>
              </a:extLst>
            </p:cNvPr>
            <p:cNvCxnSpPr>
              <a:cxnSpLocks/>
            </p:cNvCxnSpPr>
            <p:nvPr/>
          </p:nvCxnSpPr>
          <p:spPr bwMode="auto">
            <a:xfrm>
              <a:off x="3595394" y="183937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38B9657-12BC-89C7-FCAF-0843E7D58BF1}"/>
                </a:ext>
              </a:extLst>
            </p:cNvPr>
            <p:cNvCxnSpPr>
              <a:cxnSpLocks/>
            </p:cNvCxnSpPr>
            <p:nvPr/>
          </p:nvCxnSpPr>
          <p:spPr bwMode="auto">
            <a:xfrm>
              <a:off x="3558587" y="183937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0C1020B8-3B49-4C65-78D7-628C10232C61}"/>
                </a:ext>
              </a:extLst>
            </p:cNvPr>
            <p:cNvCxnSpPr>
              <a:cxnSpLocks/>
            </p:cNvCxnSpPr>
            <p:nvPr/>
          </p:nvCxnSpPr>
          <p:spPr bwMode="auto">
            <a:xfrm>
              <a:off x="3528718" y="183455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6FCA047-01D0-32B1-75D5-95B1BA88EB56}"/>
                </a:ext>
              </a:extLst>
            </p:cNvPr>
            <p:cNvCxnSpPr>
              <a:cxnSpLocks/>
            </p:cNvCxnSpPr>
            <p:nvPr/>
          </p:nvCxnSpPr>
          <p:spPr bwMode="auto">
            <a:xfrm>
              <a:off x="3449048" y="183455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87EAA8DB-4E92-B370-80AE-A0729451F2DD}"/>
                </a:ext>
              </a:extLst>
            </p:cNvPr>
            <p:cNvCxnSpPr>
              <a:cxnSpLocks/>
            </p:cNvCxnSpPr>
            <p:nvPr/>
          </p:nvCxnSpPr>
          <p:spPr bwMode="auto">
            <a:xfrm>
              <a:off x="3374118" y="182478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5D4A457C-56DF-3B76-BBBB-B22857280282}"/>
                </a:ext>
              </a:extLst>
            </p:cNvPr>
            <p:cNvCxnSpPr>
              <a:cxnSpLocks/>
            </p:cNvCxnSpPr>
            <p:nvPr/>
          </p:nvCxnSpPr>
          <p:spPr bwMode="auto">
            <a:xfrm>
              <a:off x="3352552" y="181945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BC1697F-F186-2102-EB07-0BF1E51B3706}"/>
                </a:ext>
              </a:extLst>
            </p:cNvPr>
            <p:cNvCxnSpPr>
              <a:cxnSpLocks/>
            </p:cNvCxnSpPr>
            <p:nvPr/>
          </p:nvCxnSpPr>
          <p:spPr bwMode="auto">
            <a:xfrm>
              <a:off x="3323977" y="180793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622FD36-BDF7-5FB3-5FE7-97CC601F59DF}"/>
                </a:ext>
              </a:extLst>
            </p:cNvPr>
            <p:cNvCxnSpPr>
              <a:cxnSpLocks/>
            </p:cNvCxnSpPr>
            <p:nvPr/>
          </p:nvCxnSpPr>
          <p:spPr bwMode="auto">
            <a:xfrm>
              <a:off x="3297897" y="180066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924591C1-60DD-7784-B0F3-A3CCF539F77F}"/>
                </a:ext>
              </a:extLst>
            </p:cNvPr>
            <p:cNvCxnSpPr>
              <a:cxnSpLocks/>
            </p:cNvCxnSpPr>
            <p:nvPr/>
          </p:nvCxnSpPr>
          <p:spPr bwMode="auto">
            <a:xfrm>
              <a:off x="3232810" y="179293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0FB0ABDD-DB68-C363-9727-12467BBD7DAE}"/>
                </a:ext>
              </a:extLst>
            </p:cNvPr>
            <p:cNvCxnSpPr>
              <a:cxnSpLocks/>
            </p:cNvCxnSpPr>
            <p:nvPr/>
          </p:nvCxnSpPr>
          <p:spPr bwMode="auto">
            <a:xfrm>
              <a:off x="3142323" y="178931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CC2B2BA2-C794-482E-29EE-74EA09778486}"/>
                </a:ext>
              </a:extLst>
            </p:cNvPr>
            <p:cNvCxnSpPr>
              <a:cxnSpLocks/>
            </p:cNvCxnSpPr>
            <p:nvPr/>
          </p:nvCxnSpPr>
          <p:spPr bwMode="auto">
            <a:xfrm>
              <a:off x="3102635" y="178287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D0454822-169D-1E4B-15DE-995CDCEAE8F7}"/>
                </a:ext>
              </a:extLst>
            </p:cNvPr>
            <p:cNvCxnSpPr>
              <a:cxnSpLocks/>
            </p:cNvCxnSpPr>
            <p:nvPr/>
          </p:nvCxnSpPr>
          <p:spPr bwMode="auto">
            <a:xfrm>
              <a:off x="3074060" y="178028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1E71AF6-5E32-9A2A-C6D0-FD6A9FDCC0A7}"/>
                </a:ext>
              </a:extLst>
            </p:cNvPr>
            <p:cNvCxnSpPr>
              <a:cxnSpLocks/>
            </p:cNvCxnSpPr>
            <p:nvPr/>
          </p:nvCxnSpPr>
          <p:spPr bwMode="auto">
            <a:xfrm>
              <a:off x="3017755" y="176195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9B480E9-A547-0D20-F46F-D64877220EAC}"/>
                </a:ext>
              </a:extLst>
            </p:cNvPr>
            <p:cNvCxnSpPr>
              <a:cxnSpLocks/>
            </p:cNvCxnSpPr>
            <p:nvPr/>
          </p:nvCxnSpPr>
          <p:spPr bwMode="auto">
            <a:xfrm>
              <a:off x="2935205" y="175143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FF8DBAD8-EBFA-7955-B754-6076CF7C57BC}"/>
                </a:ext>
              </a:extLst>
            </p:cNvPr>
            <p:cNvCxnSpPr>
              <a:cxnSpLocks/>
            </p:cNvCxnSpPr>
            <p:nvPr/>
          </p:nvCxnSpPr>
          <p:spPr bwMode="auto">
            <a:xfrm>
              <a:off x="2914150" y="175143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DA59BE4-1760-6867-C2F4-C3DC3EA472D6}"/>
                </a:ext>
              </a:extLst>
            </p:cNvPr>
            <p:cNvCxnSpPr>
              <a:cxnSpLocks/>
            </p:cNvCxnSpPr>
            <p:nvPr/>
          </p:nvCxnSpPr>
          <p:spPr bwMode="auto">
            <a:xfrm>
              <a:off x="2860175" y="172903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39C7092-FC22-07A1-E5CE-C036DB332A73}"/>
                </a:ext>
              </a:extLst>
            </p:cNvPr>
            <p:cNvCxnSpPr>
              <a:cxnSpLocks/>
            </p:cNvCxnSpPr>
            <p:nvPr/>
          </p:nvCxnSpPr>
          <p:spPr bwMode="auto">
            <a:xfrm>
              <a:off x="2820488" y="172903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5EF8A071-864A-CE88-F2DB-F9278427B176}"/>
                </a:ext>
              </a:extLst>
            </p:cNvPr>
            <p:cNvCxnSpPr>
              <a:cxnSpLocks/>
            </p:cNvCxnSpPr>
            <p:nvPr/>
          </p:nvCxnSpPr>
          <p:spPr bwMode="auto">
            <a:xfrm>
              <a:off x="2787151" y="172324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FB912934-16D6-F391-4F87-EFE6043B962C}"/>
                </a:ext>
              </a:extLst>
            </p:cNvPr>
            <p:cNvCxnSpPr>
              <a:cxnSpLocks/>
            </p:cNvCxnSpPr>
            <p:nvPr/>
          </p:nvCxnSpPr>
          <p:spPr bwMode="auto">
            <a:xfrm>
              <a:off x="2747464" y="171624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7186CD6-EB6E-3E77-E658-008029B86070}"/>
                </a:ext>
              </a:extLst>
            </p:cNvPr>
            <p:cNvCxnSpPr>
              <a:cxnSpLocks/>
            </p:cNvCxnSpPr>
            <p:nvPr/>
          </p:nvCxnSpPr>
          <p:spPr bwMode="auto">
            <a:xfrm>
              <a:off x="2679202" y="171272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B968912C-00C1-698D-D5E0-60ED2E4D04F6}"/>
                </a:ext>
              </a:extLst>
            </p:cNvPr>
            <p:cNvCxnSpPr>
              <a:cxnSpLocks/>
            </p:cNvCxnSpPr>
            <p:nvPr/>
          </p:nvCxnSpPr>
          <p:spPr bwMode="auto">
            <a:xfrm>
              <a:off x="2628165" y="170363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C8EC5F8-1BD5-CD60-F8DA-50876F5FE0EE}"/>
                </a:ext>
              </a:extLst>
            </p:cNvPr>
            <p:cNvCxnSpPr>
              <a:cxnSpLocks/>
            </p:cNvCxnSpPr>
            <p:nvPr/>
          </p:nvCxnSpPr>
          <p:spPr bwMode="auto">
            <a:xfrm>
              <a:off x="2596953" y="170220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EEBF0321-5517-8ABA-4DDE-CD2C0936401E}"/>
                </a:ext>
              </a:extLst>
            </p:cNvPr>
            <p:cNvCxnSpPr>
              <a:cxnSpLocks/>
            </p:cNvCxnSpPr>
            <p:nvPr/>
          </p:nvCxnSpPr>
          <p:spPr bwMode="auto">
            <a:xfrm>
              <a:off x="2551650" y="1703636"/>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EF937130-A9CD-48FF-F6AE-7857898A42E0}"/>
                </a:ext>
              </a:extLst>
            </p:cNvPr>
            <p:cNvCxnSpPr>
              <a:cxnSpLocks/>
            </p:cNvCxnSpPr>
            <p:nvPr/>
          </p:nvCxnSpPr>
          <p:spPr bwMode="auto">
            <a:xfrm>
              <a:off x="2516725" y="167388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511656D7-7F21-6B9A-4719-F54CDFB884E4}"/>
                </a:ext>
              </a:extLst>
            </p:cNvPr>
            <p:cNvCxnSpPr>
              <a:cxnSpLocks/>
            </p:cNvCxnSpPr>
            <p:nvPr/>
          </p:nvCxnSpPr>
          <p:spPr bwMode="auto">
            <a:xfrm>
              <a:off x="2475450" y="167269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6ED5818-CF94-3E55-0313-B9370B0A0A29}"/>
                </a:ext>
              </a:extLst>
            </p:cNvPr>
            <p:cNvCxnSpPr>
              <a:cxnSpLocks/>
            </p:cNvCxnSpPr>
            <p:nvPr/>
          </p:nvCxnSpPr>
          <p:spPr bwMode="auto">
            <a:xfrm>
              <a:off x="1567400" y="157806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8F55BEA-FB42-0A7E-4AA3-33E09C025D68}"/>
                </a:ext>
              </a:extLst>
            </p:cNvPr>
            <p:cNvCxnSpPr>
              <a:cxnSpLocks/>
            </p:cNvCxnSpPr>
            <p:nvPr/>
          </p:nvCxnSpPr>
          <p:spPr bwMode="auto">
            <a:xfrm>
              <a:off x="1600737" y="157806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E9BB9578-F46C-DF55-6DF0-40B89F17811E}"/>
                </a:ext>
              </a:extLst>
            </p:cNvPr>
            <p:cNvCxnSpPr>
              <a:cxnSpLocks/>
            </p:cNvCxnSpPr>
            <p:nvPr/>
          </p:nvCxnSpPr>
          <p:spPr bwMode="auto">
            <a:xfrm>
              <a:off x="1645187" y="157806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522B9F9A-D501-B574-A39D-DCA8BD905BF1}"/>
                </a:ext>
              </a:extLst>
            </p:cNvPr>
            <p:cNvCxnSpPr>
              <a:cxnSpLocks/>
            </p:cNvCxnSpPr>
            <p:nvPr/>
          </p:nvCxnSpPr>
          <p:spPr bwMode="auto">
            <a:xfrm>
              <a:off x="1729325" y="160017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3B3DCD1-0B1B-25F6-4E73-5AF63B915EC1}"/>
                </a:ext>
              </a:extLst>
            </p:cNvPr>
            <p:cNvCxnSpPr>
              <a:cxnSpLocks/>
            </p:cNvCxnSpPr>
            <p:nvPr/>
          </p:nvCxnSpPr>
          <p:spPr bwMode="auto">
            <a:xfrm>
              <a:off x="1765838" y="160166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1B5D06B-EEF4-6295-BC83-D35261184205}"/>
                </a:ext>
              </a:extLst>
            </p:cNvPr>
            <p:cNvCxnSpPr>
              <a:cxnSpLocks/>
            </p:cNvCxnSpPr>
            <p:nvPr/>
          </p:nvCxnSpPr>
          <p:spPr bwMode="auto">
            <a:xfrm>
              <a:off x="1793512" y="1610209"/>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A3A0981-AE7F-3A8F-48C6-D36AAC470EA3}"/>
                </a:ext>
              </a:extLst>
            </p:cNvPr>
            <p:cNvCxnSpPr>
              <a:cxnSpLocks/>
            </p:cNvCxnSpPr>
            <p:nvPr/>
          </p:nvCxnSpPr>
          <p:spPr bwMode="auto">
            <a:xfrm>
              <a:off x="1822246" y="1612900"/>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768EB649-F129-D9CB-3FFF-8F1D31F9845F}"/>
                </a:ext>
              </a:extLst>
            </p:cNvPr>
            <p:cNvCxnSpPr>
              <a:cxnSpLocks/>
            </p:cNvCxnSpPr>
            <p:nvPr/>
          </p:nvCxnSpPr>
          <p:spPr bwMode="auto">
            <a:xfrm>
              <a:off x="1836330" y="161262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0BB751A-7314-1D63-54A0-94AA02E39295}"/>
                </a:ext>
              </a:extLst>
            </p:cNvPr>
            <p:cNvCxnSpPr>
              <a:cxnSpLocks/>
            </p:cNvCxnSpPr>
            <p:nvPr/>
          </p:nvCxnSpPr>
          <p:spPr bwMode="auto">
            <a:xfrm>
              <a:off x="1971267" y="161677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E752DA9-0C55-D5AD-4733-97A47B7630C1}"/>
                </a:ext>
              </a:extLst>
            </p:cNvPr>
            <p:cNvCxnSpPr>
              <a:cxnSpLocks/>
            </p:cNvCxnSpPr>
            <p:nvPr/>
          </p:nvCxnSpPr>
          <p:spPr bwMode="auto">
            <a:xfrm>
              <a:off x="2004605" y="162621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BD65D3D8-0C7D-30A1-D6A7-8C1A712DFDF8}"/>
                </a:ext>
              </a:extLst>
            </p:cNvPr>
            <p:cNvCxnSpPr>
              <a:cxnSpLocks/>
            </p:cNvCxnSpPr>
            <p:nvPr/>
          </p:nvCxnSpPr>
          <p:spPr bwMode="auto">
            <a:xfrm>
              <a:off x="2037738" y="1633987"/>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53CD5BCB-5C19-1E38-6D64-40BE73DDDDD5}"/>
                </a:ext>
              </a:extLst>
            </p:cNvPr>
            <p:cNvCxnSpPr>
              <a:cxnSpLocks/>
            </p:cNvCxnSpPr>
            <p:nvPr/>
          </p:nvCxnSpPr>
          <p:spPr bwMode="auto">
            <a:xfrm>
              <a:off x="2059759" y="1638891"/>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EDCF236-2B5F-E541-AB77-306F71EDD8FC}"/>
                </a:ext>
              </a:extLst>
            </p:cNvPr>
            <p:cNvCxnSpPr>
              <a:cxnSpLocks/>
            </p:cNvCxnSpPr>
            <p:nvPr/>
          </p:nvCxnSpPr>
          <p:spPr bwMode="auto">
            <a:xfrm>
              <a:off x="2117302" y="1640372"/>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E33B22D9-432B-9179-02C8-7F76FC675FB8}"/>
                </a:ext>
              </a:extLst>
            </p:cNvPr>
            <p:cNvCxnSpPr>
              <a:cxnSpLocks/>
            </p:cNvCxnSpPr>
            <p:nvPr/>
          </p:nvCxnSpPr>
          <p:spPr bwMode="auto">
            <a:xfrm>
              <a:off x="2157382" y="1669033"/>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D4E3985-C67C-49B2-6A1E-130D727120B0}"/>
                </a:ext>
              </a:extLst>
            </p:cNvPr>
            <p:cNvCxnSpPr>
              <a:cxnSpLocks/>
            </p:cNvCxnSpPr>
            <p:nvPr/>
          </p:nvCxnSpPr>
          <p:spPr bwMode="auto">
            <a:xfrm>
              <a:off x="2220882" y="167908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7E36F75A-6955-3FF0-C671-BF37CEE362ED}"/>
                </a:ext>
              </a:extLst>
            </p:cNvPr>
            <p:cNvCxnSpPr>
              <a:cxnSpLocks/>
            </p:cNvCxnSpPr>
            <p:nvPr/>
          </p:nvCxnSpPr>
          <p:spPr bwMode="auto">
            <a:xfrm>
              <a:off x="2254220" y="167908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ACB6295D-16F3-5C21-8B8F-32C8A3BE1DC9}"/>
                </a:ext>
              </a:extLst>
            </p:cNvPr>
            <p:cNvCxnSpPr>
              <a:cxnSpLocks/>
            </p:cNvCxnSpPr>
            <p:nvPr/>
          </p:nvCxnSpPr>
          <p:spPr bwMode="auto">
            <a:xfrm>
              <a:off x="2304505" y="167908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AF287B18-224D-B2F9-AD36-F4CC86EE29AB}"/>
                </a:ext>
              </a:extLst>
            </p:cNvPr>
            <p:cNvCxnSpPr>
              <a:cxnSpLocks/>
            </p:cNvCxnSpPr>
            <p:nvPr/>
          </p:nvCxnSpPr>
          <p:spPr bwMode="auto">
            <a:xfrm>
              <a:off x="2363235" y="167908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909CD874-B2C1-EEF1-3ACF-F6970C3D15FE}"/>
                </a:ext>
              </a:extLst>
            </p:cNvPr>
            <p:cNvCxnSpPr>
              <a:cxnSpLocks/>
            </p:cNvCxnSpPr>
            <p:nvPr/>
          </p:nvCxnSpPr>
          <p:spPr bwMode="auto">
            <a:xfrm>
              <a:off x="2414572" y="1679084"/>
              <a:ext cx="0" cy="77424"/>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2169B6B0-9202-F373-4145-9B9759B9316F}"/>
                </a:ext>
              </a:extLst>
            </p:cNvPr>
            <p:cNvCxnSpPr>
              <a:cxnSpLocks/>
            </p:cNvCxnSpPr>
            <p:nvPr/>
          </p:nvCxnSpPr>
          <p:spPr bwMode="auto">
            <a:xfrm>
              <a:off x="2453225" y="1679084"/>
              <a:ext cx="0" cy="7742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859A62B8-E292-1DD3-BE8E-8156F181B4D3}"/>
              </a:ext>
            </a:extLst>
          </p:cNvPr>
          <p:cNvGrpSpPr/>
          <p:nvPr/>
        </p:nvGrpSpPr>
        <p:grpSpPr>
          <a:xfrm>
            <a:off x="2161045" y="2515447"/>
            <a:ext cx="1520629" cy="523220"/>
            <a:chOff x="2242594" y="2365701"/>
            <a:chExt cx="1520629" cy="523220"/>
          </a:xfrm>
        </p:grpSpPr>
        <p:sp>
          <p:nvSpPr>
            <p:cNvPr id="338" name="TextBox 337">
              <a:extLst>
                <a:ext uri="{FF2B5EF4-FFF2-40B4-BE49-F238E27FC236}">
                  <a16:creationId xmlns:a16="http://schemas.microsoft.com/office/drawing/2014/main" id="{69051AE7-F64D-1010-3355-F49D043D5AEB}"/>
                </a:ext>
              </a:extLst>
            </p:cNvPr>
            <p:cNvSpPr txBox="1"/>
            <p:nvPr/>
          </p:nvSpPr>
          <p:spPr bwMode="auto">
            <a:xfrm>
              <a:off x="2768784" y="2365701"/>
              <a:ext cx="9944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mn-lt"/>
                </a:rPr>
                <a:t>Rib + NSAI</a:t>
              </a:r>
            </a:p>
            <a:p>
              <a:pPr algn="l">
                <a:lnSpc>
                  <a:spcPct val="100000"/>
                </a:lnSpc>
                <a:spcBef>
                  <a:spcPts val="0"/>
                </a:spcBef>
                <a:spcAft>
                  <a:spcPct val="0"/>
                </a:spcAft>
                <a:buClrTx/>
                <a:buFontTx/>
                <a:buNone/>
              </a:pPr>
              <a:r>
                <a:rPr lang="en-US" sz="1400" b="0" dirty="0">
                  <a:solidFill>
                    <a:schemeClr val="bg1"/>
                  </a:solidFill>
                  <a:latin typeface="+mn-lt"/>
                </a:rPr>
                <a:t>NSAI Alone</a:t>
              </a:r>
            </a:p>
          </p:txBody>
        </p:sp>
        <p:cxnSp>
          <p:nvCxnSpPr>
            <p:cNvPr id="339" name="Straight Connector 338">
              <a:extLst>
                <a:ext uri="{FF2B5EF4-FFF2-40B4-BE49-F238E27FC236}">
                  <a16:creationId xmlns:a16="http://schemas.microsoft.com/office/drawing/2014/main" id="{B81A2C60-7B1F-4303-9336-112187BB201E}"/>
                </a:ext>
              </a:extLst>
            </p:cNvPr>
            <p:cNvCxnSpPr/>
            <p:nvPr/>
          </p:nvCxnSpPr>
          <p:spPr bwMode="auto">
            <a:xfrm>
              <a:off x="2242594" y="2553600"/>
              <a:ext cx="500016" cy="0"/>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28B66848-F4DE-F2D5-6B9A-032FED20FFDE}"/>
                </a:ext>
              </a:extLst>
            </p:cNvPr>
            <p:cNvCxnSpPr/>
            <p:nvPr/>
          </p:nvCxnSpPr>
          <p:spPr bwMode="auto">
            <a:xfrm>
              <a:off x="2242594" y="2744634"/>
              <a:ext cx="500016"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007871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3739-6F27-24A0-12D1-F2C943E8C052}"/>
              </a:ext>
            </a:extLst>
          </p:cNvPr>
          <p:cNvSpPr>
            <a:spLocks noGrp="1"/>
          </p:cNvSpPr>
          <p:nvPr>
            <p:ph type="title"/>
          </p:nvPr>
        </p:nvSpPr>
        <p:spPr/>
        <p:txBody>
          <a:bodyPr/>
          <a:lstStyle/>
          <a:p>
            <a:r>
              <a:rPr lang="en-US" dirty="0"/>
              <a:t>NATALEE: DDFS (Final Analysis)</a:t>
            </a:r>
          </a:p>
        </p:txBody>
      </p:sp>
      <p:sp>
        <p:nvSpPr>
          <p:cNvPr id="5" name="Text Box 15">
            <a:extLst>
              <a:ext uri="{FF2B5EF4-FFF2-40B4-BE49-F238E27FC236}">
                <a16:creationId xmlns:a16="http://schemas.microsoft.com/office/drawing/2014/main" id="{FB2BDE3D-ACB2-E56A-199E-95E8DEB88D2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Hortobagyi. SABCS 2023. Abstr GS03-03</a:t>
            </a:r>
            <a:r>
              <a:rPr lang="en-US" altLang="en-US" sz="1200" b="0" spc="-1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5" name="Rectangle 3">
            <a:extLst>
              <a:ext uri="{FF2B5EF4-FFF2-40B4-BE49-F238E27FC236}">
                <a16:creationId xmlns:a16="http://schemas.microsoft.com/office/drawing/2014/main" id="{461C2BC5-D544-6B8A-0475-8F60C44A505F}"/>
              </a:ext>
            </a:extLst>
          </p:cNvPr>
          <p:cNvSpPr txBox="1">
            <a:spLocks noChangeArrowheads="1"/>
          </p:cNvSpPr>
          <p:nvPr/>
        </p:nvSpPr>
        <p:spPr>
          <a:xfrm>
            <a:off x="7213600" y="1709316"/>
            <a:ext cx="4737100" cy="15737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Absolute DDFS benefit with ribociclib + NSAI (at 3-yrs): 2.5%</a:t>
            </a:r>
          </a:p>
          <a:p>
            <a:r>
              <a:rPr lang="en-US" altLang="en-US" sz="2200" b="0" kern="0" dirty="0"/>
              <a:t>Risk of distant disease recurrence was reduced by 25.1% with ribociclib + NSAI vs NSA</a:t>
            </a:r>
          </a:p>
        </p:txBody>
      </p:sp>
      <p:sp>
        <p:nvSpPr>
          <p:cNvPr id="7" name="TextBox 6">
            <a:extLst>
              <a:ext uri="{FF2B5EF4-FFF2-40B4-BE49-F238E27FC236}">
                <a16:creationId xmlns:a16="http://schemas.microsoft.com/office/drawing/2014/main" id="{F549A2AE-EA13-6577-92EB-0D6DE7000DEC}"/>
              </a:ext>
            </a:extLst>
          </p:cNvPr>
          <p:cNvSpPr txBox="1"/>
          <p:nvPr/>
        </p:nvSpPr>
        <p:spPr bwMode="auto">
          <a:xfrm rot="16200000">
            <a:off x="-497424" y="3046183"/>
            <a:ext cx="333338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iDFS (%)</a:t>
            </a:r>
          </a:p>
        </p:txBody>
      </p:sp>
      <p:sp>
        <p:nvSpPr>
          <p:cNvPr id="8" name="TextBox 7">
            <a:extLst>
              <a:ext uri="{FF2B5EF4-FFF2-40B4-BE49-F238E27FC236}">
                <a16:creationId xmlns:a16="http://schemas.microsoft.com/office/drawing/2014/main" id="{53B04A21-880A-93F8-5503-84F93D9E6A12}"/>
              </a:ext>
            </a:extLst>
          </p:cNvPr>
          <p:cNvSpPr txBox="1"/>
          <p:nvPr/>
        </p:nvSpPr>
        <p:spPr bwMode="auto">
          <a:xfrm>
            <a:off x="129134" y="5419317"/>
            <a:ext cx="1506631" cy="738664"/>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br>
              <a:rPr lang="en-US" sz="1400" b="1"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Rib + NSAI</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NSAI</a:t>
            </a:r>
          </a:p>
        </p:txBody>
      </p:sp>
      <p:graphicFrame>
        <p:nvGraphicFramePr>
          <p:cNvPr id="10" name="Table 7">
            <a:extLst>
              <a:ext uri="{FF2B5EF4-FFF2-40B4-BE49-F238E27FC236}">
                <a16:creationId xmlns:a16="http://schemas.microsoft.com/office/drawing/2014/main" id="{E0727503-E652-3CE6-4B96-385AC5700CEE}"/>
              </a:ext>
            </a:extLst>
          </p:cNvPr>
          <p:cNvGraphicFramePr>
            <a:graphicFrameLocks/>
          </p:cNvGraphicFramePr>
          <p:nvPr>
            <p:extLst>
              <p:ext uri="{D42A27DB-BD31-4B8C-83A1-F6EECF244321}">
                <p14:modId xmlns:p14="http://schemas.microsoft.com/office/powerpoint/2010/main" val="73872764"/>
              </p:ext>
            </p:extLst>
          </p:nvPr>
        </p:nvGraphicFramePr>
        <p:xfrm>
          <a:off x="1950729" y="3542349"/>
          <a:ext cx="5081037" cy="1310640"/>
        </p:xfrm>
        <a:graphic>
          <a:graphicData uri="http://schemas.openxmlformats.org/drawingml/2006/table">
            <a:tbl>
              <a:tblPr firstRow="1" bandRow="1">
                <a:tableStyleId>{5C22544A-7EE6-4342-B048-85BDC9FD1C3A}</a:tableStyleId>
              </a:tblPr>
              <a:tblGrid>
                <a:gridCol w="2037071">
                  <a:extLst>
                    <a:ext uri="{9D8B030D-6E8A-4147-A177-3AD203B41FA5}">
                      <a16:colId xmlns:a16="http://schemas.microsoft.com/office/drawing/2014/main" val="547677846"/>
                    </a:ext>
                  </a:extLst>
                </a:gridCol>
                <a:gridCol w="1418255">
                  <a:extLst>
                    <a:ext uri="{9D8B030D-6E8A-4147-A177-3AD203B41FA5}">
                      <a16:colId xmlns:a16="http://schemas.microsoft.com/office/drawing/2014/main" val="2846542643"/>
                    </a:ext>
                  </a:extLst>
                </a:gridCol>
                <a:gridCol w="1625711">
                  <a:extLst>
                    <a:ext uri="{9D8B030D-6E8A-4147-A177-3AD203B41FA5}">
                      <a16:colId xmlns:a16="http://schemas.microsoft.com/office/drawing/2014/main" val="2540587556"/>
                    </a:ext>
                  </a:extLst>
                </a:gridCol>
              </a:tblGrid>
              <a:tr h="370840">
                <a:tc>
                  <a:txBody>
                    <a:bodyPr/>
                    <a:lstStyle/>
                    <a:p>
                      <a:endParaRPr lang="en-US" sz="16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1"/>
                          </a:solidFill>
                        </a:rPr>
                        <a:t>Rib + NSAI</a:t>
                      </a:r>
                      <a:br>
                        <a:rPr lang="en-US" sz="1600" dirty="0">
                          <a:solidFill>
                            <a:schemeClr val="accent1"/>
                          </a:solidFill>
                        </a:rPr>
                      </a:br>
                      <a:r>
                        <a:rPr lang="en-US" sz="1600" dirty="0">
                          <a:solidFill>
                            <a:schemeClr val="accent1"/>
                          </a:solidFill>
                        </a:rPr>
                        <a:t>(n = 2549)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3"/>
                          </a:solidFill>
                        </a:rPr>
                        <a:t>NSAI Alone</a:t>
                      </a:r>
                      <a:br>
                        <a:rPr lang="en-US" sz="1600" dirty="0">
                          <a:solidFill>
                            <a:schemeClr val="accent3"/>
                          </a:solidFill>
                        </a:rPr>
                      </a:br>
                      <a:r>
                        <a:rPr lang="en-US" sz="1600" dirty="0">
                          <a:solidFill>
                            <a:schemeClr val="accent3"/>
                          </a:solidFill>
                        </a:rPr>
                        <a:t>(n = 2552)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01910851"/>
                  </a:ext>
                </a:extLst>
              </a:tr>
              <a:tr h="365760">
                <a:tc>
                  <a:txBody>
                    <a:bodyPr/>
                    <a:lstStyle/>
                    <a:p>
                      <a:r>
                        <a:rPr lang="en-US" sz="1600" dirty="0">
                          <a:solidFill>
                            <a:schemeClr val="bg1"/>
                          </a:solidFill>
                        </a:rPr>
                        <a:t>3-yr DDFS rate,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92.9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90.2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18793870"/>
                  </a:ext>
                </a:extLst>
              </a:tr>
              <a:tr h="365760">
                <a:tc>
                  <a:txBody>
                    <a:bodyPr/>
                    <a:lstStyle/>
                    <a:p>
                      <a:r>
                        <a:rPr lang="en-US" sz="1600" dirty="0">
                          <a:solidFill>
                            <a:schemeClr val="bg1"/>
                          </a:solidFill>
                        </a:rPr>
                        <a:t>HR (95% CI)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0.749 (0.623-0.900; </a:t>
                      </a:r>
                      <a:r>
                        <a:rPr lang="en-US" sz="1600" i="1" dirty="0">
                          <a:solidFill>
                            <a:schemeClr val="bg1"/>
                          </a:solidFill>
                        </a:rPr>
                        <a:t>P</a:t>
                      </a:r>
                      <a:r>
                        <a:rPr lang="en-US" sz="1600" dirty="0">
                          <a:solidFill>
                            <a:schemeClr val="bg1"/>
                          </a:solidFill>
                        </a:rPr>
                        <a:t> = .0010)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2272141875"/>
                  </a:ext>
                </a:extLst>
              </a:tr>
            </a:tbl>
          </a:graphicData>
        </a:graphic>
      </p:graphicFrame>
      <p:sp>
        <p:nvSpPr>
          <p:cNvPr id="4" name="TextBox 3">
            <a:extLst>
              <a:ext uri="{FF2B5EF4-FFF2-40B4-BE49-F238E27FC236}">
                <a16:creationId xmlns:a16="http://schemas.microsoft.com/office/drawing/2014/main" id="{14644513-39F4-3808-235F-1D7F8CC47C18}"/>
              </a:ext>
            </a:extLst>
          </p:cNvPr>
          <p:cNvSpPr txBox="1"/>
          <p:nvPr/>
        </p:nvSpPr>
        <p:spPr bwMode="auto">
          <a:xfrm>
            <a:off x="3696779" y="5326103"/>
            <a:ext cx="92162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11" name="Group 10">
            <a:extLst>
              <a:ext uri="{FF2B5EF4-FFF2-40B4-BE49-F238E27FC236}">
                <a16:creationId xmlns:a16="http://schemas.microsoft.com/office/drawing/2014/main" id="{079C9DFA-8DF6-1870-E946-A114BE063BEB}"/>
              </a:ext>
            </a:extLst>
          </p:cNvPr>
          <p:cNvGrpSpPr/>
          <p:nvPr/>
        </p:nvGrpSpPr>
        <p:grpSpPr>
          <a:xfrm>
            <a:off x="1232862" y="1422400"/>
            <a:ext cx="535724" cy="3835400"/>
            <a:chOff x="1913160" y="1375461"/>
            <a:chExt cx="535724" cy="3461350"/>
          </a:xfrm>
        </p:grpSpPr>
        <p:sp>
          <p:nvSpPr>
            <p:cNvPr id="12" name="TextBox 11">
              <a:extLst>
                <a:ext uri="{FF2B5EF4-FFF2-40B4-BE49-F238E27FC236}">
                  <a16:creationId xmlns:a16="http://schemas.microsoft.com/office/drawing/2014/main" id="{C34C9CAF-35D5-C75F-3523-53B192AFD2C3}"/>
                </a:ext>
              </a:extLst>
            </p:cNvPr>
            <p:cNvSpPr txBox="1"/>
            <p:nvPr/>
          </p:nvSpPr>
          <p:spPr bwMode="auto">
            <a:xfrm>
              <a:off x="1913160" y="13754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 name="TextBox 12">
              <a:extLst>
                <a:ext uri="{FF2B5EF4-FFF2-40B4-BE49-F238E27FC236}">
                  <a16:creationId xmlns:a16="http://schemas.microsoft.com/office/drawing/2014/main" id="{9E48FFDD-EF6E-471B-ACD4-ED53D80BB9A3}"/>
                </a:ext>
              </a:extLst>
            </p:cNvPr>
            <p:cNvSpPr txBox="1"/>
            <p:nvPr/>
          </p:nvSpPr>
          <p:spPr bwMode="auto">
            <a:xfrm>
              <a:off x="2030180" y="1992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A1C31BF3-BB20-5AC6-519D-79B4D9729C42}"/>
                </a:ext>
              </a:extLst>
            </p:cNvPr>
            <p:cNvSpPr txBox="1"/>
            <p:nvPr/>
          </p:nvSpPr>
          <p:spPr bwMode="auto">
            <a:xfrm>
              <a:off x="2030180" y="26096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70550988-4026-2EE6-4417-3128E9A9A0FB}"/>
                </a:ext>
              </a:extLst>
            </p:cNvPr>
            <p:cNvSpPr txBox="1"/>
            <p:nvPr/>
          </p:nvSpPr>
          <p:spPr bwMode="auto">
            <a:xfrm>
              <a:off x="2030180" y="3226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F6A43E18-8080-AC52-5EC1-393A464A3DC6}"/>
                </a:ext>
              </a:extLst>
            </p:cNvPr>
            <p:cNvSpPr txBox="1"/>
            <p:nvPr/>
          </p:nvSpPr>
          <p:spPr bwMode="auto">
            <a:xfrm>
              <a:off x="2030180" y="38503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A6A285D6-5A97-6734-00D4-DD34C75E8F49}"/>
                </a:ext>
              </a:extLst>
            </p:cNvPr>
            <p:cNvSpPr txBox="1"/>
            <p:nvPr/>
          </p:nvSpPr>
          <p:spPr bwMode="auto">
            <a:xfrm>
              <a:off x="2147199" y="446747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58D73A4B-9FCA-3CBA-2762-708539876975}"/>
              </a:ext>
            </a:extLst>
          </p:cNvPr>
          <p:cNvGrpSpPr/>
          <p:nvPr/>
        </p:nvGrpSpPr>
        <p:grpSpPr>
          <a:xfrm>
            <a:off x="1658091" y="5093240"/>
            <a:ext cx="5183963" cy="369332"/>
            <a:chOff x="2323765" y="4630193"/>
            <a:chExt cx="5183963" cy="369332"/>
          </a:xfrm>
        </p:grpSpPr>
        <p:sp>
          <p:nvSpPr>
            <p:cNvPr id="19" name="TextBox 18">
              <a:extLst>
                <a:ext uri="{FF2B5EF4-FFF2-40B4-BE49-F238E27FC236}">
                  <a16:creationId xmlns:a16="http://schemas.microsoft.com/office/drawing/2014/main" id="{0EC32FDF-6F11-D6E1-46BA-EDCB5245EBA8}"/>
                </a:ext>
              </a:extLst>
            </p:cNvPr>
            <p:cNvSpPr txBox="1"/>
            <p:nvPr/>
          </p:nvSpPr>
          <p:spPr bwMode="auto">
            <a:xfrm>
              <a:off x="2323765"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38811392-4ECB-4AB7-C082-474353EFE331}"/>
                </a:ext>
              </a:extLst>
            </p:cNvPr>
            <p:cNvSpPr txBox="1"/>
            <p:nvPr/>
          </p:nvSpPr>
          <p:spPr bwMode="auto">
            <a:xfrm>
              <a:off x="2856591" y="4630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1" name="TextBox 20">
              <a:extLst>
                <a:ext uri="{FF2B5EF4-FFF2-40B4-BE49-F238E27FC236}">
                  <a16:creationId xmlns:a16="http://schemas.microsoft.com/office/drawing/2014/main" id="{43732DB9-2A90-034D-4814-497E3C6B3A03}"/>
                </a:ext>
              </a:extLst>
            </p:cNvPr>
            <p:cNvSpPr txBox="1"/>
            <p:nvPr/>
          </p:nvSpPr>
          <p:spPr bwMode="auto">
            <a:xfrm>
              <a:off x="3339137"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2" name="TextBox 21">
              <a:extLst>
                <a:ext uri="{FF2B5EF4-FFF2-40B4-BE49-F238E27FC236}">
                  <a16:creationId xmlns:a16="http://schemas.microsoft.com/office/drawing/2014/main" id="{CB3B3D88-9138-91A5-3484-A0FEEDFA5948}"/>
                </a:ext>
              </a:extLst>
            </p:cNvPr>
            <p:cNvSpPr txBox="1"/>
            <p:nvPr/>
          </p:nvSpPr>
          <p:spPr bwMode="auto">
            <a:xfrm>
              <a:off x="387466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3" name="TextBox 22">
              <a:extLst>
                <a:ext uri="{FF2B5EF4-FFF2-40B4-BE49-F238E27FC236}">
                  <a16:creationId xmlns:a16="http://schemas.microsoft.com/office/drawing/2014/main" id="{9B4394D0-9656-F489-9406-E4272A8BBF11}"/>
                </a:ext>
              </a:extLst>
            </p:cNvPr>
            <p:cNvSpPr txBox="1"/>
            <p:nvPr/>
          </p:nvSpPr>
          <p:spPr bwMode="auto">
            <a:xfrm>
              <a:off x="4407490"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4" name="TextBox 23">
              <a:extLst>
                <a:ext uri="{FF2B5EF4-FFF2-40B4-BE49-F238E27FC236}">
                  <a16:creationId xmlns:a16="http://schemas.microsoft.com/office/drawing/2014/main" id="{19915A45-0FE4-0F85-BD95-D6808CEC3BD6}"/>
                </a:ext>
              </a:extLst>
            </p:cNvPr>
            <p:cNvSpPr txBox="1"/>
            <p:nvPr/>
          </p:nvSpPr>
          <p:spPr bwMode="auto">
            <a:xfrm>
              <a:off x="4948545"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9529E9E9-15BC-36DD-F450-C17DEE0DFA39}"/>
                </a:ext>
              </a:extLst>
            </p:cNvPr>
            <p:cNvSpPr txBox="1"/>
            <p:nvPr/>
          </p:nvSpPr>
          <p:spPr bwMode="auto">
            <a:xfrm>
              <a:off x="5479616"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7" name="TextBox 26">
              <a:extLst>
                <a:ext uri="{FF2B5EF4-FFF2-40B4-BE49-F238E27FC236}">
                  <a16:creationId xmlns:a16="http://schemas.microsoft.com/office/drawing/2014/main" id="{93E38B13-9FDC-4DBC-F60E-C1688C5103F5}"/>
                </a:ext>
              </a:extLst>
            </p:cNvPr>
            <p:cNvSpPr txBox="1"/>
            <p:nvPr/>
          </p:nvSpPr>
          <p:spPr bwMode="auto">
            <a:xfrm>
              <a:off x="6020671"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8" name="TextBox 27">
              <a:extLst>
                <a:ext uri="{FF2B5EF4-FFF2-40B4-BE49-F238E27FC236}">
                  <a16:creationId xmlns:a16="http://schemas.microsoft.com/office/drawing/2014/main" id="{2420AE9E-6F27-34E2-828C-536AB390C6A1}"/>
                </a:ext>
              </a:extLst>
            </p:cNvPr>
            <p:cNvSpPr txBox="1"/>
            <p:nvPr/>
          </p:nvSpPr>
          <p:spPr bwMode="auto">
            <a:xfrm>
              <a:off x="6556198"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9" name="TextBox 28">
              <a:extLst>
                <a:ext uri="{FF2B5EF4-FFF2-40B4-BE49-F238E27FC236}">
                  <a16:creationId xmlns:a16="http://schemas.microsoft.com/office/drawing/2014/main" id="{165CCF3C-4A1B-EFEF-F258-FD88C2BAEA7F}"/>
                </a:ext>
              </a:extLst>
            </p:cNvPr>
            <p:cNvSpPr txBox="1"/>
            <p:nvPr/>
          </p:nvSpPr>
          <p:spPr bwMode="auto">
            <a:xfrm>
              <a:off x="7089024" y="4630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30" name="Freeform: Shape 29">
            <a:extLst>
              <a:ext uri="{FF2B5EF4-FFF2-40B4-BE49-F238E27FC236}">
                <a16:creationId xmlns:a16="http://schemas.microsoft.com/office/drawing/2014/main" id="{0C2DEA0F-FC40-97D2-1FF1-7A2EA69144CF}"/>
              </a:ext>
            </a:extLst>
          </p:cNvPr>
          <p:cNvSpPr/>
          <p:nvPr/>
        </p:nvSpPr>
        <p:spPr bwMode="auto">
          <a:xfrm>
            <a:off x="1808286" y="1511300"/>
            <a:ext cx="5081038" cy="3520948"/>
          </a:xfrm>
          <a:custGeom>
            <a:avLst/>
            <a:gdLst>
              <a:gd name="connsiteX0" fmla="*/ 0 w 6416040"/>
              <a:gd name="connsiteY0" fmla="*/ 0 h 3159760"/>
              <a:gd name="connsiteX1" fmla="*/ 0 w 6416040"/>
              <a:gd name="connsiteY1" fmla="*/ 3159760 h 3159760"/>
              <a:gd name="connsiteX2" fmla="*/ 6416040 w 6416040"/>
              <a:gd name="connsiteY2" fmla="*/ 3159760 h 3159760"/>
            </a:gdLst>
            <a:ahLst/>
            <a:cxnLst>
              <a:cxn ang="0">
                <a:pos x="connsiteX0" y="connsiteY0"/>
              </a:cxn>
              <a:cxn ang="0">
                <a:pos x="connsiteX1" y="connsiteY1"/>
              </a:cxn>
              <a:cxn ang="0">
                <a:pos x="connsiteX2" y="connsiteY2"/>
              </a:cxn>
            </a:cxnLst>
            <a:rect l="l" t="t" r="r" b="b"/>
            <a:pathLst>
              <a:path w="6416040" h="3159760">
                <a:moveTo>
                  <a:pt x="0" y="0"/>
                </a:moveTo>
                <a:lnTo>
                  <a:pt x="0" y="3159760"/>
                </a:lnTo>
                <a:lnTo>
                  <a:pt x="6416040" y="3159760"/>
                </a:lnTo>
              </a:path>
            </a:pathLst>
          </a:custGeom>
          <a:noFill/>
          <a:ln w="28575">
            <a:solidFill>
              <a:schemeClr val="bg1"/>
            </a:solidFill>
            <a:miter lim="800000"/>
            <a:headEnd/>
            <a:tailEnd/>
          </a:ln>
        </p:spPr>
        <p:txBody>
          <a:bodyPr rtlCol="0" anchor="ctr"/>
          <a:lstStyle/>
          <a:p>
            <a:pPr algn="ctr"/>
            <a:endParaRPr lang="en-US" dirty="0"/>
          </a:p>
        </p:txBody>
      </p:sp>
      <p:grpSp>
        <p:nvGrpSpPr>
          <p:cNvPr id="31" name="Group 30">
            <a:extLst>
              <a:ext uri="{FF2B5EF4-FFF2-40B4-BE49-F238E27FC236}">
                <a16:creationId xmlns:a16="http://schemas.microsoft.com/office/drawing/2014/main" id="{22E18E55-8C68-0EE6-30B2-F3858C7C8922}"/>
              </a:ext>
            </a:extLst>
          </p:cNvPr>
          <p:cNvGrpSpPr/>
          <p:nvPr/>
        </p:nvGrpSpPr>
        <p:grpSpPr>
          <a:xfrm>
            <a:off x="1697849" y="1612900"/>
            <a:ext cx="100813" cy="3409950"/>
            <a:chOff x="2227105" y="1565564"/>
            <a:chExt cx="629486" cy="3082068"/>
          </a:xfrm>
        </p:grpSpPr>
        <p:cxnSp>
          <p:nvCxnSpPr>
            <p:cNvPr id="32" name="Straight Connector 31">
              <a:extLst>
                <a:ext uri="{FF2B5EF4-FFF2-40B4-BE49-F238E27FC236}">
                  <a16:creationId xmlns:a16="http://schemas.microsoft.com/office/drawing/2014/main" id="{ED6CFD14-2F2A-1E97-81BC-1E6DC10E5FC2}"/>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614D528-E823-4239-377C-C5B78C71AC9E}"/>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5C3DE3A-52C8-E400-19DC-91A11A135FFA}"/>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FED91F9-9E30-97EF-D77D-BF66FFAAC425}"/>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DFD0B2E-939E-D4C5-C172-0BD3A174EAA1}"/>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3049546-B000-2E63-58CE-4D46931A61F7}"/>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FC79F0DB-7581-5916-247E-D4CA84FCB06D}"/>
              </a:ext>
            </a:extLst>
          </p:cNvPr>
          <p:cNvGrpSpPr/>
          <p:nvPr/>
        </p:nvGrpSpPr>
        <p:grpSpPr>
          <a:xfrm>
            <a:off x="1812100" y="5022849"/>
            <a:ext cx="4820602" cy="146075"/>
            <a:chOff x="2473960" y="4106920"/>
            <a:chExt cx="4820602" cy="822903"/>
          </a:xfrm>
        </p:grpSpPr>
        <p:grpSp>
          <p:nvGrpSpPr>
            <p:cNvPr id="39" name="Group 38">
              <a:extLst>
                <a:ext uri="{FF2B5EF4-FFF2-40B4-BE49-F238E27FC236}">
                  <a16:creationId xmlns:a16="http://schemas.microsoft.com/office/drawing/2014/main" id="{F54476AE-D95E-E6DB-33F3-9BF9BD607C5E}"/>
                </a:ext>
              </a:extLst>
            </p:cNvPr>
            <p:cNvGrpSpPr/>
            <p:nvPr/>
          </p:nvGrpSpPr>
          <p:grpSpPr>
            <a:xfrm rot="5400000">
              <a:off x="3401297" y="3179583"/>
              <a:ext cx="822902" cy="2677575"/>
              <a:chOff x="2227105" y="1565564"/>
              <a:chExt cx="629486" cy="3082068"/>
            </a:xfrm>
          </p:grpSpPr>
          <p:cxnSp>
            <p:nvCxnSpPr>
              <p:cNvPr id="45" name="Straight Connector 44">
                <a:extLst>
                  <a:ext uri="{FF2B5EF4-FFF2-40B4-BE49-F238E27FC236}">
                    <a16:creationId xmlns:a16="http://schemas.microsoft.com/office/drawing/2014/main" id="{D51D4371-33C3-0FCA-A37A-D414676B18B1}"/>
                  </a:ext>
                </a:extLst>
              </p:cNvPr>
              <p:cNvCxnSpPr/>
              <p:nvPr/>
            </p:nvCxnSpPr>
            <p:spPr bwMode="auto">
              <a:xfrm>
                <a:off x="2227105" y="1565564"/>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32B5890-A0F8-E427-B023-E58D69A706EC}"/>
                  </a:ext>
                </a:extLst>
              </p:cNvPr>
              <p:cNvCxnSpPr/>
              <p:nvPr/>
            </p:nvCxnSpPr>
            <p:spPr bwMode="auto">
              <a:xfrm>
                <a:off x="2227105" y="2178166"/>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6AB1FAD-A728-4222-C09E-6C85AF8574BF}"/>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161E534-4ADC-4078-B12F-5A578F7F3B85}"/>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8292BF7-0B1F-D4AF-0580-FF3CAC8935D8}"/>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2641F18-BE32-0198-49CF-C20062D3D567}"/>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4E817544-6CEC-2F29-4139-929635816AE5}"/>
                </a:ext>
              </a:extLst>
            </p:cNvPr>
            <p:cNvGrpSpPr/>
            <p:nvPr/>
          </p:nvGrpSpPr>
          <p:grpSpPr>
            <a:xfrm rot="5400000">
              <a:off x="6078086" y="3713347"/>
              <a:ext cx="822902" cy="1610050"/>
              <a:chOff x="2227105" y="2794357"/>
              <a:chExt cx="629486" cy="1853275"/>
            </a:xfrm>
          </p:grpSpPr>
          <p:cxnSp>
            <p:nvCxnSpPr>
              <p:cNvPr id="41" name="Straight Connector 40">
                <a:extLst>
                  <a:ext uri="{FF2B5EF4-FFF2-40B4-BE49-F238E27FC236}">
                    <a16:creationId xmlns:a16="http://schemas.microsoft.com/office/drawing/2014/main" id="{D71616E8-8BD5-677F-3C2F-1D71B029D728}"/>
                  </a:ext>
                </a:extLst>
              </p:cNvPr>
              <p:cNvCxnSpPr/>
              <p:nvPr/>
            </p:nvCxnSpPr>
            <p:spPr bwMode="auto">
              <a:xfrm>
                <a:off x="2227105" y="2794357"/>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CDFDD70-90A3-5B20-1901-69BC8D9D29B1}"/>
                  </a:ext>
                </a:extLst>
              </p:cNvPr>
              <p:cNvCxnSpPr/>
              <p:nvPr/>
            </p:nvCxnSpPr>
            <p:spPr bwMode="auto">
              <a:xfrm>
                <a:off x="2227105" y="3406959"/>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B6D39B9-2EFA-5893-00C2-2DFA15AA0BC4}"/>
                  </a:ext>
                </a:extLst>
              </p:cNvPr>
              <p:cNvCxnSpPr/>
              <p:nvPr/>
            </p:nvCxnSpPr>
            <p:spPr bwMode="auto">
              <a:xfrm>
                <a:off x="2227105" y="4035030"/>
                <a:ext cx="62948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C3067F9-472C-CA04-978B-E28C9D2F1EF2}"/>
                  </a:ext>
                </a:extLst>
              </p:cNvPr>
              <p:cNvCxnSpPr/>
              <p:nvPr/>
            </p:nvCxnSpPr>
            <p:spPr bwMode="auto">
              <a:xfrm>
                <a:off x="2227105" y="4647632"/>
                <a:ext cx="62948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3" name="Group 52">
            <a:extLst>
              <a:ext uri="{FF2B5EF4-FFF2-40B4-BE49-F238E27FC236}">
                <a16:creationId xmlns:a16="http://schemas.microsoft.com/office/drawing/2014/main" id="{BE342E58-3473-9C6E-06E0-152A9BF04732}"/>
              </a:ext>
            </a:extLst>
          </p:cNvPr>
          <p:cNvGrpSpPr/>
          <p:nvPr/>
        </p:nvGrpSpPr>
        <p:grpSpPr>
          <a:xfrm>
            <a:off x="1533834" y="5625671"/>
            <a:ext cx="5236864" cy="523220"/>
            <a:chOff x="2199531" y="4630193"/>
            <a:chExt cx="5236864" cy="523220"/>
          </a:xfrm>
        </p:grpSpPr>
        <p:sp>
          <p:nvSpPr>
            <p:cNvPr id="54" name="TextBox 53">
              <a:extLst>
                <a:ext uri="{FF2B5EF4-FFF2-40B4-BE49-F238E27FC236}">
                  <a16:creationId xmlns:a16="http://schemas.microsoft.com/office/drawing/2014/main" id="{C9B2CE97-8601-556B-4175-6D8665032DEC}"/>
                </a:ext>
              </a:extLst>
            </p:cNvPr>
            <p:cNvSpPr txBox="1"/>
            <p:nvPr/>
          </p:nvSpPr>
          <p:spPr bwMode="auto">
            <a:xfrm>
              <a:off x="219953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2552</a:t>
              </a:r>
            </a:p>
          </p:txBody>
        </p:sp>
        <p:sp>
          <p:nvSpPr>
            <p:cNvPr id="55" name="TextBox 54">
              <a:extLst>
                <a:ext uri="{FF2B5EF4-FFF2-40B4-BE49-F238E27FC236}">
                  <a16:creationId xmlns:a16="http://schemas.microsoft.com/office/drawing/2014/main" id="{85C6F100-EFAA-2391-1F3D-EB6FCB40D783}"/>
                </a:ext>
              </a:extLst>
            </p:cNvPr>
            <p:cNvSpPr txBox="1"/>
            <p:nvPr/>
          </p:nvSpPr>
          <p:spPr bwMode="auto">
            <a:xfrm>
              <a:off x="2732357"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2352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2245</a:t>
              </a:r>
            </a:p>
          </p:txBody>
        </p:sp>
        <p:sp>
          <p:nvSpPr>
            <p:cNvPr id="56" name="TextBox 55">
              <a:extLst>
                <a:ext uri="{FF2B5EF4-FFF2-40B4-BE49-F238E27FC236}">
                  <a16:creationId xmlns:a16="http://schemas.microsoft.com/office/drawing/2014/main" id="{AFC8ED73-B744-7213-513C-01134DA0D754}"/>
                </a:ext>
              </a:extLst>
            </p:cNvPr>
            <p:cNvSpPr txBox="1"/>
            <p:nvPr/>
          </p:nvSpPr>
          <p:spPr bwMode="auto">
            <a:xfrm>
              <a:off x="3273413"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2280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2171</a:t>
              </a:r>
            </a:p>
          </p:txBody>
        </p:sp>
        <p:sp>
          <p:nvSpPr>
            <p:cNvPr id="57" name="TextBox 56">
              <a:extLst>
                <a:ext uri="{FF2B5EF4-FFF2-40B4-BE49-F238E27FC236}">
                  <a16:creationId xmlns:a16="http://schemas.microsoft.com/office/drawing/2014/main" id="{15BF27A5-5871-2715-1F65-DEA9E531E1CA}"/>
                </a:ext>
              </a:extLst>
            </p:cNvPr>
            <p:cNvSpPr txBox="1"/>
            <p:nvPr/>
          </p:nvSpPr>
          <p:spPr bwMode="auto">
            <a:xfrm>
              <a:off x="3808940"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2091</a:t>
              </a:r>
            </a:p>
          </p:txBody>
        </p:sp>
        <p:sp>
          <p:nvSpPr>
            <p:cNvPr id="58" name="TextBox 57">
              <a:extLst>
                <a:ext uri="{FF2B5EF4-FFF2-40B4-BE49-F238E27FC236}">
                  <a16:creationId xmlns:a16="http://schemas.microsoft.com/office/drawing/2014/main" id="{3C94E206-2563-4BFE-A8F8-066895A0DA42}"/>
                </a:ext>
              </a:extLst>
            </p:cNvPr>
            <p:cNvSpPr txBox="1"/>
            <p:nvPr/>
          </p:nvSpPr>
          <p:spPr bwMode="auto">
            <a:xfrm>
              <a:off x="4341766"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1990</a:t>
              </a:r>
            </a:p>
          </p:txBody>
        </p:sp>
        <p:sp>
          <p:nvSpPr>
            <p:cNvPr id="59" name="TextBox 58">
              <a:extLst>
                <a:ext uri="{FF2B5EF4-FFF2-40B4-BE49-F238E27FC236}">
                  <a16:creationId xmlns:a16="http://schemas.microsoft.com/office/drawing/2014/main" id="{EB2BA837-B973-9BD6-23AE-371C512927DC}"/>
                </a:ext>
              </a:extLst>
            </p:cNvPr>
            <p:cNvSpPr txBox="1"/>
            <p:nvPr/>
          </p:nvSpPr>
          <p:spPr bwMode="auto">
            <a:xfrm>
              <a:off x="488282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1609</a:t>
              </a:r>
            </a:p>
          </p:txBody>
        </p:sp>
        <p:sp>
          <p:nvSpPr>
            <p:cNvPr id="60" name="TextBox 59">
              <a:extLst>
                <a:ext uri="{FF2B5EF4-FFF2-40B4-BE49-F238E27FC236}">
                  <a16:creationId xmlns:a16="http://schemas.microsoft.com/office/drawing/2014/main" id="{C19577D9-DBE9-954B-5867-47FD80A50DF1}"/>
                </a:ext>
              </a:extLst>
            </p:cNvPr>
            <p:cNvSpPr txBox="1"/>
            <p:nvPr/>
          </p:nvSpPr>
          <p:spPr bwMode="auto">
            <a:xfrm>
              <a:off x="5413891" y="463019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1080</a:t>
              </a:r>
            </a:p>
          </p:txBody>
        </p:sp>
        <p:sp>
          <p:nvSpPr>
            <p:cNvPr id="61" name="TextBox 60">
              <a:extLst>
                <a:ext uri="{FF2B5EF4-FFF2-40B4-BE49-F238E27FC236}">
                  <a16:creationId xmlns:a16="http://schemas.microsoft.com/office/drawing/2014/main" id="{105C0A26-4A2D-7BB1-29E1-4D2307AD2725}"/>
                </a:ext>
              </a:extLst>
            </p:cNvPr>
            <p:cNvSpPr txBox="1"/>
            <p:nvPr/>
          </p:nvSpPr>
          <p:spPr bwMode="auto">
            <a:xfrm>
              <a:off x="6000633" y="463019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356</a:t>
              </a:r>
            </a:p>
          </p:txBody>
        </p:sp>
        <p:sp>
          <p:nvSpPr>
            <p:cNvPr id="62" name="TextBox 61">
              <a:extLst>
                <a:ext uri="{FF2B5EF4-FFF2-40B4-BE49-F238E27FC236}">
                  <a16:creationId xmlns:a16="http://schemas.microsoft.com/office/drawing/2014/main" id="{BF0B4098-EAB4-6D94-6EB4-3841F5124FDD}"/>
                </a:ext>
              </a:extLst>
            </p:cNvPr>
            <p:cNvSpPr txBox="1"/>
            <p:nvPr/>
          </p:nvSpPr>
          <p:spPr bwMode="auto">
            <a:xfrm>
              <a:off x="6581846" y="463019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63" name="TextBox 62">
              <a:extLst>
                <a:ext uri="{FF2B5EF4-FFF2-40B4-BE49-F238E27FC236}">
                  <a16:creationId xmlns:a16="http://schemas.microsoft.com/office/drawing/2014/main" id="{213DE4C2-A81D-D162-6925-F01675069EDF}"/>
                </a:ext>
              </a:extLst>
            </p:cNvPr>
            <p:cNvSpPr txBox="1"/>
            <p:nvPr/>
          </p:nvSpPr>
          <p:spPr bwMode="auto">
            <a:xfrm>
              <a:off x="7160357" y="463019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83" name="Group 182">
            <a:extLst>
              <a:ext uri="{FF2B5EF4-FFF2-40B4-BE49-F238E27FC236}">
                <a16:creationId xmlns:a16="http://schemas.microsoft.com/office/drawing/2014/main" id="{A6D8BDE3-FB7E-6979-1711-89A99B2FFAA8}"/>
              </a:ext>
            </a:extLst>
          </p:cNvPr>
          <p:cNvGrpSpPr/>
          <p:nvPr/>
        </p:nvGrpSpPr>
        <p:grpSpPr>
          <a:xfrm>
            <a:off x="1887537" y="1586049"/>
            <a:ext cx="4541838" cy="511500"/>
            <a:chOff x="1887537" y="1586049"/>
            <a:chExt cx="4541838" cy="511500"/>
          </a:xfrm>
        </p:grpSpPr>
        <p:sp>
          <p:nvSpPr>
            <p:cNvPr id="70" name="Freeform: Shape 69">
              <a:extLst>
                <a:ext uri="{FF2B5EF4-FFF2-40B4-BE49-F238E27FC236}">
                  <a16:creationId xmlns:a16="http://schemas.microsoft.com/office/drawing/2014/main" id="{E91B0F55-9C0E-38BF-4C70-5A7EE4E19E30}"/>
                </a:ext>
              </a:extLst>
            </p:cNvPr>
            <p:cNvSpPr/>
            <p:nvPr/>
          </p:nvSpPr>
          <p:spPr bwMode="auto">
            <a:xfrm>
              <a:off x="2200275" y="1641475"/>
              <a:ext cx="4229100" cy="415925"/>
            </a:xfrm>
            <a:custGeom>
              <a:avLst/>
              <a:gdLst>
                <a:gd name="connsiteX0" fmla="*/ 4229100 w 4229100"/>
                <a:gd name="connsiteY0" fmla="*/ 415925 h 415925"/>
                <a:gd name="connsiteX1" fmla="*/ 3571875 w 4229100"/>
                <a:gd name="connsiteY1" fmla="*/ 415925 h 415925"/>
                <a:gd name="connsiteX2" fmla="*/ 3571875 w 4229100"/>
                <a:gd name="connsiteY2" fmla="*/ 387350 h 415925"/>
                <a:gd name="connsiteX3" fmla="*/ 3540125 w 4229100"/>
                <a:gd name="connsiteY3" fmla="*/ 387350 h 415925"/>
                <a:gd name="connsiteX4" fmla="*/ 3540125 w 4229100"/>
                <a:gd name="connsiteY4" fmla="*/ 355600 h 415925"/>
                <a:gd name="connsiteX5" fmla="*/ 3209925 w 4229100"/>
                <a:gd name="connsiteY5" fmla="*/ 355600 h 415925"/>
                <a:gd name="connsiteX6" fmla="*/ 3209925 w 4229100"/>
                <a:gd name="connsiteY6" fmla="*/ 327025 h 415925"/>
                <a:gd name="connsiteX7" fmla="*/ 3130550 w 4229100"/>
                <a:gd name="connsiteY7" fmla="*/ 327025 h 415925"/>
                <a:gd name="connsiteX8" fmla="*/ 3130550 w 4229100"/>
                <a:gd name="connsiteY8" fmla="*/ 311150 h 415925"/>
                <a:gd name="connsiteX9" fmla="*/ 3092450 w 4229100"/>
                <a:gd name="connsiteY9" fmla="*/ 311150 h 415925"/>
                <a:gd name="connsiteX10" fmla="*/ 3092450 w 4229100"/>
                <a:gd name="connsiteY10" fmla="*/ 295275 h 415925"/>
                <a:gd name="connsiteX11" fmla="*/ 2974975 w 4229100"/>
                <a:gd name="connsiteY11" fmla="*/ 295275 h 415925"/>
                <a:gd name="connsiteX12" fmla="*/ 2955925 w 4229100"/>
                <a:gd name="connsiteY12" fmla="*/ 285750 h 415925"/>
                <a:gd name="connsiteX13" fmla="*/ 2892425 w 4229100"/>
                <a:gd name="connsiteY13" fmla="*/ 285750 h 415925"/>
                <a:gd name="connsiteX14" fmla="*/ 2892425 w 4229100"/>
                <a:gd name="connsiteY14" fmla="*/ 269875 h 415925"/>
                <a:gd name="connsiteX15" fmla="*/ 2794000 w 4229100"/>
                <a:gd name="connsiteY15" fmla="*/ 269875 h 415925"/>
                <a:gd name="connsiteX16" fmla="*/ 2794000 w 4229100"/>
                <a:gd name="connsiteY16" fmla="*/ 254000 h 415925"/>
                <a:gd name="connsiteX17" fmla="*/ 2686050 w 4229100"/>
                <a:gd name="connsiteY17" fmla="*/ 254000 h 415925"/>
                <a:gd name="connsiteX18" fmla="*/ 2686050 w 4229100"/>
                <a:gd name="connsiteY18" fmla="*/ 244475 h 415925"/>
                <a:gd name="connsiteX19" fmla="*/ 2498725 w 4229100"/>
                <a:gd name="connsiteY19" fmla="*/ 244475 h 415925"/>
                <a:gd name="connsiteX20" fmla="*/ 2498725 w 4229100"/>
                <a:gd name="connsiteY20" fmla="*/ 228600 h 415925"/>
                <a:gd name="connsiteX21" fmla="*/ 2301875 w 4229100"/>
                <a:gd name="connsiteY21" fmla="*/ 228600 h 415925"/>
                <a:gd name="connsiteX22" fmla="*/ 2301875 w 4229100"/>
                <a:gd name="connsiteY22" fmla="*/ 212725 h 415925"/>
                <a:gd name="connsiteX23" fmla="*/ 2117725 w 4229100"/>
                <a:gd name="connsiteY23" fmla="*/ 212725 h 415925"/>
                <a:gd name="connsiteX24" fmla="*/ 2117725 w 4229100"/>
                <a:gd name="connsiteY24" fmla="*/ 203200 h 415925"/>
                <a:gd name="connsiteX25" fmla="*/ 1968500 w 4229100"/>
                <a:gd name="connsiteY25" fmla="*/ 203200 h 415925"/>
                <a:gd name="connsiteX26" fmla="*/ 1968500 w 4229100"/>
                <a:gd name="connsiteY26" fmla="*/ 190500 h 415925"/>
                <a:gd name="connsiteX27" fmla="*/ 1809750 w 4229100"/>
                <a:gd name="connsiteY27" fmla="*/ 190500 h 415925"/>
                <a:gd name="connsiteX28" fmla="*/ 1809750 w 4229100"/>
                <a:gd name="connsiteY28" fmla="*/ 171450 h 415925"/>
                <a:gd name="connsiteX29" fmla="*/ 1663700 w 4229100"/>
                <a:gd name="connsiteY29" fmla="*/ 171450 h 415925"/>
                <a:gd name="connsiteX30" fmla="*/ 1663700 w 4229100"/>
                <a:gd name="connsiteY30" fmla="*/ 155575 h 415925"/>
                <a:gd name="connsiteX31" fmla="*/ 1558925 w 4229100"/>
                <a:gd name="connsiteY31" fmla="*/ 155575 h 415925"/>
                <a:gd name="connsiteX32" fmla="*/ 1558925 w 4229100"/>
                <a:gd name="connsiteY32" fmla="*/ 146050 h 415925"/>
                <a:gd name="connsiteX33" fmla="*/ 1514475 w 4229100"/>
                <a:gd name="connsiteY33" fmla="*/ 146050 h 415925"/>
                <a:gd name="connsiteX34" fmla="*/ 1514475 w 4229100"/>
                <a:gd name="connsiteY34" fmla="*/ 136525 h 415925"/>
                <a:gd name="connsiteX35" fmla="*/ 1346200 w 4229100"/>
                <a:gd name="connsiteY35" fmla="*/ 136525 h 415925"/>
                <a:gd name="connsiteX36" fmla="*/ 1346200 w 4229100"/>
                <a:gd name="connsiteY36" fmla="*/ 120650 h 415925"/>
                <a:gd name="connsiteX37" fmla="*/ 1184275 w 4229100"/>
                <a:gd name="connsiteY37" fmla="*/ 120650 h 415925"/>
                <a:gd name="connsiteX38" fmla="*/ 1184275 w 4229100"/>
                <a:gd name="connsiteY38" fmla="*/ 101600 h 415925"/>
                <a:gd name="connsiteX39" fmla="*/ 1079500 w 4229100"/>
                <a:gd name="connsiteY39" fmla="*/ 101600 h 415925"/>
                <a:gd name="connsiteX40" fmla="*/ 1073150 w 4229100"/>
                <a:gd name="connsiteY40" fmla="*/ 95250 h 415925"/>
                <a:gd name="connsiteX41" fmla="*/ 952500 w 4229100"/>
                <a:gd name="connsiteY41" fmla="*/ 95250 h 415925"/>
                <a:gd name="connsiteX42" fmla="*/ 952500 w 4229100"/>
                <a:gd name="connsiteY42" fmla="*/ 82550 h 415925"/>
                <a:gd name="connsiteX43" fmla="*/ 863600 w 4229100"/>
                <a:gd name="connsiteY43" fmla="*/ 82550 h 415925"/>
                <a:gd name="connsiteX44" fmla="*/ 857250 w 4229100"/>
                <a:gd name="connsiteY44" fmla="*/ 76200 h 415925"/>
                <a:gd name="connsiteX45" fmla="*/ 806450 w 4229100"/>
                <a:gd name="connsiteY45" fmla="*/ 76200 h 415925"/>
                <a:gd name="connsiteX46" fmla="*/ 806450 w 4229100"/>
                <a:gd name="connsiteY46" fmla="*/ 66675 h 415925"/>
                <a:gd name="connsiteX47" fmla="*/ 679450 w 4229100"/>
                <a:gd name="connsiteY47" fmla="*/ 66675 h 415925"/>
                <a:gd name="connsiteX48" fmla="*/ 679450 w 4229100"/>
                <a:gd name="connsiteY48" fmla="*/ 66675 h 415925"/>
                <a:gd name="connsiteX49" fmla="*/ 660400 w 4229100"/>
                <a:gd name="connsiteY49" fmla="*/ 66675 h 415925"/>
                <a:gd name="connsiteX50" fmla="*/ 650875 w 4229100"/>
                <a:gd name="connsiteY50" fmla="*/ 57150 h 415925"/>
                <a:gd name="connsiteX51" fmla="*/ 520700 w 4229100"/>
                <a:gd name="connsiteY51" fmla="*/ 57150 h 415925"/>
                <a:gd name="connsiteX52" fmla="*/ 520700 w 4229100"/>
                <a:gd name="connsiteY52" fmla="*/ 57150 h 415925"/>
                <a:gd name="connsiteX53" fmla="*/ 479425 w 4229100"/>
                <a:gd name="connsiteY53" fmla="*/ 57150 h 415925"/>
                <a:gd name="connsiteX54" fmla="*/ 479425 w 4229100"/>
                <a:gd name="connsiteY54" fmla="*/ 31750 h 415925"/>
                <a:gd name="connsiteX55" fmla="*/ 406400 w 4229100"/>
                <a:gd name="connsiteY55" fmla="*/ 31750 h 415925"/>
                <a:gd name="connsiteX56" fmla="*/ 400050 w 4229100"/>
                <a:gd name="connsiteY56" fmla="*/ 25400 h 415925"/>
                <a:gd name="connsiteX57" fmla="*/ 323850 w 4229100"/>
                <a:gd name="connsiteY57" fmla="*/ 25400 h 415925"/>
                <a:gd name="connsiteX58" fmla="*/ 323850 w 4229100"/>
                <a:gd name="connsiteY58" fmla="*/ 12700 h 415925"/>
                <a:gd name="connsiteX59" fmla="*/ 0 w 4229100"/>
                <a:gd name="connsiteY59" fmla="*/ 12700 h 415925"/>
                <a:gd name="connsiteX60" fmla="*/ 0 w 4229100"/>
                <a:gd name="connsiteY60"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29100" h="415925">
                  <a:moveTo>
                    <a:pt x="4229100" y="415925"/>
                  </a:moveTo>
                  <a:lnTo>
                    <a:pt x="3571875" y="415925"/>
                  </a:lnTo>
                  <a:lnTo>
                    <a:pt x="3571875" y="387350"/>
                  </a:lnTo>
                  <a:lnTo>
                    <a:pt x="3540125" y="387350"/>
                  </a:lnTo>
                  <a:lnTo>
                    <a:pt x="3540125" y="355600"/>
                  </a:lnTo>
                  <a:lnTo>
                    <a:pt x="3209925" y="355600"/>
                  </a:lnTo>
                  <a:lnTo>
                    <a:pt x="3209925" y="327025"/>
                  </a:lnTo>
                  <a:lnTo>
                    <a:pt x="3130550" y="327025"/>
                  </a:lnTo>
                  <a:lnTo>
                    <a:pt x="3130550" y="311150"/>
                  </a:lnTo>
                  <a:lnTo>
                    <a:pt x="3092450" y="311150"/>
                  </a:lnTo>
                  <a:lnTo>
                    <a:pt x="3092450" y="295275"/>
                  </a:lnTo>
                  <a:lnTo>
                    <a:pt x="2974975" y="295275"/>
                  </a:lnTo>
                  <a:lnTo>
                    <a:pt x="2955925" y="285750"/>
                  </a:lnTo>
                  <a:lnTo>
                    <a:pt x="2892425" y="285750"/>
                  </a:lnTo>
                  <a:lnTo>
                    <a:pt x="2892425" y="269875"/>
                  </a:lnTo>
                  <a:lnTo>
                    <a:pt x="2794000" y="269875"/>
                  </a:lnTo>
                  <a:lnTo>
                    <a:pt x="2794000" y="254000"/>
                  </a:lnTo>
                  <a:lnTo>
                    <a:pt x="2686050" y="254000"/>
                  </a:lnTo>
                  <a:lnTo>
                    <a:pt x="2686050" y="244475"/>
                  </a:lnTo>
                  <a:lnTo>
                    <a:pt x="2498725" y="244475"/>
                  </a:lnTo>
                  <a:lnTo>
                    <a:pt x="2498725" y="228600"/>
                  </a:lnTo>
                  <a:lnTo>
                    <a:pt x="2301875" y="228600"/>
                  </a:lnTo>
                  <a:lnTo>
                    <a:pt x="2301875" y="212725"/>
                  </a:lnTo>
                  <a:lnTo>
                    <a:pt x="2117725" y="212725"/>
                  </a:lnTo>
                  <a:lnTo>
                    <a:pt x="2117725" y="203200"/>
                  </a:lnTo>
                  <a:lnTo>
                    <a:pt x="1968500" y="203200"/>
                  </a:lnTo>
                  <a:lnTo>
                    <a:pt x="1968500" y="190500"/>
                  </a:lnTo>
                  <a:lnTo>
                    <a:pt x="1809750" y="190500"/>
                  </a:lnTo>
                  <a:lnTo>
                    <a:pt x="1809750" y="171450"/>
                  </a:lnTo>
                  <a:lnTo>
                    <a:pt x="1663700" y="171450"/>
                  </a:lnTo>
                  <a:lnTo>
                    <a:pt x="1663700" y="155575"/>
                  </a:lnTo>
                  <a:lnTo>
                    <a:pt x="1558925" y="155575"/>
                  </a:lnTo>
                  <a:lnTo>
                    <a:pt x="1558925" y="146050"/>
                  </a:lnTo>
                  <a:lnTo>
                    <a:pt x="1514475" y="146050"/>
                  </a:lnTo>
                  <a:lnTo>
                    <a:pt x="1514475" y="136525"/>
                  </a:lnTo>
                  <a:lnTo>
                    <a:pt x="1346200" y="136525"/>
                  </a:lnTo>
                  <a:lnTo>
                    <a:pt x="1346200" y="120650"/>
                  </a:lnTo>
                  <a:lnTo>
                    <a:pt x="1184275" y="120650"/>
                  </a:lnTo>
                  <a:lnTo>
                    <a:pt x="1184275" y="101600"/>
                  </a:lnTo>
                  <a:lnTo>
                    <a:pt x="1079500" y="101600"/>
                  </a:lnTo>
                  <a:lnTo>
                    <a:pt x="1073150" y="95250"/>
                  </a:lnTo>
                  <a:lnTo>
                    <a:pt x="952500" y="95250"/>
                  </a:lnTo>
                  <a:lnTo>
                    <a:pt x="952500" y="82550"/>
                  </a:lnTo>
                  <a:lnTo>
                    <a:pt x="863600" y="82550"/>
                  </a:lnTo>
                  <a:lnTo>
                    <a:pt x="857250" y="76200"/>
                  </a:lnTo>
                  <a:lnTo>
                    <a:pt x="806450" y="76200"/>
                  </a:lnTo>
                  <a:lnTo>
                    <a:pt x="806450" y="66675"/>
                  </a:lnTo>
                  <a:lnTo>
                    <a:pt x="679450" y="66675"/>
                  </a:lnTo>
                  <a:lnTo>
                    <a:pt x="679450" y="66675"/>
                  </a:lnTo>
                  <a:lnTo>
                    <a:pt x="660400" y="66675"/>
                  </a:lnTo>
                  <a:lnTo>
                    <a:pt x="650875" y="57150"/>
                  </a:lnTo>
                  <a:lnTo>
                    <a:pt x="520700" y="57150"/>
                  </a:lnTo>
                  <a:lnTo>
                    <a:pt x="520700" y="57150"/>
                  </a:lnTo>
                  <a:lnTo>
                    <a:pt x="479425" y="57150"/>
                  </a:lnTo>
                  <a:lnTo>
                    <a:pt x="479425" y="31750"/>
                  </a:lnTo>
                  <a:lnTo>
                    <a:pt x="406400" y="31750"/>
                  </a:lnTo>
                  <a:lnTo>
                    <a:pt x="400050" y="25400"/>
                  </a:lnTo>
                  <a:lnTo>
                    <a:pt x="323850" y="25400"/>
                  </a:lnTo>
                  <a:lnTo>
                    <a:pt x="323850" y="12700"/>
                  </a:lnTo>
                  <a:lnTo>
                    <a:pt x="0" y="1270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72" name="Straight Connector 71">
              <a:extLst>
                <a:ext uri="{FF2B5EF4-FFF2-40B4-BE49-F238E27FC236}">
                  <a16:creationId xmlns:a16="http://schemas.microsoft.com/office/drawing/2014/main" id="{87A9C0A7-B4CA-8E11-2A5D-AEBABE926140}"/>
                </a:ext>
              </a:extLst>
            </p:cNvPr>
            <p:cNvCxnSpPr/>
            <p:nvPr/>
          </p:nvCxnSpPr>
          <p:spPr bwMode="auto">
            <a:xfrm>
              <a:off x="4621878" y="183164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3834B91-C09A-36F5-3D3C-4F9C5BBBF8B1}"/>
                </a:ext>
              </a:extLst>
            </p:cNvPr>
            <p:cNvCxnSpPr/>
            <p:nvPr/>
          </p:nvCxnSpPr>
          <p:spPr bwMode="auto">
            <a:xfrm>
              <a:off x="6396703"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AE50AD2-A8A4-118A-5F66-54D32060390A}"/>
                </a:ext>
              </a:extLst>
            </p:cNvPr>
            <p:cNvCxnSpPr/>
            <p:nvPr/>
          </p:nvCxnSpPr>
          <p:spPr bwMode="auto">
            <a:xfrm>
              <a:off x="6309228"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8F71CC8-D106-B3F4-5B2E-6B893C592AD3}"/>
                </a:ext>
              </a:extLst>
            </p:cNvPr>
            <p:cNvCxnSpPr/>
            <p:nvPr/>
          </p:nvCxnSpPr>
          <p:spPr bwMode="auto">
            <a:xfrm>
              <a:off x="6283557"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A317A84-2FD1-D841-4777-5C0C192C8196}"/>
                </a:ext>
              </a:extLst>
            </p:cNvPr>
            <p:cNvCxnSpPr/>
            <p:nvPr/>
          </p:nvCxnSpPr>
          <p:spPr bwMode="auto">
            <a:xfrm>
              <a:off x="6256569"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8F0CBAF-C3E7-5485-F3D6-5BA36AE193CF}"/>
                </a:ext>
              </a:extLst>
            </p:cNvPr>
            <p:cNvCxnSpPr/>
            <p:nvPr/>
          </p:nvCxnSpPr>
          <p:spPr bwMode="auto">
            <a:xfrm>
              <a:off x="6208944"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971C8A2-E19A-4DFC-76F8-F7A35FD4C1C7}"/>
                </a:ext>
              </a:extLst>
            </p:cNvPr>
            <p:cNvCxnSpPr/>
            <p:nvPr/>
          </p:nvCxnSpPr>
          <p:spPr bwMode="auto">
            <a:xfrm>
              <a:off x="6107344"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D951392-F25A-9BEE-234B-1862CB52F3B2}"/>
                </a:ext>
              </a:extLst>
            </p:cNvPr>
            <p:cNvCxnSpPr/>
            <p:nvPr/>
          </p:nvCxnSpPr>
          <p:spPr bwMode="auto">
            <a:xfrm>
              <a:off x="6031693"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3A907DD-2C67-A02F-2209-362DC32B8D4A}"/>
                </a:ext>
              </a:extLst>
            </p:cNvPr>
            <p:cNvCxnSpPr/>
            <p:nvPr/>
          </p:nvCxnSpPr>
          <p:spPr bwMode="auto">
            <a:xfrm>
              <a:off x="6011056"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0228BA5-048A-40FB-37FD-7ADBBEAB4053}"/>
                </a:ext>
              </a:extLst>
            </p:cNvPr>
            <p:cNvCxnSpPr/>
            <p:nvPr/>
          </p:nvCxnSpPr>
          <p:spPr bwMode="auto">
            <a:xfrm>
              <a:off x="5963431"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F401D29-1222-402A-7FAD-0AB74AF66FA2}"/>
                </a:ext>
              </a:extLst>
            </p:cNvPr>
            <p:cNvCxnSpPr/>
            <p:nvPr/>
          </p:nvCxnSpPr>
          <p:spPr bwMode="auto">
            <a:xfrm>
              <a:off x="5921692"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DF50433-7888-62CA-839A-6B7BDA02A1E7}"/>
                </a:ext>
              </a:extLst>
            </p:cNvPr>
            <p:cNvCxnSpPr/>
            <p:nvPr/>
          </p:nvCxnSpPr>
          <p:spPr bwMode="auto">
            <a:xfrm>
              <a:off x="5892428"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3F89D56-2EB0-B9F4-6029-17FE015555B4}"/>
                </a:ext>
              </a:extLst>
            </p:cNvPr>
            <p:cNvCxnSpPr/>
            <p:nvPr/>
          </p:nvCxnSpPr>
          <p:spPr bwMode="auto">
            <a:xfrm>
              <a:off x="5859091"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14E1939-A244-7438-9B35-13D20733C9F9}"/>
                </a:ext>
              </a:extLst>
            </p:cNvPr>
            <p:cNvCxnSpPr/>
            <p:nvPr/>
          </p:nvCxnSpPr>
          <p:spPr bwMode="auto">
            <a:xfrm>
              <a:off x="5825753"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DD9C0C2-7CD2-2E2F-44EE-0A38C62FD8C7}"/>
                </a:ext>
              </a:extLst>
            </p:cNvPr>
            <p:cNvCxnSpPr/>
            <p:nvPr/>
          </p:nvCxnSpPr>
          <p:spPr bwMode="auto">
            <a:xfrm>
              <a:off x="5793715" y="201261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A0CBD9D-1667-2D67-C7D3-A844ECF0E859}"/>
                </a:ext>
              </a:extLst>
            </p:cNvPr>
            <p:cNvCxnSpPr/>
            <p:nvPr/>
          </p:nvCxnSpPr>
          <p:spPr bwMode="auto">
            <a:xfrm>
              <a:off x="5773701" y="199198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3FEE9C4-5A32-0739-CA36-244C04A7A08A}"/>
                </a:ext>
              </a:extLst>
            </p:cNvPr>
            <p:cNvCxnSpPr/>
            <p:nvPr/>
          </p:nvCxnSpPr>
          <p:spPr bwMode="auto">
            <a:xfrm>
              <a:off x="5749888" y="1974188"/>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C77F783-7AC1-3F6A-4E53-B0411B9F2C5E}"/>
                </a:ext>
              </a:extLst>
            </p:cNvPr>
            <p:cNvCxnSpPr/>
            <p:nvPr/>
          </p:nvCxnSpPr>
          <p:spPr bwMode="auto">
            <a:xfrm>
              <a:off x="5735601" y="197015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29C7B7E-7673-0D88-0E5D-A6D8878CCE86}"/>
                </a:ext>
              </a:extLst>
            </p:cNvPr>
            <p:cNvCxnSpPr/>
            <p:nvPr/>
          </p:nvCxnSpPr>
          <p:spPr bwMode="auto">
            <a:xfrm>
              <a:off x="5694326"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9F0B74F-2CF0-B767-D6DA-F593C8C00554}"/>
                </a:ext>
              </a:extLst>
            </p:cNvPr>
            <p:cNvCxnSpPr/>
            <p:nvPr/>
          </p:nvCxnSpPr>
          <p:spPr bwMode="auto">
            <a:xfrm>
              <a:off x="5640351"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BA8C410-50F1-7E99-D630-A34C2B0EE67F}"/>
                </a:ext>
              </a:extLst>
            </p:cNvPr>
            <p:cNvCxnSpPr/>
            <p:nvPr/>
          </p:nvCxnSpPr>
          <p:spPr bwMode="auto">
            <a:xfrm>
              <a:off x="5583201"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B5B47BD-471D-31D0-42C0-2086E273C2B6}"/>
                </a:ext>
              </a:extLst>
            </p:cNvPr>
            <p:cNvCxnSpPr/>
            <p:nvPr/>
          </p:nvCxnSpPr>
          <p:spPr bwMode="auto">
            <a:xfrm>
              <a:off x="5559582"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A9414DB-7963-474F-50DB-BBC86FD14D26}"/>
                </a:ext>
              </a:extLst>
            </p:cNvPr>
            <p:cNvCxnSpPr/>
            <p:nvPr/>
          </p:nvCxnSpPr>
          <p:spPr bwMode="auto">
            <a:xfrm>
              <a:off x="5531007"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6050888-D353-8768-06A6-63EA61CAA340}"/>
                </a:ext>
              </a:extLst>
            </p:cNvPr>
            <p:cNvCxnSpPr/>
            <p:nvPr/>
          </p:nvCxnSpPr>
          <p:spPr bwMode="auto">
            <a:xfrm>
              <a:off x="5505607"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BF3F40C-1A8A-AAD6-67F8-6F0C4CAA2213}"/>
                </a:ext>
              </a:extLst>
            </p:cNvPr>
            <p:cNvCxnSpPr/>
            <p:nvPr/>
          </p:nvCxnSpPr>
          <p:spPr bwMode="auto">
            <a:xfrm>
              <a:off x="5486557"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241ADE3-C9E4-4326-C264-0430092AC43C}"/>
                </a:ext>
              </a:extLst>
            </p:cNvPr>
            <p:cNvCxnSpPr/>
            <p:nvPr/>
          </p:nvCxnSpPr>
          <p:spPr bwMode="auto">
            <a:xfrm>
              <a:off x="5446870"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205D542-F77D-E09D-8EFE-B7F99AD63288}"/>
                </a:ext>
              </a:extLst>
            </p:cNvPr>
            <p:cNvCxnSpPr/>
            <p:nvPr/>
          </p:nvCxnSpPr>
          <p:spPr bwMode="auto">
            <a:xfrm>
              <a:off x="5423058" y="194951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60BB794-7806-5FB2-CF68-2780E8C4A504}"/>
                </a:ext>
              </a:extLst>
            </p:cNvPr>
            <p:cNvCxnSpPr/>
            <p:nvPr/>
          </p:nvCxnSpPr>
          <p:spPr bwMode="auto">
            <a:xfrm>
              <a:off x="5394483" y="191657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869E972-F9B5-975C-662C-18EB9FCECA26}"/>
                </a:ext>
              </a:extLst>
            </p:cNvPr>
            <p:cNvCxnSpPr/>
            <p:nvPr/>
          </p:nvCxnSpPr>
          <p:spPr bwMode="auto">
            <a:xfrm>
              <a:off x="5367495" y="191657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E701E3E-85E1-E9FD-7439-894F91EDF876}"/>
                </a:ext>
              </a:extLst>
            </p:cNvPr>
            <p:cNvCxnSpPr/>
            <p:nvPr/>
          </p:nvCxnSpPr>
          <p:spPr bwMode="auto">
            <a:xfrm>
              <a:off x="5336681" y="191657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0D1EC72-219B-42EC-A278-8DB25B950846}"/>
                </a:ext>
              </a:extLst>
            </p:cNvPr>
            <p:cNvCxnSpPr/>
            <p:nvPr/>
          </p:nvCxnSpPr>
          <p:spPr bwMode="auto">
            <a:xfrm>
              <a:off x="5309536" y="190705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95ED2F7-157C-1758-FD63-809D4615F171}"/>
                </a:ext>
              </a:extLst>
            </p:cNvPr>
            <p:cNvCxnSpPr/>
            <p:nvPr/>
          </p:nvCxnSpPr>
          <p:spPr bwMode="auto">
            <a:xfrm>
              <a:off x="5280960" y="18852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F757AA2-4B26-9DDF-1FDB-8244034C73F9}"/>
                </a:ext>
              </a:extLst>
            </p:cNvPr>
            <p:cNvCxnSpPr/>
            <p:nvPr/>
          </p:nvCxnSpPr>
          <p:spPr bwMode="auto">
            <a:xfrm>
              <a:off x="5261910" y="18852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2A6D477-790B-C3E9-B8DD-7FB2D36B4CFA}"/>
                </a:ext>
              </a:extLst>
            </p:cNvPr>
            <p:cNvCxnSpPr/>
            <p:nvPr/>
          </p:nvCxnSpPr>
          <p:spPr bwMode="auto">
            <a:xfrm>
              <a:off x="5235168" y="18852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58019E8-81DA-5B2B-738B-FFFBEE35AE84}"/>
                </a:ext>
              </a:extLst>
            </p:cNvPr>
            <p:cNvCxnSpPr/>
            <p:nvPr/>
          </p:nvCxnSpPr>
          <p:spPr bwMode="auto">
            <a:xfrm>
              <a:off x="5197068" y="18852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FE9AF49-A40D-AF75-E9C4-8367BC607735}"/>
                </a:ext>
              </a:extLst>
            </p:cNvPr>
            <p:cNvCxnSpPr/>
            <p:nvPr/>
          </p:nvCxnSpPr>
          <p:spPr bwMode="auto">
            <a:xfrm>
              <a:off x="5181193" y="18852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D8584FE-9065-57F9-9199-15B24D263747}"/>
                </a:ext>
              </a:extLst>
            </p:cNvPr>
            <p:cNvCxnSpPr/>
            <p:nvPr/>
          </p:nvCxnSpPr>
          <p:spPr bwMode="auto">
            <a:xfrm>
              <a:off x="5135155" y="1887275"/>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745D213-C2B1-76B9-E27E-38C7870E8835}"/>
                </a:ext>
              </a:extLst>
            </p:cNvPr>
            <p:cNvCxnSpPr/>
            <p:nvPr/>
          </p:nvCxnSpPr>
          <p:spPr bwMode="auto">
            <a:xfrm>
              <a:off x="5106580" y="187662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5E7331F-4417-E421-9137-B3CBF799D987}"/>
                </a:ext>
              </a:extLst>
            </p:cNvPr>
            <p:cNvCxnSpPr/>
            <p:nvPr/>
          </p:nvCxnSpPr>
          <p:spPr bwMode="auto">
            <a:xfrm>
              <a:off x="5084355" y="1867563"/>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B178111-6DFA-630D-8AE3-E6FEC21F76F9}"/>
                </a:ext>
              </a:extLst>
            </p:cNvPr>
            <p:cNvCxnSpPr/>
            <p:nvPr/>
          </p:nvCxnSpPr>
          <p:spPr bwMode="auto">
            <a:xfrm>
              <a:off x="5063718" y="186458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B35A31E-34A9-99AF-68B8-620DA7D0E4FF}"/>
                </a:ext>
              </a:extLst>
            </p:cNvPr>
            <p:cNvCxnSpPr/>
            <p:nvPr/>
          </p:nvCxnSpPr>
          <p:spPr bwMode="auto">
            <a:xfrm>
              <a:off x="5043080" y="186458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6A991CA-A377-1EE4-2D6E-D24D10C4DBAE}"/>
                </a:ext>
              </a:extLst>
            </p:cNvPr>
            <p:cNvCxnSpPr/>
            <p:nvPr/>
          </p:nvCxnSpPr>
          <p:spPr bwMode="auto">
            <a:xfrm>
              <a:off x="5011330" y="186458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94C7F3D-5BDE-7CBD-56BA-A8A3F03FFD61}"/>
                </a:ext>
              </a:extLst>
            </p:cNvPr>
            <p:cNvCxnSpPr/>
            <p:nvPr/>
          </p:nvCxnSpPr>
          <p:spPr bwMode="auto">
            <a:xfrm>
              <a:off x="4990692" y="184943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381701E-40EF-E84B-DE0C-B6873E13D59E}"/>
                </a:ext>
              </a:extLst>
            </p:cNvPr>
            <p:cNvCxnSpPr/>
            <p:nvPr/>
          </p:nvCxnSpPr>
          <p:spPr bwMode="auto">
            <a:xfrm>
              <a:off x="4968467" y="184943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B438354-322F-7C51-5DE8-7A05B535632A}"/>
                </a:ext>
              </a:extLst>
            </p:cNvPr>
            <p:cNvCxnSpPr/>
            <p:nvPr/>
          </p:nvCxnSpPr>
          <p:spPr bwMode="auto">
            <a:xfrm>
              <a:off x="4939892" y="184943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2AA8162-3A42-545D-8640-28ACD431CC58}"/>
                </a:ext>
              </a:extLst>
            </p:cNvPr>
            <p:cNvCxnSpPr/>
            <p:nvPr/>
          </p:nvCxnSpPr>
          <p:spPr bwMode="auto">
            <a:xfrm>
              <a:off x="4911317" y="184943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1737461-B39E-373F-6A70-678F4BFABCD4}"/>
                </a:ext>
              </a:extLst>
            </p:cNvPr>
            <p:cNvCxnSpPr/>
            <p:nvPr/>
          </p:nvCxnSpPr>
          <p:spPr bwMode="auto">
            <a:xfrm>
              <a:off x="4887504" y="184275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6D10D57-C09A-1EE4-48AE-E12822BE7DBF}"/>
                </a:ext>
              </a:extLst>
            </p:cNvPr>
            <p:cNvCxnSpPr/>
            <p:nvPr/>
          </p:nvCxnSpPr>
          <p:spPr bwMode="auto">
            <a:xfrm>
              <a:off x="4871629"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395207F-3F3A-DD64-8F7A-B74D9B7B2243}"/>
                </a:ext>
              </a:extLst>
            </p:cNvPr>
            <p:cNvCxnSpPr/>
            <p:nvPr/>
          </p:nvCxnSpPr>
          <p:spPr bwMode="auto">
            <a:xfrm>
              <a:off x="4846229"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7896266-0F15-6A06-B640-C23F1C220136}"/>
                </a:ext>
              </a:extLst>
            </p:cNvPr>
            <p:cNvCxnSpPr/>
            <p:nvPr/>
          </p:nvCxnSpPr>
          <p:spPr bwMode="auto">
            <a:xfrm>
              <a:off x="4815121"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8138F38-51AC-8EC3-1A7E-C9282E7991AD}"/>
                </a:ext>
              </a:extLst>
            </p:cNvPr>
            <p:cNvCxnSpPr/>
            <p:nvPr/>
          </p:nvCxnSpPr>
          <p:spPr bwMode="auto">
            <a:xfrm>
              <a:off x="4786546"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9E8593D-F621-88BD-E52C-525DECFAA7BE}"/>
                </a:ext>
              </a:extLst>
            </p:cNvPr>
            <p:cNvCxnSpPr/>
            <p:nvPr/>
          </p:nvCxnSpPr>
          <p:spPr bwMode="auto">
            <a:xfrm>
              <a:off x="4767275"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CF48719-F43B-0721-4C49-ACDDAC12FE5C}"/>
                </a:ext>
              </a:extLst>
            </p:cNvPr>
            <p:cNvCxnSpPr/>
            <p:nvPr/>
          </p:nvCxnSpPr>
          <p:spPr bwMode="auto">
            <a:xfrm>
              <a:off x="4729175"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76B16FA-BB7F-CD58-AF7C-3F89114EC5BE}"/>
                </a:ext>
              </a:extLst>
            </p:cNvPr>
            <p:cNvCxnSpPr/>
            <p:nvPr/>
          </p:nvCxnSpPr>
          <p:spPr bwMode="auto">
            <a:xfrm>
              <a:off x="4706350" y="1835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DD20884-0AA7-BC9B-C4E4-1DFAD3906DD1}"/>
                </a:ext>
              </a:extLst>
            </p:cNvPr>
            <p:cNvCxnSpPr/>
            <p:nvPr/>
          </p:nvCxnSpPr>
          <p:spPr bwMode="auto">
            <a:xfrm>
              <a:off x="4531725" y="182542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F962302-A964-6F1A-046B-B83C3F94D8B8}"/>
                </a:ext>
              </a:extLst>
            </p:cNvPr>
            <p:cNvCxnSpPr/>
            <p:nvPr/>
          </p:nvCxnSpPr>
          <p:spPr bwMode="auto">
            <a:xfrm>
              <a:off x="4514263" y="182212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8751B12-C3B1-7F29-5DB2-82AC9CD18831}"/>
                </a:ext>
              </a:extLst>
            </p:cNvPr>
            <p:cNvCxnSpPr/>
            <p:nvPr/>
          </p:nvCxnSpPr>
          <p:spPr bwMode="auto">
            <a:xfrm>
              <a:off x="4489676" y="181577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607466-AFC4-679E-CF33-C8CD9B9F8D76}"/>
                </a:ext>
              </a:extLst>
            </p:cNvPr>
            <p:cNvCxnSpPr/>
            <p:nvPr/>
          </p:nvCxnSpPr>
          <p:spPr bwMode="auto">
            <a:xfrm>
              <a:off x="4453163" y="1817358"/>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F77EEAC-8065-91B9-9E86-525EEDEA50BA}"/>
                </a:ext>
              </a:extLst>
            </p:cNvPr>
            <p:cNvCxnSpPr/>
            <p:nvPr/>
          </p:nvCxnSpPr>
          <p:spPr bwMode="auto">
            <a:xfrm>
              <a:off x="4430938" y="181577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001045B-C410-651F-7CFE-AB385DA88203}"/>
                </a:ext>
              </a:extLst>
            </p:cNvPr>
            <p:cNvCxnSpPr/>
            <p:nvPr/>
          </p:nvCxnSpPr>
          <p:spPr bwMode="auto">
            <a:xfrm>
              <a:off x="4400776" y="181068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BDD4DF1-25BA-CAE3-C900-32CDCAB0BE64}"/>
                </a:ext>
              </a:extLst>
            </p:cNvPr>
            <p:cNvCxnSpPr/>
            <p:nvPr/>
          </p:nvCxnSpPr>
          <p:spPr bwMode="auto">
            <a:xfrm>
              <a:off x="4386488" y="181035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02379EC-690A-55FA-E33D-D0EA7CA22028}"/>
                </a:ext>
              </a:extLst>
            </p:cNvPr>
            <p:cNvCxnSpPr/>
            <p:nvPr/>
          </p:nvCxnSpPr>
          <p:spPr bwMode="auto">
            <a:xfrm>
              <a:off x="4349030" y="180453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969D99B-84A8-54A3-39A1-D4E721A4640B}"/>
                </a:ext>
              </a:extLst>
            </p:cNvPr>
            <p:cNvCxnSpPr/>
            <p:nvPr/>
          </p:nvCxnSpPr>
          <p:spPr bwMode="auto">
            <a:xfrm>
              <a:off x="4314825" y="180029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1C4361E-DEF1-E465-2C79-89BF7AD71806}"/>
                </a:ext>
              </a:extLst>
            </p:cNvPr>
            <p:cNvCxnSpPr/>
            <p:nvPr/>
          </p:nvCxnSpPr>
          <p:spPr bwMode="auto">
            <a:xfrm>
              <a:off x="4282871" y="179520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439F26C-935D-8769-F73B-D2E6FEF27CAE}"/>
                </a:ext>
              </a:extLst>
            </p:cNvPr>
            <p:cNvCxnSpPr/>
            <p:nvPr/>
          </p:nvCxnSpPr>
          <p:spPr bwMode="auto">
            <a:xfrm>
              <a:off x="4226220" y="1793215"/>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403A119-6BAA-4309-1C30-3AF0168F0405}"/>
                </a:ext>
              </a:extLst>
            </p:cNvPr>
            <p:cNvCxnSpPr/>
            <p:nvPr/>
          </p:nvCxnSpPr>
          <p:spPr bwMode="auto">
            <a:xfrm>
              <a:off x="4173832" y="177965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654F57F-E763-4F7B-55AB-272AD9D121A5}"/>
                </a:ext>
              </a:extLst>
            </p:cNvPr>
            <p:cNvCxnSpPr/>
            <p:nvPr/>
          </p:nvCxnSpPr>
          <p:spPr bwMode="auto">
            <a:xfrm>
              <a:off x="4157593" y="1783433"/>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B24A257-08BF-32EC-37EF-6BB48E54FC35}"/>
                </a:ext>
              </a:extLst>
            </p:cNvPr>
            <p:cNvCxnSpPr/>
            <p:nvPr/>
          </p:nvCxnSpPr>
          <p:spPr bwMode="auto">
            <a:xfrm>
              <a:off x="4094092" y="1779928"/>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7176E31-A692-A85F-D21E-BE4B8A534178}"/>
                </a:ext>
              </a:extLst>
            </p:cNvPr>
            <p:cNvCxnSpPr/>
            <p:nvPr/>
          </p:nvCxnSpPr>
          <p:spPr bwMode="auto">
            <a:xfrm>
              <a:off x="4049643" y="177965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C52646A-3604-88F1-B6A5-B8D66CBBF5A3}"/>
                </a:ext>
              </a:extLst>
            </p:cNvPr>
            <p:cNvCxnSpPr/>
            <p:nvPr/>
          </p:nvCxnSpPr>
          <p:spPr bwMode="auto">
            <a:xfrm>
              <a:off x="4017893" y="178296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3EDF04D-A362-7C56-DF73-ABCE4688AD46}"/>
                </a:ext>
              </a:extLst>
            </p:cNvPr>
            <p:cNvCxnSpPr/>
            <p:nvPr/>
          </p:nvCxnSpPr>
          <p:spPr bwMode="auto">
            <a:xfrm>
              <a:off x="3968680" y="17678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DA3C93A-D070-9726-CF34-C677014B6486}"/>
                </a:ext>
              </a:extLst>
            </p:cNvPr>
            <p:cNvCxnSpPr/>
            <p:nvPr/>
          </p:nvCxnSpPr>
          <p:spPr bwMode="auto">
            <a:xfrm>
              <a:off x="3935343" y="17678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8C434AA-16DD-43D7-D4F8-108F63F300DF}"/>
                </a:ext>
              </a:extLst>
            </p:cNvPr>
            <p:cNvCxnSpPr/>
            <p:nvPr/>
          </p:nvCxnSpPr>
          <p:spPr bwMode="auto">
            <a:xfrm>
              <a:off x="3908356" y="17678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E543C73-3411-039E-65D4-0DFECAE35B0D}"/>
                </a:ext>
              </a:extLst>
            </p:cNvPr>
            <p:cNvCxnSpPr/>
            <p:nvPr/>
          </p:nvCxnSpPr>
          <p:spPr bwMode="auto">
            <a:xfrm>
              <a:off x="3882956" y="176450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EA93C38-BE34-8E14-6C32-ABB0EA33E00C}"/>
                </a:ext>
              </a:extLst>
            </p:cNvPr>
            <p:cNvCxnSpPr/>
            <p:nvPr/>
          </p:nvCxnSpPr>
          <p:spPr bwMode="auto">
            <a:xfrm>
              <a:off x="3846443" y="175590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8EB9284-BDD2-E2A3-C34F-B64EEA33198B}"/>
                </a:ext>
              </a:extLst>
            </p:cNvPr>
            <p:cNvCxnSpPr/>
            <p:nvPr/>
          </p:nvCxnSpPr>
          <p:spPr bwMode="auto">
            <a:xfrm>
              <a:off x="3817868" y="173719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C5A36D8-DCDA-0709-F0F7-8C32CA516401}"/>
                </a:ext>
              </a:extLst>
            </p:cNvPr>
            <p:cNvCxnSpPr/>
            <p:nvPr/>
          </p:nvCxnSpPr>
          <p:spPr bwMode="auto">
            <a:xfrm>
              <a:off x="3800405" y="173719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7BFE98F-550C-0EA2-992A-2860B0E9AB76}"/>
                </a:ext>
              </a:extLst>
            </p:cNvPr>
            <p:cNvCxnSpPr/>
            <p:nvPr/>
          </p:nvCxnSpPr>
          <p:spPr bwMode="auto">
            <a:xfrm>
              <a:off x="3693394" y="173719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B28BF7C-9B33-865E-1511-CF8B3430A0CF}"/>
                </a:ext>
              </a:extLst>
            </p:cNvPr>
            <p:cNvCxnSpPr/>
            <p:nvPr/>
          </p:nvCxnSpPr>
          <p:spPr bwMode="auto">
            <a:xfrm>
              <a:off x="3627694" y="173719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20D0C4F-B584-0298-ABC0-C4B1B8DC811B}"/>
                </a:ext>
              </a:extLst>
            </p:cNvPr>
            <p:cNvCxnSpPr/>
            <p:nvPr/>
          </p:nvCxnSpPr>
          <p:spPr bwMode="auto">
            <a:xfrm>
              <a:off x="3588007" y="173084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A0E270B-7C71-F54D-8719-9D99A242C7F5}"/>
                </a:ext>
              </a:extLst>
            </p:cNvPr>
            <p:cNvCxnSpPr/>
            <p:nvPr/>
          </p:nvCxnSpPr>
          <p:spPr bwMode="auto">
            <a:xfrm>
              <a:off x="3562607" y="173084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D5947C5-05E5-8336-5175-2201AE15A22F}"/>
                </a:ext>
              </a:extLst>
            </p:cNvPr>
            <p:cNvCxnSpPr/>
            <p:nvPr/>
          </p:nvCxnSpPr>
          <p:spPr bwMode="auto">
            <a:xfrm>
              <a:off x="3541969" y="173084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D062DC0-3432-F1DE-9B9E-2DFC023AD495}"/>
                </a:ext>
              </a:extLst>
            </p:cNvPr>
            <p:cNvCxnSpPr/>
            <p:nvPr/>
          </p:nvCxnSpPr>
          <p:spPr bwMode="auto">
            <a:xfrm>
              <a:off x="3329244" y="169472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C274DA6-45A2-CAB5-874C-4A31CACF41CE}"/>
                </a:ext>
              </a:extLst>
            </p:cNvPr>
            <p:cNvCxnSpPr/>
            <p:nvPr/>
          </p:nvCxnSpPr>
          <p:spPr bwMode="auto">
            <a:xfrm>
              <a:off x="3310194" y="168837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34ABCEF-AFD0-2A93-9C5E-57CEF6DD73F2}"/>
                </a:ext>
              </a:extLst>
            </p:cNvPr>
            <p:cNvCxnSpPr/>
            <p:nvPr/>
          </p:nvCxnSpPr>
          <p:spPr bwMode="auto">
            <a:xfrm>
              <a:off x="3226057" y="169472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3BEAF70-E836-C8C6-AF35-D1C16D2F0D3E}"/>
                </a:ext>
              </a:extLst>
            </p:cNvPr>
            <p:cNvCxnSpPr/>
            <p:nvPr/>
          </p:nvCxnSpPr>
          <p:spPr bwMode="auto">
            <a:xfrm>
              <a:off x="3187957" y="168837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DC25826-ED7D-80CA-E250-59379134CDCF}"/>
                </a:ext>
              </a:extLst>
            </p:cNvPr>
            <p:cNvCxnSpPr/>
            <p:nvPr/>
          </p:nvCxnSpPr>
          <p:spPr bwMode="auto">
            <a:xfrm>
              <a:off x="3156536" y="167957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8120B76-2CBF-A796-B74A-AD98BDB9CF1A}"/>
                </a:ext>
              </a:extLst>
            </p:cNvPr>
            <p:cNvCxnSpPr/>
            <p:nvPr/>
          </p:nvCxnSpPr>
          <p:spPr bwMode="auto">
            <a:xfrm>
              <a:off x="3127961" y="167957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96451B7-60DC-BD17-9658-C748B58601ED}"/>
                </a:ext>
              </a:extLst>
            </p:cNvPr>
            <p:cNvCxnSpPr/>
            <p:nvPr/>
          </p:nvCxnSpPr>
          <p:spPr bwMode="auto">
            <a:xfrm>
              <a:off x="3092167" y="167957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90C4A0A-952A-6CDF-A612-DFB8C6B90586}"/>
                </a:ext>
              </a:extLst>
            </p:cNvPr>
            <p:cNvCxnSpPr/>
            <p:nvPr/>
          </p:nvCxnSpPr>
          <p:spPr bwMode="auto">
            <a:xfrm>
              <a:off x="3069942" y="167759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D02D295-AA6F-04FE-7617-D22257D75BCD}"/>
                </a:ext>
              </a:extLst>
            </p:cNvPr>
            <p:cNvCxnSpPr/>
            <p:nvPr/>
          </p:nvCxnSpPr>
          <p:spPr bwMode="auto">
            <a:xfrm>
              <a:off x="3052479" y="1670979"/>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13BBD87-45CE-D3C0-FF79-765FDD52A8EB}"/>
                </a:ext>
              </a:extLst>
            </p:cNvPr>
            <p:cNvCxnSpPr/>
            <p:nvPr/>
          </p:nvCxnSpPr>
          <p:spPr bwMode="auto">
            <a:xfrm>
              <a:off x="2979454" y="165226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25C6675-A65D-BB7F-992F-63D95572DFED}"/>
                </a:ext>
              </a:extLst>
            </p:cNvPr>
            <p:cNvCxnSpPr/>
            <p:nvPr/>
          </p:nvCxnSpPr>
          <p:spPr bwMode="auto">
            <a:xfrm>
              <a:off x="2889947" y="165226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E696987-5931-F800-15D7-A8E95B7EEC10}"/>
                </a:ext>
              </a:extLst>
            </p:cNvPr>
            <p:cNvCxnSpPr/>
            <p:nvPr/>
          </p:nvCxnSpPr>
          <p:spPr bwMode="auto">
            <a:xfrm>
              <a:off x="2861372" y="1652262"/>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D5E7772-592B-9DDB-D4D2-D09761D63914}"/>
                </a:ext>
              </a:extLst>
            </p:cNvPr>
            <p:cNvCxnSpPr/>
            <p:nvPr/>
          </p:nvCxnSpPr>
          <p:spPr bwMode="auto">
            <a:xfrm>
              <a:off x="2821684" y="164591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39F2C54-D6F8-E87B-8194-449DEB4EB31E}"/>
                </a:ext>
              </a:extLst>
            </p:cNvPr>
            <p:cNvCxnSpPr/>
            <p:nvPr/>
          </p:nvCxnSpPr>
          <p:spPr bwMode="auto">
            <a:xfrm>
              <a:off x="2712147" y="1641475"/>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127E287-A155-89E5-4F4E-935C60A613DD}"/>
                </a:ext>
              </a:extLst>
            </p:cNvPr>
            <p:cNvCxnSpPr/>
            <p:nvPr/>
          </p:nvCxnSpPr>
          <p:spPr bwMode="auto">
            <a:xfrm>
              <a:off x="2639121" y="163314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798189C-E12A-F5E2-1866-55AAF26D0DB7}"/>
                </a:ext>
              </a:extLst>
            </p:cNvPr>
            <p:cNvCxnSpPr/>
            <p:nvPr/>
          </p:nvCxnSpPr>
          <p:spPr bwMode="auto">
            <a:xfrm>
              <a:off x="2674159" y="162851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7F592E6-82A6-A9D4-6F3C-BC0FCCBC6C69}"/>
                </a:ext>
              </a:extLst>
            </p:cNvPr>
            <p:cNvCxnSpPr/>
            <p:nvPr/>
          </p:nvCxnSpPr>
          <p:spPr bwMode="auto">
            <a:xfrm>
              <a:off x="2747071" y="1645911"/>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DB215F0-85E2-505B-2BE8-69D915F8B2D5}"/>
                </a:ext>
              </a:extLst>
            </p:cNvPr>
            <p:cNvCxnSpPr/>
            <p:nvPr/>
          </p:nvCxnSpPr>
          <p:spPr bwMode="auto">
            <a:xfrm>
              <a:off x="2607716" y="16243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B8C81B7-0F66-E96D-E0D8-7B5FE1C4D1EB}"/>
                </a:ext>
              </a:extLst>
            </p:cNvPr>
            <p:cNvCxnSpPr/>
            <p:nvPr/>
          </p:nvCxnSpPr>
          <p:spPr bwMode="auto">
            <a:xfrm>
              <a:off x="2583904" y="16243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23BB454-13AC-187C-146C-E4C6476ECD3B}"/>
                </a:ext>
              </a:extLst>
            </p:cNvPr>
            <p:cNvCxnSpPr/>
            <p:nvPr/>
          </p:nvCxnSpPr>
          <p:spPr bwMode="auto">
            <a:xfrm>
              <a:off x="2547392" y="162438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8F65039-1775-2369-3979-AC1A84D0FB7D}"/>
                </a:ext>
              </a:extLst>
            </p:cNvPr>
            <p:cNvCxnSpPr/>
            <p:nvPr/>
          </p:nvCxnSpPr>
          <p:spPr bwMode="auto">
            <a:xfrm>
              <a:off x="2429917" y="162118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0C6A46C-1808-48EB-5F65-E4F3F2ADA7D6}"/>
                </a:ext>
              </a:extLst>
            </p:cNvPr>
            <p:cNvCxnSpPr/>
            <p:nvPr/>
          </p:nvCxnSpPr>
          <p:spPr bwMode="auto">
            <a:xfrm>
              <a:off x="2372767" y="161290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F6862D8-116E-7640-8B43-270F7ECFBD3A}"/>
                </a:ext>
              </a:extLst>
            </p:cNvPr>
            <p:cNvCxnSpPr/>
            <p:nvPr/>
          </p:nvCxnSpPr>
          <p:spPr bwMode="auto">
            <a:xfrm>
              <a:off x="2339602" y="160979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F3F9015-4CCC-C9E0-E6CF-BCB153C06D4A}"/>
                </a:ext>
              </a:extLst>
            </p:cNvPr>
            <p:cNvCxnSpPr/>
            <p:nvPr/>
          </p:nvCxnSpPr>
          <p:spPr bwMode="auto">
            <a:xfrm>
              <a:off x="2311027" y="1609797"/>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57BDB28-7065-4C62-BF35-3A92AEFC38F5}"/>
                </a:ext>
              </a:extLst>
            </p:cNvPr>
            <p:cNvCxnSpPr/>
            <p:nvPr/>
          </p:nvCxnSpPr>
          <p:spPr bwMode="auto">
            <a:xfrm>
              <a:off x="2200275" y="1603446"/>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DF85AE7-6495-97C1-BE06-99E555CDC7E8}"/>
                </a:ext>
              </a:extLst>
            </p:cNvPr>
            <p:cNvCxnSpPr/>
            <p:nvPr/>
          </p:nvCxnSpPr>
          <p:spPr bwMode="auto">
            <a:xfrm>
              <a:off x="2130425" y="159266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2DD42B8-F9F1-3036-77A4-B2C035AF9F75}"/>
                </a:ext>
              </a:extLst>
            </p:cNvPr>
            <p:cNvCxnSpPr/>
            <p:nvPr/>
          </p:nvCxnSpPr>
          <p:spPr bwMode="auto">
            <a:xfrm>
              <a:off x="2105025" y="1592664"/>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C86ABDBA-8987-BAFA-3443-21CC9B214BC9}"/>
                </a:ext>
              </a:extLst>
            </p:cNvPr>
            <p:cNvCxnSpPr/>
            <p:nvPr/>
          </p:nvCxnSpPr>
          <p:spPr bwMode="auto">
            <a:xfrm>
              <a:off x="1927225" y="1587640"/>
              <a:ext cx="0" cy="8493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7B1D0B0-EC74-4019-1837-3D712C76B259}"/>
                </a:ext>
              </a:extLst>
            </p:cNvPr>
            <p:cNvCxnSpPr/>
            <p:nvPr/>
          </p:nvCxnSpPr>
          <p:spPr bwMode="auto">
            <a:xfrm>
              <a:off x="1887537" y="1586049"/>
              <a:ext cx="0" cy="849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5479B941-E1B4-0B36-603F-18F634835960}"/>
              </a:ext>
            </a:extLst>
          </p:cNvPr>
          <p:cNvGrpSpPr/>
          <p:nvPr/>
        </p:nvGrpSpPr>
        <p:grpSpPr>
          <a:xfrm>
            <a:off x="1819275" y="1586049"/>
            <a:ext cx="4502150" cy="750174"/>
            <a:chOff x="1819275" y="1586049"/>
            <a:chExt cx="4502150" cy="750174"/>
          </a:xfrm>
        </p:grpSpPr>
        <p:sp>
          <p:nvSpPr>
            <p:cNvPr id="184" name="Freeform: Shape 183">
              <a:extLst>
                <a:ext uri="{FF2B5EF4-FFF2-40B4-BE49-F238E27FC236}">
                  <a16:creationId xmlns:a16="http://schemas.microsoft.com/office/drawing/2014/main" id="{755DF3A1-294D-44F2-5271-96CF223EFA59}"/>
                </a:ext>
              </a:extLst>
            </p:cNvPr>
            <p:cNvSpPr/>
            <p:nvPr/>
          </p:nvSpPr>
          <p:spPr bwMode="auto">
            <a:xfrm>
              <a:off x="1819275" y="1628775"/>
              <a:ext cx="4502150" cy="663575"/>
            </a:xfrm>
            <a:custGeom>
              <a:avLst/>
              <a:gdLst>
                <a:gd name="connsiteX0" fmla="*/ 4502150 w 4502150"/>
                <a:gd name="connsiteY0" fmla="*/ 663575 h 663575"/>
                <a:gd name="connsiteX1" fmla="*/ 4244975 w 4502150"/>
                <a:gd name="connsiteY1" fmla="*/ 663575 h 663575"/>
                <a:gd name="connsiteX2" fmla="*/ 4244975 w 4502150"/>
                <a:gd name="connsiteY2" fmla="*/ 549275 h 663575"/>
                <a:gd name="connsiteX3" fmla="*/ 4000500 w 4502150"/>
                <a:gd name="connsiteY3" fmla="*/ 549275 h 663575"/>
                <a:gd name="connsiteX4" fmla="*/ 4000500 w 4502150"/>
                <a:gd name="connsiteY4" fmla="*/ 479425 h 663575"/>
                <a:gd name="connsiteX5" fmla="*/ 3733800 w 4502150"/>
                <a:gd name="connsiteY5" fmla="*/ 479425 h 663575"/>
                <a:gd name="connsiteX6" fmla="*/ 3733800 w 4502150"/>
                <a:gd name="connsiteY6" fmla="*/ 454025 h 663575"/>
                <a:gd name="connsiteX7" fmla="*/ 3590925 w 4502150"/>
                <a:gd name="connsiteY7" fmla="*/ 454025 h 663575"/>
                <a:gd name="connsiteX8" fmla="*/ 3590925 w 4502150"/>
                <a:gd name="connsiteY8" fmla="*/ 434975 h 663575"/>
                <a:gd name="connsiteX9" fmla="*/ 3530600 w 4502150"/>
                <a:gd name="connsiteY9" fmla="*/ 434975 h 663575"/>
                <a:gd name="connsiteX10" fmla="*/ 3530600 w 4502150"/>
                <a:gd name="connsiteY10" fmla="*/ 415925 h 663575"/>
                <a:gd name="connsiteX11" fmla="*/ 3463925 w 4502150"/>
                <a:gd name="connsiteY11" fmla="*/ 415925 h 663575"/>
                <a:gd name="connsiteX12" fmla="*/ 3463925 w 4502150"/>
                <a:gd name="connsiteY12" fmla="*/ 390525 h 663575"/>
                <a:gd name="connsiteX13" fmla="*/ 3311525 w 4502150"/>
                <a:gd name="connsiteY13" fmla="*/ 390525 h 663575"/>
                <a:gd name="connsiteX14" fmla="*/ 3311525 w 4502150"/>
                <a:gd name="connsiteY14" fmla="*/ 374650 h 663575"/>
                <a:gd name="connsiteX15" fmla="*/ 3035300 w 4502150"/>
                <a:gd name="connsiteY15" fmla="*/ 374650 h 663575"/>
                <a:gd name="connsiteX16" fmla="*/ 3035300 w 4502150"/>
                <a:gd name="connsiteY16" fmla="*/ 355600 h 663575"/>
                <a:gd name="connsiteX17" fmla="*/ 2905125 w 4502150"/>
                <a:gd name="connsiteY17" fmla="*/ 355600 h 663575"/>
                <a:gd name="connsiteX18" fmla="*/ 2905125 w 4502150"/>
                <a:gd name="connsiteY18" fmla="*/ 333375 h 663575"/>
                <a:gd name="connsiteX19" fmla="*/ 2771775 w 4502150"/>
                <a:gd name="connsiteY19" fmla="*/ 333375 h 663575"/>
                <a:gd name="connsiteX20" fmla="*/ 2771775 w 4502150"/>
                <a:gd name="connsiteY20" fmla="*/ 317500 h 663575"/>
                <a:gd name="connsiteX21" fmla="*/ 2673350 w 4502150"/>
                <a:gd name="connsiteY21" fmla="*/ 317500 h 663575"/>
                <a:gd name="connsiteX22" fmla="*/ 2673350 w 4502150"/>
                <a:gd name="connsiteY22" fmla="*/ 307975 h 663575"/>
                <a:gd name="connsiteX23" fmla="*/ 2619375 w 4502150"/>
                <a:gd name="connsiteY23" fmla="*/ 307975 h 663575"/>
                <a:gd name="connsiteX24" fmla="*/ 2619375 w 4502150"/>
                <a:gd name="connsiteY24" fmla="*/ 292100 h 663575"/>
                <a:gd name="connsiteX25" fmla="*/ 2524125 w 4502150"/>
                <a:gd name="connsiteY25" fmla="*/ 292100 h 663575"/>
                <a:gd name="connsiteX26" fmla="*/ 2524125 w 4502150"/>
                <a:gd name="connsiteY26" fmla="*/ 273050 h 663575"/>
                <a:gd name="connsiteX27" fmla="*/ 2330450 w 4502150"/>
                <a:gd name="connsiteY27" fmla="*/ 273050 h 663575"/>
                <a:gd name="connsiteX28" fmla="*/ 2330450 w 4502150"/>
                <a:gd name="connsiteY28" fmla="*/ 254000 h 663575"/>
                <a:gd name="connsiteX29" fmla="*/ 2178050 w 4502150"/>
                <a:gd name="connsiteY29" fmla="*/ 254000 h 663575"/>
                <a:gd name="connsiteX30" fmla="*/ 2178050 w 4502150"/>
                <a:gd name="connsiteY30" fmla="*/ 228600 h 663575"/>
                <a:gd name="connsiteX31" fmla="*/ 1949450 w 4502150"/>
                <a:gd name="connsiteY31" fmla="*/ 228600 h 663575"/>
                <a:gd name="connsiteX32" fmla="*/ 1924050 w 4502150"/>
                <a:gd name="connsiteY32" fmla="*/ 228600 h 663575"/>
                <a:gd name="connsiteX33" fmla="*/ 1924050 w 4502150"/>
                <a:gd name="connsiteY33" fmla="*/ 212725 h 663575"/>
                <a:gd name="connsiteX34" fmla="*/ 1838325 w 4502150"/>
                <a:gd name="connsiteY34" fmla="*/ 212725 h 663575"/>
                <a:gd name="connsiteX35" fmla="*/ 1841500 w 4502150"/>
                <a:gd name="connsiteY35" fmla="*/ 209550 h 663575"/>
                <a:gd name="connsiteX36" fmla="*/ 1752600 w 4502150"/>
                <a:gd name="connsiteY36" fmla="*/ 209550 h 663575"/>
                <a:gd name="connsiteX37" fmla="*/ 1752600 w 4502150"/>
                <a:gd name="connsiteY37" fmla="*/ 184150 h 663575"/>
                <a:gd name="connsiteX38" fmla="*/ 1635125 w 4502150"/>
                <a:gd name="connsiteY38" fmla="*/ 184150 h 663575"/>
                <a:gd name="connsiteX39" fmla="*/ 1635125 w 4502150"/>
                <a:gd name="connsiteY39" fmla="*/ 165100 h 663575"/>
                <a:gd name="connsiteX40" fmla="*/ 1482725 w 4502150"/>
                <a:gd name="connsiteY40" fmla="*/ 165100 h 663575"/>
                <a:gd name="connsiteX41" fmla="*/ 1482725 w 4502150"/>
                <a:gd name="connsiteY41" fmla="*/ 149225 h 663575"/>
                <a:gd name="connsiteX42" fmla="*/ 1371600 w 4502150"/>
                <a:gd name="connsiteY42" fmla="*/ 149225 h 663575"/>
                <a:gd name="connsiteX43" fmla="*/ 1257300 w 4502150"/>
                <a:gd name="connsiteY43" fmla="*/ 149225 h 663575"/>
                <a:gd name="connsiteX44" fmla="*/ 1257300 w 4502150"/>
                <a:gd name="connsiteY44" fmla="*/ 123825 h 663575"/>
                <a:gd name="connsiteX45" fmla="*/ 1025525 w 4502150"/>
                <a:gd name="connsiteY45" fmla="*/ 123825 h 663575"/>
                <a:gd name="connsiteX46" fmla="*/ 1025525 w 4502150"/>
                <a:gd name="connsiteY46" fmla="*/ 82550 h 663575"/>
                <a:gd name="connsiteX47" fmla="*/ 742950 w 4502150"/>
                <a:gd name="connsiteY47" fmla="*/ 82550 h 663575"/>
                <a:gd name="connsiteX48" fmla="*/ 742950 w 4502150"/>
                <a:gd name="connsiteY48" fmla="*/ 63500 h 663575"/>
                <a:gd name="connsiteX49" fmla="*/ 641350 w 4502150"/>
                <a:gd name="connsiteY49" fmla="*/ 63500 h 663575"/>
                <a:gd name="connsiteX50" fmla="*/ 641350 w 4502150"/>
                <a:gd name="connsiteY50" fmla="*/ 47625 h 663575"/>
                <a:gd name="connsiteX51" fmla="*/ 473075 w 4502150"/>
                <a:gd name="connsiteY51" fmla="*/ 47625 h 663575"/>
                <a:gd name="connsiteX52" fmla="*/ 473075 w 4502150"/>
                <a:gd name="connsiteY52" fmla="*/ 38100 h 663575"/>
                <a:gd name="connsiteX53" fmla="*/ 365125 w 4502150"/>
                <a:gd name="connsiteY53" fmla="*/ 38100 h 663575"/>
                <a:gd name="connsiteX54" fmla="*/ 365125 w 4502150"/>
                <a:gd name="connsiteY54" fmla="*/ 19050 h 663575"/>
                <a:gd name="connsiteX55" fmla="*/ 88900 w 4502150"/>
                <a:gd name="connsiteY55" fmla="*/ 19050 h 663575"/>
                <a:gd name="connsiteX56" fmla="*/ 88900 w 4502150"/>
                <a:gd name="connsiteY56" fmla="*/ 0 h 663575"/>
                <a:gd name="connsiteX57" fmla="*/ 0 w 4502150"/>
                <a:gd name="connsiteY57" fmla="*/ 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502150" h="663575">
                  <a:moveTo>
                    <a:pt x="4502150" y="663575"/>
                  </a:moveTo>
                  <a:lnTo>
                    <a:pt x="4244975" y="663575"/>
                  </a:lnTo>
                  <a:lnTo>
                    <a:pt x="4244975" y="549275"/>
                  </a:lnTo>
                  <a:lnTo>
                    <a:pt x="4000500" y="549275"/>
                  </a:lnTo>
                  <a:lnTo>
                    <a:pt x="4000500" y="479425"/>
                  </a:lnTo>
                  <a:lnTo>
                    <a:pt x="3733800" y="479425"/>
                  </a:lnTo>
                  <a:lnTo>
                    <a:pt x="3733800" y="454025"/>
                  </a:lnTo>
                  <a:lnTo>
                    <a:pt x="3590925" y="454025"/>
                  </a:lnTo>
                  <a:lnTo>
                    <a:pt x="3590925" y="434975"/>
                  </a:lnTo>
                  <a:lnTo>
                    <a:pt x="3530600" y="434975"/>
                  </a:lnTo>
                  <a:lnTo>
                    <a:pt x="3530600" y="415925"/>
                  </a:lnTo>
                  <a:lnTo>
                    <a:pt x="3463925" y="415925"/>
                  </a:lnTo>
                  <a:lnTo>
                    <a:pt x="3463925" y="390525"/>
                  </a:lnTo>
                  <a:lnTo>
                    <a:pt x="3311525" y="390525"/>
                  </a:lnTo>
                  <a:lnTo>
                    <a:pt x="3311525" y="374650"/>
                  </a:lnTo>
                  <a:lnTo>
                    <a:pt x="3035300" y="374650"/>
                  </a:lnTo>
                  <a:lnTo>
                    <a:pt x="3035300" y="355600"/>
                  </a:lnTo>
                  <a:lnTo>
                    <a:pt x="2905125" y="355600"/>
                  </a:lnTo>
                  <a:lnTo>
                    <a:pt x="2905125" y="333375"/>
                  </a:lnTo>
                  <a:lnTo>
                    <a:pt x="2771775" y="333375"/>
                  </a:lnTo>
                  <a:lnTo>
                    <a:pt x="2771775" y="317500"/>
                  </a:lnTo>
                  <a:lnTo>
                    <a:pt x="2673350" y="317500"/>
                  </a:lnTo>
                  <a:lnTo>
                    <a:pt x="2673350" y="307975"/>
                  </a:lnTo>
                  <a:lnTo>
                    <a:pt x="2619375" y="307975"/>
                  </a:lnTo>
                  <a:lnTo>
                    <a:pt x="2619375" y="292100"/>
                  </a:lnTo>
                  <a:lnTo>
                    <a:pt x="2524125" y="292100"/>
                  </a:lnTo>
                  <a:lnTo>
                    <a:pt x="2524125" y="273050"/>
                  </a:lnTo>
                  <a:lnTo>
                    <a:pt x="2330450" y="273050"/>
                  </a:lnTo>
                  <a:lnTo>
                    <a:pt x="2330450" y="254000"/>
                  </a:lnTo>
                  <a:lnTo>
                    <a:pt x="2178050" y="254000"/>
                  </a:lnTo>
                  <a:lnTo>
                    <a:pt x="2178050" y="228600"/>
                  </a:lnTo>
                  <a:lnTo>
                    <a:pt x="1949450" y="228600"/>
                  </a:lnTo>
                  <a:lnTo>
                    <a:pt x="1924050" y="228600"/>
                  </a:lnTo>
                  <a:lnTo>
                    <a:pt x="1924050" y="212725"/>
                  </a:lnTo>
                  <a:lnTo>
                    <a:pt x="1838325" y="212725"/>
                  </a:lnTo>
                  <a:lnTo>
                    <a:pt x="1841500" y="209550"/>
                  </a:lnTo>
                  <a:lnTo>
                    <a:pt x="1752600" y="209550"/>
                  </a:lnTo>
                  <a:lnTo>
                    <a:pt x="1752600" y="184150"/>
                  </a:lnTo>
                  <a:lnTo>
                    <a:pt x="1635125" y="184150"/>
                  </a:lnTo>
                  <a:lnTo>
                    <a:pt x="1635125" y="165100"/>
                  </a:lnTo>
                  <a:lnTo>
                    <a:pt x="1482725" y="165100"/>
                  </a:lnTo>
                  <a:lnTo>
                    <a:pt x="1482725" y="149225"/>
                  </a:lnTo>
                  <a:lnTo>
                    <a:pt x="1371600" y="149225"/>
                  </a:lnTo>
                  <a:lnTo>
                    <a:pt x="1257300" y="149225"/>
                  </a:lnTo>
                  <a:lnTo>
                    <a:pt x="1257300" y="123825"/>
                  </a:lnTo>
                  <a:lnTo>
                    <a:pt x="1025525" y="123825"/>
                  </a:lnTo>
                  <a:lnTo>
                    <a:pt x="1025525" y="82550"/>
                  </a:lnTo>
                  <a:lnTo>
                    <a:pt x="742950" y="82550"/>
                  </a:lnTo>
                  <a:lnTo>
                    <a:pt x="742950" y="63500"/>
                  </a:lnTo>
                  <a:lnTo>
                    <a:pt x="641350" y="63500"/>
                  </a:lnTo>
                  <a:lnTo>
                    <a:pt x="641350" y="47625"/>
                  </a:lnTo>
                  <a:lnTo>
                    <a:pt x="473075" y="47625"/>
                  </a:lnTo>
                  <a:lnTo>
                    <a:pt x="473075" y="38100"/>
                  </a:lnTo>
                  <a:lnTo>
                    <a:pt x="365125" y="38100"/>
                  </a:lnTo>
                  <a:lnTo>
                    <a:pt x="365125" y="19050"/>
                  </a:lnTo>
                  <a:lnTo>
                    <a:pt x="88900" y="19050"/>
                  </a:lnTo>
                  <a:lnTo>
                    <a:pt x="8890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185" name="Straight Connector 184">
              <a:extLst>
                <a:ext uri="{FF2B5EF4-FFF2-40B4-BE49-F238E27FC236}">
                  <a16:creationId xmlns:a16="http://schemas.microsoft.com/office/drawing/2014/main" id="{1D446C6A-404E-9392-842E-C468E10D34B1}"/>
                </a:ext>
              </a:extLst>
            </p:cNvPr>
            <p:cNvCxnSpPr/>
            <p:nvPr/>
          </p:nvCxnSpPr>
          <p:spPr bwMode="auto">
            <a:xfrm>
              <a:off x="1836994" y="158604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915A347-8535-C536-1527-6806FC5C33C0}"/>
                </a:ext>
              </a:extLst>
            </p:cNvPr>
            <p:cNvCxnSpPr/>
            <p:nvPr/>
          </p:nvCxnSpPr>
          <p:spPr bwMode="auto">
            <a:xfrm>
              <a:off x="1851281" y="158604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419AF51-2186-7402-2BCC-3A834A8BD1F4}"/>
                </a:ext>
              </a:extLst>
            </p:cNvPr>
            <p:cNvCxnSpPr/>
            <p:nvPr/>
          </p:nvCxnSpPr>
          <p:spPr bwMode="auto">
            <a:xfrm>
              <a:off x="1950729" y="159266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2ED1B4A-A655-C4FD-F309-8E944AADC430}"/>
                </a:ext>
              </a:extLst>
            </p:cNvPr>
            <p:cNvCxnSpPr/>
            <p:nvPr/>
          </p:nvCxnSpPr>
          <p:spPr bwMode="auto">
            <a:xfrm>
              <a:off x="1979304" y="159266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7F73E3E-CA7F-20F1-83CC-FBB4B5E48A12}"/>
                </a:ext>
              </a:extLst>
            </p:cNvPr>
            <p:cNvCxnSpPr/>
            <p:nvPr/>
          </p:nvCxnSpPr>
          <p:spPr bwMode="auto">
            <a:xfrm>
              <a:off x="2006292" y="159868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7F2D73A-2450-56CE-7C25-2A9F99638BBF}"/>
                </a:ext>
              </a:extLst>
            </p:cNvPr>
            <p:cNvCxnSpPr/>
            <p:nvPr/>
          </p:nvCxnSpPr>
          <p:spPr bwMode="auto">
            <a:xfrm>
              <a:off x="2033279" y="16034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ACAF356-F81A-D873-CD24-CFABA7EEFD02}"/>
                </a:ext>
              </a:extLst>
            </p:cNvPr>
            <p:cNvCxnSpPr/>
            <p:nvPr/>
          </p:nvCxnSpPr>
          <p:spPr bwMode="auto">
            <a:xfrm>
              <a:off x="2069526" y="160979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D7205D8-4C63-6343-D554-1CC9D3ED0FE2}"/>
                </a:ext>
              </a:extLst>
            </p:cNvPr>
            <p:cNvCxnSpPr/>
            <p:nvPr/>
          </p:nvCxnSpPr>
          <p:spPr bwMode="auto">
            <a:xfrm>
              <a:off x="2086586" y="161451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148EA5B-83EF-CB45-DF34-848A1E614D07}"/>
                </a:ext>
              </a:extLst>
            </p:cNvPr>
            <p:cNvCxnSpPr/>
            <p:nvPr/>
          </p:nvCxnSpPr>
          <p:spPr bwMode="auto">
            <a:xfrm>
              <a:off x="2154849" y="16034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635CDE2-9B3C-DE65-F1D2-6863DE60BD41}"/>
                </a:ext>
              </a:extLst>
            </p:cNvPr>
            <p:cNvCxnSpPr/>
            <p:nvPr/>
          </p:nvCxnSpPr>
          <p:spPr bwMode="auto">
            <a:xfrm>
              <a:off x="2190917" y="161866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B0570E3-00A2-7A5D-2ED6-29ED01F828D1}"/>
                </a:ext>
              </a:extLst>
            </p:cNvPr>
            <p:cNvCxnSpPr/>
            <p:nvPr/>
          </p:nvCxnSpPr>
          <p:spPr bwMode="auto">
            <a:xfrm>
              <a:off x="2276642" y="162851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C6923C1-8D86-3F72-F728-8CA850B8F5BB}"/>
                </a:ext>
              </a:extLst>
            </p:cNvPr>
            <p:cNvCxnSpPr/>
            <p:nvPr/>
          </p:nvCxnSpPr>
          <p:spPr bwMode="auto">
            <a:xfrm>
              <a:off x="2327069" y="164591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0B0CAC2-7AFD-D5D6-2999-07B68B5ABA94}"/>
                </a:ext>
              </a:extLst>
            </p:cNvPr>
            <p:cNvCxnSpPr/>
            <p:nvPr/>
          </p:nvCxnSpPr>
          <p:spPr bwMode="auto">
            <a:xfrm>
              <a:off x="2352096" y="165226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818FFE1-AF14-AEB8-BE5E-D357270DA9C8}"/>
                </a:ext>
              </a:extLst>
            </p:cNvPr>
            <p:cNvCxnSpPr/>
            <p:nvPr/>
          </p:nvCxnSpPr>
          <p:spPr bwMode="auto">
            <a:xfrm>
              <a:off x="2376950" y="164677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BE0F65C-C06F-FF18-1095-8CB83A639D63}"/>
                </a:ext>
              </a:extLst>
            </p:cNvPr>
            <p:cNvCxnSpPr/>
            <p:nvPr/>
          </p:nvCxnSpPr>
          <p:spPr bwMode="auto">
            <a:xfrm>
              <a:off x="2411875" y="1644465"/>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EC7D45C-AFC2-87C0-E5ED-3C5157F1CEA9}"/>
                </a:ext>
              </a:extLst>
            </p:cNvPr>
            <p:cNvCxnSpPr/>
            <p:nvPr/>
          </p:nvCxnSpPr>
          <p:spPr bwMode="auto">
            <a:xfrm>
              <a:off x="2470613" y="164056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BF24B60-B7B8-FADF-1E1B-80B18BC7F3B7}"/>
                </a:ext>
              </a:extLst>
            </p:cNvPr>
            <p:cNvCxnSpPr/>
            <p:nvPr/>
          </p:nvCxnSpPr>
          <p:spPr bwMode="auto">
            <a:xfrm>
              <a:off x="2497827" y="1644465"/>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AB95D13-7FF8-154A-E705-AAE34FE42853}"/>
                </a:ext>
              </a:extLst>
            </p:cNvPr>
            <p:cNvCxnSpPr/>
            <p:nvPr/>
          </p:nvCxnSpPr>
          <p:spPr bwMode="auto">
            <a:xfrm>
              <a:off x="2523227" y="165226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E2D8671-5B7C-B120-BD63-B32292C2EBE6}"/>
                </a:ext>
              </a:extLst>
            </p:cNvPr>
            <p:cNvCxnSpPr/>
            <p:nvPr/>
          </p:nvCxnSpPr>
          <p:spPr bwMode="auto">
            <a:xfrm>
              <a:off x="2567677" y="165405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91A67E1-50A4-D3E6-5D2F-95559464AE5D}"/>
                </a:ext>
              </a:extLst>
            </p:cNvPr>
            <p:cNvCxnSpPr/>
            <p:nvPr/>
          </p:nvCxnSpPr>
          <p:spPr bwMode="auto">
            <a:xfrm>
              <a:off x="2606818" y="166112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1A9C1EF-490F-5994-9CB3-5A97FEC719B0}"/>
                </a:ext>
              </a:extLst>
            </p:cNvPr>
            <p:cNvCxnSpPr/>
            <p:nvPr/>
          </p:nvCxnSpPr>
          <p:spPr bwMode="auto">
            <a:xfrm>
              <a:off x="2776681" y="166483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1FF7C5-A83B-88B9-F0E6-0C010683EE07}"/>
                </a:ext>
              </a:extLst>
            </p:cNvPr>
            <p:cNvCxnSpPr/>
            <p:nvPr/>
          </p:nvCxnSpPr>
          <p:spPr bwMode="auto">
            <a:xfrm>
              <a:off x="2810018" y="16621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D46A362-394E-4779-2B90-05A8AD04E47D}"/>
                </a:ext>
              </a:extLst>
            </p:cNvPr>
            <p:cNvCxnSpPr/>
            <p:nvPr/>
          </p:nvCxnSpPr>
          <p:spPr bwMode="auto">
            <a:xfrm>
              <a:off x="2840181" y="169472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95F55E3-8F1C-E97D-EDA3-6BA94B9D3653}"/>
                </a:ext>
              </a:extLst>
            </p:cNvPr>
            <p:cNvCxnSpPr/>
            <p:nvPr/>
          </p:nvCxnSpPr>
          <p:spPr bwMode="auto">
            <a:xfrm>
              <a:off x="2932256" y="171344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0D98CC5-FCEC-5EBD-7AA3-D8F607C99E3D}"/>
                </a:ext>
              </a:extLst>
            </p:cNvPr>
            <p:cNvCxnSpPr/>
            <p:nvPr/>
          </p:nvCxnSpPr>
          <p:spPr bwMode="auto">
            <a:xfrm>
              <a:off x="2959243" y="171344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603DCFC-6AB2-9D30-C4AB-FC1055E3EEB8}"/>
                </a:ext>
              </a:extLst>
            </p:cNvPr>
            <p:cNvCxnSpPr/>
            <p:nvPr/>
          </p:nvCxnSpPr>
          <p:spPr bwMode="auto">
            <a:xfrm>
              <a:off x="3006868" y="171066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920090A-14E1-0C44-2935-E2909C507C79}"/>
                </a:ext>
              </a:extLst>
            </p:cNvPr>
            <p:cNvCxnSpPr/>
            <p:nvPr/>
          </p:nvCxnSpPr>
          <p:spPr bwMode="auto">
            <a:xfrm>
              <a:off x="3052479" y="171536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8BEA7C0-B989-E25A-1025-E87009935E77}"/>
                </a:ext>
              </a:extLst>
            </p:cNvPr>
            <p:cNvCxnSpPr/>
            <p:nvPr/>
          </p:nvCxnSpPr>
          <p:spPr bwMode="auto">
            <a:xfrm>
              <a:off x="3092167" y="173084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5D45CFB-B24B-2D7F-F799-8E1F253135D9}"/>
                </a:ext>
              </a:extLst>
            </p:cNvPr>
            <p:cNvCxnSpPr/>
            <p:nvPr/>
          </p:nvCxnSpPr>
          <p:spPr bwMode="auto">
            <a:xfrm>
              <a:off x="3127961" y="1731240"/>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3E3A0E0-93BB-8EAD-0086-789A2FD7DFA7}"/>
                </a:ext>
              </a:extLst>
            </p:cNvPr>
            <p:cNvCxnSpPr/>
            <p:nvPr/>
          </p:nvCxnSpPr>
          <p:spPr bwMode="auto">
            <a:xfrm>
              <a:off x="3161884" y="174605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7BFF2F7-3C92-512C-F7BC-50496AAE61B1}"/>
                </a:ext>
              </a:extLst>
            </p:cNvPr>
            <p:cNvCxnSpPr/>
            <p:nvPr/>
          </p:nvCxnSpPr>
          <p:spPr bwMode="auto">
            <a:xfrm>
              <a:off x="3189128" y="1750750"/>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65335480-6FF1-F711-9151-AED3235EC971}"/>
                </a:ext>
              </a:extLst>
            </p:cNvPr>
            <p:cNvCxnSpPr/>
            <p:nvPr/>
          </p:nvCxnSpPr>
          <p:spPr bwMode="auto">
            <a:xfrm>
              <a:off x="3310034" y="175835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B2CFE67-8BD3-4C89-BAD0-5C9FA99393A5}"/>
                </a:ext>
              </a:extLst>
            </p:cNvPr>
            <p:cNvCxnSpPr/>
            <p:nvPr/>
          </p:nvCxnSpPr>
          <p:spPr bwMode="auto">
            <a:xfrm>
              <a:off x="3334103" y="175472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41EA57C-363E-280A-6516-28A798E50308}"/>
                </a:ext>
              </a:extLst>
            </p:cNvPr>
            <p:cNvCxnSpPr/>
            <p:nvPr/>
          </p:nvCxnSpPr>
          <p:spPr bwMode="auto">
            <a:xfrm>
              <a:off x="3361090" y="175313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5C93B85-55B1-8978-EE41-1B9A7A48ABE6}"/>
                </a:ext>
              </a:extLst>
            </p:cNvPr>
            <p:cNvCxnSpPr/>
            <p:nvPr/>
          </p:nvCxnSpPr>
          <p:spPr bwMode="auto">
            <a:xfrm>
              <a:off x="3392840" y="175585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0AD30CDD-60DF-02BD-22B2-8F57B0EC94A2}"/>
                </a:ext>
              </a:extLst>
            </p:cNvPr>
            <p:cNvCxnSpPr/>
            <p:nvPr/>
          </p:nvCxnSpPr>
          <p:spPr bwMode="auto">
            <a:xfrm>
              <a:off x="3415495" y="176206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AD88DA2-0357-74B4-A29F-D6B8BA7E12BE}"/>
                </a:ext>
              </a:extLst>
            </p:cNvPr>
            <p:cNvCxnSpPr/>
            <p:nvPr/>
          </p:nvCxnSpPr>
          <p:spPr bwMode="auto">
            <a:xfrm>
              <a:off x="3486933" y="176967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FB530E0-5A86-EADD-0EEB-8AAFFD250279}"/>
                </a:ext>
              </a:extLst>
            </p:cNvPr>
            <p:cNvCxnSpPr/>
            <p:nvPr/>
          </p:nvCxnSpPr>
          <p:spPr bwMode="auto">
            <a:xfrm>
              <a:off x="3541969" y="177965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5BE5F844-8E8D-BD8B-F4B2-D4D548B3CA9D}"/>
                </a:ext>
              </a:extLst>
            </p:cNvPr>
            <p:cNvCxnSpPr/>
            <p:nvPr/>
          </p:nvCxnSpPr>
          <p:spPr bwMode="auto">
            <a:xfrm>
              <a:off x="3593026" y="179295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56401C4-DECA-81B9-8B58-701864AF4246}"/>
                </a:ext>
              </a:extLst>
            </p:cNvPr>
            <p:cNvCxnSpPr/>
            <p:nvPr/>
          </p:nvCxnSpPr>
          <p:spPr bwMode="auto">
            <a:xfrm>
              <a:off x="3631382" y="179864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F76C26E-201E-3EE2-2FD2-64A6F8FFC5EF}"/>
                </a:ext>
              </a:extLst>
            </p:cNvPr>
            <p:cNvCxnSpPr/>
            <p:nvPr/>
          </p:nvCxnSpPr>
          <p:spPr bwMode="auto">
            <a:xfrm>
              <a:off x="3695751" y="180890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DBA4445-0E1B-3DA7-6DD3-0CE731B68F19}"/>
                </a:ext>
              </a:extLst>
            </p:cNvPr>
            <p:cNvCxnSpPr/>
            <p:nvPr/>
          </p:nvCxnSpPr>
          <p:spPr bwMode="auto">
            <a:xfrm>
              <a:off x="3779888" y="181724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EC0A5AA5-3CBC-D702-6812-D24802B5B8D0}"/>
                </a:ext>
              </a:extLst>
            </p:cNvPr>
            <p:cNvCxnSpPr/>
            <p:nvPr/>
          </p:nvCxnSpPr>
          <p:spPr bwMode="auto">
            <a:xfrm>
              <a:off x="3809981" y="181606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151508D-D68F-B32B-FE62-3D8657E37183}"/>
                </a:ext>
              </a:extLst>
            </p:cNvPr>
            <p:cNvCxnSpPr/>
            <p:nvPr/>
          </p:nvCxnSpPr>
          <p:spPr bwMode="auto">
            <a:xfrm>
              <a:off x="3841661" y="183098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5A2804C-D668-C853-CD87-452389756E62}"/>
                </a:ext>
              </a:extLst>
            </p:cNvPr>
            <p:cNvCxnSpPr/>
            <p:nvPr/>
          </p:nvCxnSpPr>
          <p:spPr bwMode="auto">
            <a:xfrm>
              <a:off x="3870236" y="183164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E370D19-24E9-463E-15CA-E067845781BD}"/>
                </a:ext>
              </a:extLst>
            </p:cNvPr>
            <p:cNvCxnSpPr/>
            <p:nvPr/>
          </p:nvCxnSpPr>
          <p:spPr bwMode="auto">
            <a:xfrm>
              <a:off x="3908356" y="183502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7A1BA7C-FC9F-A145-E1C6-F2F18B4E0336}"/>
                </a:ext>
              </a:extLst>
            </p:cNvPr>
            <p:cNvCxnSpPr/>
            <p:nvPr/>
          </p:nvCxnSpPr>
          <p:spPr bwMode="auto">
            <a:xfrm>
              <a:off x="3951144" y="18200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B6FAEE3-5D78-6BE1-2D06-ACA7A10A6A45}"/>
                </a:ext>
              </a:extLst>
            </p:cNvPr>
            <p:cNvCxnSpPr/>
            <p:nvPr/>
          </p:nvCxnSpPr>
          <p:spPr bwMode="auto">
            <a:xfrm>
              <a:off x="3981307" y="183098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ED0AD99-692D-91D1-09F7-541392B91A67}"/>
                </a:ext>
              </a:extLst>
            </p:cNvPr>
            <p:cNvCxnSpPr/>
            <p:nvPr/>
          </p:nvCxnSpPr>
          <p:spPr bwMode="auto">
            <a:xfrm>
              <a:off x="4041562" y="184275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4D1CBE5-058D-493D-D34E-F086BAA6E0C4}"/>
                </a:ext>
              </a:extLst>
            </p:cNvPr>
            <p:cNvCxnSpPr/>
            <p:nvPr/>
          </p:nvCxnSpPr>
          <p:spPr bwMode="auto">
            <a:xfrm>
              <a:off x="4070350" y="184275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634EE59-6657-70DD-D1BD-54BA88961E66}"/>
                </a:ext>
              </a:extLst>
            </p:cNvPr>
            <p:cNvCxnSpPr/>
            <p:nvPr/>
          </p:nvCxnSpPr>
          <p:spPr bwMode="auto">
            <a:xfrm>
              <a:off x="4121150" y="1847470"/>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F4933BB-8FFE-F05D-BE52-740CB214A91B}"/>
                </a:ext>
              </a:extLst>
            </p:cNvPr>
            <p:cNvCxnSpPr/>
            <p:nvPr/>
          </p:nvCxnSpPr>
          <p:spPr bwMode="auto">
            <a:xfrm>
              <a:off x="4173832" y="185428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0DF5916-BD13-5C14-4991-4FB7AA5FD167}"/>
                </a:ext>
              </a:extLst>
            </p:cNvPr>
            <p:cNvCxnSpPr/>
            <p:nvPr/>
          </p:nvCxnSpPr>
          <p:spPr bwMode="auto">
            <a:xfrm>
              <a:off x="4191294" y="185633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9386564-901D-C1B8-E240-C3AE7FCEB736}"/>
                </a:ext>
              </a:extLst>
            </p:cNvPr>
            <p:cNvCxnSpPr/>
            <p:nvPr/>
          </p:nvCxnSpPr>
          <p:spPr bwMode="auto">
            <a:xfrm>
              <a:off x="4226220" y="186632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59B9D820-4F15-CA32-D2AF-BBAE1A8051E6}"/>
                </a:ext>
              </a:extLst>
            </p:cNvPr>
            <p:cNvCxnSpPr/>
            <p:nvPr/>
          </p:nvCxnSpPr>
          <p:spPr bwMode="auto">
            <a:xfrm>
              <a:off x="4278403" y="186458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9C36AF6-898F-3264-4573-BFCDBECED585}"/>
                </a:ext>
              </a:extLst>
            </p:cNvPr>
            <p:cNvCxnSpPr/>
            <p:nvPr/>
          </p:nvCxnSpPr>
          <p:spPr bwMode="auto">
            <a:xfrm>
              <a:off x="4314825" y="186915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067E12F-FA41-9433-F8C7-5BDDD4A46C3D}"/>
                </a:ext>
              </a:extLst>
            </p:cNvPr>
            <p:cNvCxnSpPr/>
            <p:nvPr/>
          </p:nvCxnSpPr>
          <p:spPr bwMode="auto">
            <a:xfrm>
              <a:off x="4347369" y="188013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E843B52-6382-F9E0-6F20-D3D29A03E834}"/>
                </a:ext>
              </a:extLst>
            </p:cNvPr>
            <p:cNvCxnSpPr/>
            <p:nvPr/>
          </p:nvCxnSpPr>
          <p:spPr bwMode="auto">
            <a:xfrm>
              <a:off x="4372769" y="188218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C3FE5D3-B997-9BB4-F4C9-8E045BE50A7D}"/>
                </a:ext>
              </a:extLst>
            </p:cNvPr>
            <p:cNvCxnSpPr/>
            <p:nvPr/>
          </p:nvCxnSpPr>
          <p:spPr bwMode="auto">
            <a:xfrm>
              <a:off x="4430938" y="189190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6E01A37-1383-7D10-C4D9-9FC35439295B}"/>
                </a:ext>
              </a:extLst>
            </p:cNvPr>
            <p:cNvCxnSpPr/>
            <p:nvPr/>
          </p:nvCxnSpPr>
          <p:spPr bwMode="auto">
            <a:xfrm>
              <a:off x="4453163" y="190493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D51BECF-D6F8-A901-7047-3E13561E1FC1}"/>
                </a:ext>
              </a:extLst>
            </p:cNvPr>
            <p:cNvCxnSpPr/>
            <p:nvPr/>
          </p:nvCxnSpPr>
          <p:spPr bwMode="auto">
            <a:xfrm>
              <a:off x="4494664" y="190705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5254F8D-7703-DFDE-8740-E2344A9608F6}"/>
                </a:ext>
              </a:extLst>
            </p:cNvPr>
            <p:cNvCxnSpPr/>
            <p:nvPr/>
          </p:nvCxnSpPr>
          <p:spPr bwMode="auto">
            <a:xfrm>
              <a:off x="4531725" y="191657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D7C38ABD-B125-3296-F683-9D483CFF74E5}"/>
                </a:ext>
              </a:extLst>
            </p:cNvPr>
            <p:cNvCxnSpPr/>
            <p:nvPr/>
          </p:nvCxnSpPr>
          <p:spPr bwMode="auto">
            <a:xfrm>
              <a:off x="4571412" y="1916574"/>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2177A04-07A1-C186-078A-A0D4CB2268C2}"/>
                </a:ext>
              </a:extLst>
            </p:cNvPr>
            <p:cNvCxnSpPr/>
            <p:nvPr/>
          </p:nvCxnSpPr>
          <p:spPr bwMode="auto">
            <a:xfrm>
              <a:off x="4652375" y="192464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811900B-5E1C-C2B5-314D-578F8AD82E38}"/>
                </a:ext>
              </a:extLst>
            </p:cNvPr>
            <p:cNvCxnSpPr/>
            <p:nvPr/>
          </p:nvCxnSpPr>
          <p:spPr bwMode="auto">
            <a:xfrm>
              <a:off x="4684125" y="192464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58992C2-EBF4-3FB3-1EB7-BEAD080695A1}"/>
                </a:ext>
              </a:extLst>
            </p:cNvPr>
            <p:cNvCxnSpPr/>
            <p:nvPr/>
          </p:nvCxnSpPr>
          <p:spPr bwMode="auto">
            <a:xfrm>
              <a:off x="4714287" y="19276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BDBC3D8C-94D5-FE4A-963B-563EAE0F2FED}"/>
                </a:ext>
              </a:extLst>
            </p:cNvPr>
            <p:cNvCxnSpPr/>
            <p:nvPr/>
          </p:nvCxnSpPr>
          <p:spPr bwMode="auto">
            <a:xfrm>
              <a:off x="4748194" y="193655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77C6AC4-F6A4-F9D3-2A0A-67BDE74FA829}"/>
                </a:ext>
              </a:extLst>
            </p:cNvPr>
            <p:cNvCxnSpPr/>
            <p:nvPr/>
          </p:nvCxnSpPr>
          <p:spPr bwMode="auto">
            <a:xfrm>
              <a:off x="4778590" y="194740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5621393-D0EA-2F7F-BB02-BC555228AB08}"/>
                </a:ext>
              </a:extLst>
            </p:cNvPr>
            <p:cNvCxnSpPr/>
            <p:nvPr/>
          </p:nvCxnSpPr>
          <p:spPr bwMode="auto">
            <a:xfrm>
              <a:off x="4813942" y="194951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4E57E49-518C-F39C-D424-E214980D7453}"/>
                </a:ext>
              </a:extLst>
            </p:cNvPr>
            <p:cNvCxnSpPr/>
            <p:nvPr/>
          </p:nvCxnSpPr>
          <p:spPr bwMode="auto">
            <a:xfrm>
              <a:off x="4843696" y="195024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A2866AD5-AA60-262D-B6D2-1FE3406227DC}"/>
                </a:ext>
              </a:extLst>
            </p:cNvPr>
            <p:cNvCxnSpPr/>
            <p:nvPr/>
          </p:nvCxnSpPr>
          <p:spPr bwMode="auto">
            <a:xfrm>
              <a:off x="4871862" y="195903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D285EAA-4993-CDE4-3478-A90F6A26F4D8}"/>
                </a:ext>
              </a:extLst>
            </p:cNvPr>
            <p:cNvCxnSpPr/>
            <p:nvPr/>
          </p:nvCxnSpPr>
          <p:spPr bwMode="auto">
            <a:xfrm>
              <a:off x="4902970"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C0E3035-9848-AB81-A68E-C58979E0CEC8}"/>
                </a:ext>
              </a:extLst>
            </p:cNvPr>
            <p:cNvCxnSpPr/>
            <p:nvPr/>
          </p:nvCxnSpPr>
          <p:spPr bwMode="auto">
            <a:xfrm>
              <a:off x="4928370"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17853E3-9A20-50EA-7E43-7C607A9066A8}"/>
                </a:ext>
              </a:extLst>
            </p:cNvPr>
            <p:cNvCxnSpPr/>
            <p:nvPr/>
          </p:nvCxnSpPr>
          <p:spPr bwMode="auto">
            <a:xfrm>
              <a:off x="4953770"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45B0CCF-54E9-3E48-D8CF-83F58CCC1509}"/>
                </a:ext>
              </a:extLst>
            </p:cNvPr>
            <p:cNvCxnSpPr/>
            <p:nvPr/>
          </p:nvCxnSpPr>
          <p:spPr bwMode="auto">
            <a:xfrm>
              <a:off x="4972412"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BCE0D5D-C9A4-E0FF-8338-0CA388C56C48}"/>
                </a:ext>
              </a:extLst>
            </p:cNvPr>
            <p:cNvCxnSpPr/>
            <p:nvPr/>
          </p:nvCxnSpPr>
          <p:spPr bwMode="auto">
            <a:xfrm>
              <a:off x="4990692"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377B004-3164-496A-B78D-2D692B66A332}"/>
                </a:ext>
              </a:extLst>
            </p:cNvPr>
            <p:cNvCxnSpPr/>
            <p:nvPr/>
          </p:nvCxnSpPr>
          <p:spPr bwMode="auto">
            <a:xfrm>
              <a:off x="5019069"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D801CF6-1CEC-4B2F-03C9-5A801DB05944}"/>
                </a:ext>
              </a:extLst>
            </p:cNvPr>
            <p:cNvCxnSpPr/>
            <p:nvPr/>
          </p:nvCxnSpPr>
          <p:spPr bwMode="auto">
            <a:xfrm>
              <a:off x="5057366"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CCCC20C7-7C4F-9AA3-60BA-55A08549044D}"/>
                </a:ext>
              </a:extLst>
            </p:cNvPr>
            <p:cNvCxnSpPr/>
            <p:nvPr/>
          </p:nvCxnSpPr>
          <p:spPr bwMode="auto">
            <a:xfrm>
              <a:off x="5082358"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7BAE72E-9B43-ACEE-36E4-DB95B20216C4}"/>
                </a:ext>
              </a:extLst>
            </p:cNvPr>
            <p:cNvCxnSpPr/>
            <p:nvPr/>
          </p:nvCxnSpPr>
          <p:spPr bwMode="auto">
            <a:xfrm>
              <a:off x="5108938" y="19615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9F7306E0-2C5C-3F7D-5A7B-274903DFF788}"/>
                </a:ext>
              </a:extLst>
            </p:cNvPr>
            <p:cNvCxnSpPr/>
            <p:nvPr/>
          </p:nvCxnSpPr>
          <p:spPr bwMode="auto">
            <a:xfrm>
              <a:off x="5135155" y="197418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853FB93-B6E3-B386-3B24-2037755D0627}"/>
                </a:ext>
              </a:extLst>
            </p:cNvPr>
            <p:cNvCxnSpPr/>
            <p:nvPr/>
          </p:nvCxnSpPr>
          <p:spPr bwMode="auto">
            <a:xfrm>
              <a:off x="5197068" y="198404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666C126-1F53-E23F-552B-3A6FA59462D7}"/>
                </a:ext>
              </a:extLst>
            </p:cNvPr>
            <p:cNvCxnSpPr/>
            <p:nvPr/>
          </p:nvCxnSpPr>
          <p:spPr bwMode="auto">
            <a:xfrm>
              <a:off x="5232646" y="1991982"/>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7773881-8D51-48D3-9C64-929DCB6DB07F}"/>
                </a:ext>
              </a:extLst>
            </p:cNvPr>
            <p:cNvCxnSpPr/>
            <p:nvPr/>
          </p:nvCxnSpPr>
          <p:spPr bwMode="auto">
            <a:xfrm>
              <a:off x="5261910" y="199442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D68B0B5-9715-BE3A-E51A-A1CED589CC94}"/>
                </a:ext>
              </a:extLst>
            </p:cNvPr>
            <p:cNvCxnSpPr/>
            <p:nvPr/>
          </p:nvCxnSpPr>
          <p:spPr bwMode="auto">
            <a:xfrm>
              <a:off x="5298345" y="199528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6943891-2D17-1E59-DFDC-B22E7B505DFF}"/>
                </a:ext>
              </a:extLst>
            </p:cNvPr>
            <p:cNvCxnSpPr/>
            <p:nvPr/>
          </p:nvCxnSpPr>
          <p:spPr bwMode="auto">
            <a:xfrm>
              <a:off x="5319918" y="200725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2074C1E-83F4-77C1-13C7-C7275816979C}"/>
                </a:ext>
              </a:extLst>
            </p:cNvPr>
            <p:cNvCxnSpPr/>
            <p:nvPr/>
          </p:nvCxnSpPr>
          <p:spPr bwMode="auto">
            <a:xfrm>
              <a:off x="5339904" y="201665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1576E45-563F-7FA4-A163-97FDA7F89694}"/>
                </a:ext>
              </a:extLst>
            </p:cNvPr>
            <p:cNvCxnSpPr/>
            <p:nvPr/>
          </p:nvCxnSpPr>
          <p:spPr bwMode="auto">
            <a:xfrm>
              <a:off x="5365461" y="202127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E0D9F12-BE5C-C50B-9A3A-9B2DE5F7EBF1}"/>
                </a:ext>
              </a:extLst>
            </p:cNvPr>
            <p:cNvCxnSpPr/>
            <p:nvPr/>
          </p:nvCxnSpPr>
          <p:spPr bwMode="auto">
            <a:xfrm>
              <a:off x="5392606" y="2026511"/>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FD7AC85-01F0-5B50-9536-2AE24A1357CA}"/>
                </a:ext>
              </a:extLst>
            </p:cNvPr>
            <p:cNvCxnSpPr/>
            <p:nvPr/>
          </p:nvCxnSpPr>
          <p:spPr bwMode="auto">
            <a:xfrm>
              <a:off x="5422926" y="203444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1D01F8D-6D67-8439-A2FC-8CB4330196A1}"/>
                </a:ext>
              </a:extLst>
            </p:cNvPr>
            <p:cNvCxnSpPr/>
            <p:nvPr/>
          </p:nvCxnSpPr>
          <p:spPr bwMode="auto">
            <a:xfrm>
              <a:off x="5448483" y="205335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A7B45E0A-2D3B-DBBD-B0D8-0879191D3F4F}"/>
                </a:ext>
              </a:extLst>
            </p:cNvPr>
            <p:cNvCxnSpPr/>
            <p:nvPr/>
          </p:nvCxnSpPr>
          <p:spPr bwMode="auto">
            <a:xfrm>
              <a:off x="5472295" y="20548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E529AE8-85FD-4110-CE93-713800003E7D}"/>
                </a:ext>
              </a:extLst>
            </p:cNvPr>
            <p:cNvCxnSpPr/>
            <p:nvPr/>
          </p:nvCxnSpPr>
          <p:spPr bwMode="auto">
            <a:xfrm>
              <a:off x="5486557" y="205335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9BC72D9E-7F9D-11F6-35E9-F17B5EDFBC97}"/>
                </a:ext>
              </a:extLst>
            </p:cNvPr>
            <p:cNvCxnSpPr/>
            <p:nvPr/>
          </p:nvCxnSpPr>
          <p:spPr bwMode="auto">
            <a:xfrm>
              <a:off x="5526401" y="20548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7DB57CA-853D-AE6B-42A2-6B22A3C3F5AE}"/>
                </a:ext>
              </a:extLst>
            </p:cNvPr>
            <p:cNvCxnSpPr/>
            <p:nvPr/>
          </p:nvCxnSpPr>
          <p:spPr bwMode="auto">
            <a:xfrm>
              <a:off x="5567813" y="206406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769F707-DEB5-922B-D2E8-D3558F572760}"/>
                </a:ext>
              </a:extLst>
            </p:cNvPr>
            <p:cNvCxnSpPr/>
            <p:nvPr/>
          </p:nvCxnSpPr>
          <p:spPr bwMode="auto">
            <a:xfrm>
              <a:off x="5585239" y="206897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219CA7FC-5C26-2984-79EA-F5DCBF9AA4A8}"/>
                </a:ext>
              </a:extLst>
            </p:cNvPr>
            <p:cNvCxnSpPr/>
            <p:nvPr/>
          </p:nvCxnSpPr>
          <p:spPr bwMode="auto">
            <a:xfrm>
              <a:off x="5602702" y="207062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C371734-7BBD-D124-6876-F38076E486FE}"/>
                </a:ext>
              </a:extLst>
            </p:cNvPr>
            <p:cNvCxnSpPr/>
            <p:nvPr/>
          </p:nvCxnSpPr>
          <p:spPr bwMode="auto">
            <a:xfrm>
              <a:off x="5624927" y="2069107"/>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F4F445E-CA3A-E4E5-86EC-B27A73D596A1}"/>
                </a:ext>
              </a:extLst>
            </p:cNvPr>
            <p:cNvCxnSpPr/>
            <p:nvPr/>
          </p:nvCxnSpPr>
          <p:spPr bwMode="auto">
            <a:xfrm>
              <a:off x="5663027" y="207062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D4F9734-EA57-6931-ABF2-9389BFBB1F5F}"/>
                </a:ext>
              </a:extLst>
            </p:cNvPr>
            <p:cNvCxnSpPr/>
            <p:nvPr/>
          </p:nvCxnSpPr>
          <p:spPr bwMode="auto">
            <a:xfrm>
              <a:off x="5694326" y="207545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CD0D271-B17B-FADF-2FF7-0C496DC04684}"/>
                </a:ext>
              </a:extLst>
            </p:cNvPr>
            <p:cNvCxnSpPr/>
            <p:nvPr/>
          </p:nvCxnSpPr>
          <p:spPr bwMode="auto">
            <a:xfrm>
              <a:off x="5735601" y="20771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D40E5C4B-C1DB-C099-6C9E-6057B7E4E561}"/>
                </a:ext>
              </a:extLst>
            </p:cNvPr>
            <p:cNvCxnSpPr/>
            <p:nvPr/>
          </p:nvCxnSpPr>
          <p:spPr bwMode="auto">
            <a:xfrm>
              <a:off x="5754614" y="20771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84E4AAE-88D9-9D09-7FBF-F40B77730993}"/>
                </a:ext>
              </a:extLst>
            </p:cNvPr>
            <p:cNvCxnSpPr/>
            <p:nvPr/>
          </p:nvCxnSpPr>
          <p:spPr bwMode="auto">
            <a:xfrm>
              <a:off x="5783453" y="207545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9758EF6-2D3C-D731-2EE0-387F3FA87D93}"/>
                </a:ext>
              </a:extLst>
            </p:cNvPr>
            <p:cNvCxnSpPr/>
            <p:nvPr/>
          </p:nvCxnSpPr>
          <p:spPr bwMode="auto">
            <a:xfrm>
              <a:off x="5805678" y="2075456"/>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3D33683-2C03-63E4-A99A-BAF441EBFCA7}"/>
                </a:ext>
              </a:extLst>
            </p:cNvPr>
            <p:cNvCxnSpPr/>
            <p:nvPr/>
          </p:nvCxnSpPr>
          <p:spPr bwMode="auto">
            <a:xfrm>
              <a:off x="5836869"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A80CA38C-C105-33F5-1151-67B7543B58CF}"/>
                </a:ext>
              </a:extLst>
            </p:cNvPr>
            <p:cNvCxnSpPr/>
            <p:nvPr/>
          </p:nvCxnSpPr>
          <p:spPr bwMode="auto">
            <a:xfrm>
              <a:off x="5863485"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4C846E1-570A-CE3D-2A72-32AF706CD0A0}"/>
                </a:ext>
              </a:extLst>
            </p:cNvPr>
            <p:cNvCxnSpPr/>
            <p:nvPr/>
          </p:nvCxnSpPr>
          <p:spPr bwMode="auto">
            <a:xfrm>
              <a:off x="5890524"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98DA2609-8B77-FAE7-9645-18C181E67F6B}"/>
                </a:ext>
              </a:extLst>
            </p:cNvPr>
            <p:cNvCxnSpPr/>
            <p:nvPr/>
          </p:nvCxnSpPr>
          <p:spPr bwMode="auto">
            <a:xfrm>
              <a:off x="5928160"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87F95F0-7E89-8D0E-163E-BAD45A8FAB75}"/>
                </a:ext>
              </a:extLst>
            </p:cNvPr>
            <p:cNvCxnSpPr/>
            <p:nvPr/>
          </p:nvCxnSpPr>
          <p:spPr bwMode="auto">
            <a:xfrm>
              <a:off x="5968628"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32AECB3-35D8-C6F6-1E61-18FB0AA2AE89}"/>
                </a:ext>
              </a:extLst>
            </p:cNvPr>
            <p:cNvCxnSpPr/>
            <p:nvPr/>
          </p:nvCxnSpPr>
          <p:spPr bwMode="auto">
            <a:xfrm>
              <a:off x="5994028"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DB6E416-E122-65C9-BB4C-C4BD6CCEB44E}"/>
                </a:ext>
              </a:extLst>
            </p:cNvPr>
            <p:cNvCxnSpPr/>
            <p:nvPr/>
          </p:nvCxnSpPr>
          <p:spPr bwMode="auto">
            <a:xfrm>
              <a:off x="6045981" y="2138289"/>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D863D0E-B0F8-4DAD-D11A-29BFF141AAFD}"/>
                </a:ext>
              </a:extLst>
            </p:cNvPr>
            <p:cNvCxnSpPr/>
            <p:nvPr/>
          </p:nvCxnSpPr>
          <p:spPr bwMode="auto">
            <a:xfrm>
              <a:off x="6096000" y="2248208"/>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DD18DF6-83BF-E1FD-27A9-1CCC4B6B4657}"/>
                </a:ext>
              </a:extLst>
            </p:cNvPr>
            <p:cNvCxnSpPr/>
            <p:nvPr/>
          </p:nvCxnSpPr>
          <p:spPr bwMode="auto">
            <a:xfrm>
              <a:off x="6121631" y="225129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5AF3ECB7-595C-BBCB-024B-89DFB4A1CF7E}"/>
                </a:ext>
              </a:extLst>
            </p:cNvPr>
            <p:cNvCxnSpPr/>
            <p:nvPr/>
          </p:nvCxnSpPr>
          <p:spPr bwMode="auto">
            <a:xfrm>
              <a:off x="6153381" y="225129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452DF20-109A-24C0-64BC-3B54C5BDCF63}"/>
                </a:ext>
              </a:extLst>
            </p:cNvPr>
            <p:cNvCxnSpPr/>
            <p:nvPr/>
          </p:nvCxnSpPr>
          <p:spPr bwMode="auto">
            <a:xfrm>
              <a:off x="6185131" y="225129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47ACCCEC-528C-6533-8950-FFCCE843076A}"/>
                </a:ext>
              </a:extLst>
            </p:cNvPr>
            <p:cNvCxnSpPr/>
            <p:nvPr/>
          </p:nvCxnSpPr>
          <p:spPr bwMode="auto">
            <a:xfrm>
              <a:off x="6226637" y="225129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95D3CE6-D611-6E90-A4DE-2A767C017F61}"/>
                </a:ext>
              </a:extLst>
            </p:cNvPr>
            <p:cNvCxnSpPr/>
            <p:nvPr/>
          </p:nvCxnSpPr>
          <p:spPr bwMode="auto">
            <a:xfrm>
              <a:off x="6256569" y="2251293"/>
              <a:ext cx="0" cy="84930"/>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615E9F4-6597-A496-B3EA-506F01135B42}"/>
                </a:ext>
              </a:extLst>
            </p:cNvPr>
            <p:cNvCxnSpPr/>
            <p:nvPr/>
          </p:nvCxnSpPr>
          <p:spPr bwMode="auto">
            <a:xfrm>
              <a:off x="6267913" y="2251293"/>
              <a:ext cx="0" cy="849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82C53243-1AE4-0513-4BED-B2FF1EDB694F}"/>
              </a:ext>
            </a:extLst>
          </p:cNvPr>
          <p:cNvGrpSpPr/>
          <p:nvPr/>
        </p:nvGrpSpPr>
        <p:grpSpPr>
          <a:xfrm>
            <a:off x="2161045" y="2515447"/>
            <a:ext cx="1520629" cy="523220"/>
            <a:chOff x="2242594" y="2365701"/>
            <a:chExt cx="1520629" cy="523220"/>
          </a:xfrm>
        </p:grpSpPr>
        <p:sp>
          <p:nvSpPr>
            <p:cNvPr id="310" name="TextBox 309">
              <a:extLst>
                <a:ext uri="{FF2B5EF4-FFF2-40B4-BE49-F238E27FC236}">
                  <a16:creationId xmlns:a16="http://schemas.microsoft.com/office/drawing/2014/main" id="{FFBEDC38-BCCB-4E49-65C6-6166DF606030}"/>
                </a:ext>
              </a:extLst>
            </p:cNvPr>
            <p:cNvSpPr txBox="1"/>
            <p:nvPr/>
          </p:nvSpPr>
          <p:spPr bwMode="auto">
            <a:xfrm>
              <a:off x="2768784" y="2365701"/>
              <a:ext cx="9944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mn-lt"/>
                </a:rPr>
                <a:t>Rib + NSAI</a:t>
              </a:r>
            </a:p>
            <a:p>
              <a:pPr algn="l">
                <a:lnSpc>
                  <a:spcPct val="100000"/>
                </a:lnSpc>
                <a:spcBef>
                  <a:spcPts val="0"/>
                </a:spcBef>
                <a:spcAft>
                  <a:spcPct val="0"/>
                </a:spcAft>
                <a:buClrTx/>
                <a:buFontTx/>
                <a:buNone/>
              </a:pPr>
              <a:r>
                <a:rPr lang="en-US" sz="1400" b="0" dirty="0">
                  <a:solidFill>
                    <a:schemeClr val="bg1"/>
                  </a:solidFill>
                  <a:latin typeface="+mn-lt"/>
                </a:rPr>
                <a:t>NSAI Alone</a:t>
              </a:r>
            </a:p>
          </p:txBody>
        </p:sp>
        <p:cxnSp>
          <p:nvCxnSpPr>
            <p:cNvPr id="311" name="Straight Connector 310">
              <a:extLst>
                <a:ext uri="{FF2B5EF4-FFF2-40B4-BE49-F238E27FC236}">
                  <a16:creationId xmlns:a16="http://schemas.microsoft.com/office/drawing/2014/main" id="{CA9A34A3-3151-4630-EC1F-5A489672303D}"/>
                </a:ext>
              </a:extLst>
            </p:cNvPr>
            <p:cNvCxnSpPr/>
            <p:nvPr/>
          </p:nvCxnSpPr>
          <p:spPr bwMode="auto">
            <a:xfrm>
              <a:off x="2242594" y="2553600"/>
              <a:ext cx="500016" cy="0"/>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FC2DFDF1-7602-6CD1-FCA9-DB7BEABA12B0}"/>
                </a:ext>
              </a:extLst>
            </p:cNvPr>
            <p:cNvCxnSpPr/>
            <p:nvPr/>
          </p:nvCxnSpPr>
          <p:spPr bwMode="auto">
            <a:xfrm>
              <a:off x="2242594" y="2744634"/>
              <a:ext cx="500016"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49885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iDFS in Key Patient Subgroups</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Hortobagyi. SABCS 2023. Abstr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3915694217"/>
              </p:ext>
            </p:extLst>
          </p:nvPr>
        </p:nvGraphicFramePr>
        <p:xfrm>
          <a:off x="520700" y="2186813"/>
          <a:ext cx="5456766" cy="3992934"/>
        </p:xfrm>
        <a:graphic>
          <a:graphicData uri="http://schemas.openxmlformats.org/drawingml/2006/table">
            <a:tbl>
              <a:tblPr/>
              <a:tblGrid>
                <a:gridCol w="1982771">
                  <a:extLst>
                    <a:ext uri="{9D8B030D-6E8A-4147-A177-3AD203B41FA5}">
                      <a16:colId xmlns:a16="http://schemas.microsoft.com/office/drawing/2014/main" val="20000"/>
                    </a:ext>
                  </a:extLst>
                </a:gridCol>
                <a:gridCol w="1884277">
                  <a:extLst>
                    <a:ext uri="{9D8B030D-6E8A-4147-A177-3AD203B41FA5}">
                      <a16:colId xmlns:a16="http://schemas.microsoft.com/office/drawing/2014/main" val="20001"/>
                    </a:ext>
                  </a:extLst>
                </a:gridCol>
                <a:gridCol w="1589718">
                  <a:extLst>
                    <a:ext uri="{9D8B030D-6E8A-4147-A177-3AD203B41FA5}">
                      <a16:colId xmlns:a16="http://schemas.microsoft.com/office/drawing/2014/main" val="717918228"/>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iDFS by Anatomical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(7.74)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0.700 (95% CI: 0.496-0.986)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853853"/>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23096504"/>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 (13.4)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0.755 (95% CI: 0.616-0.926)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8790288"/>
                  </a:ext>
                </a:extLst>
              </a:tr>
            </a:tbl>
          </a:graphicData>
        </a:graphic>
      </p:graphicFrame>
      <p:graphicFrame>
        <p:nvGraphicFramePr>
          <p:cNvPr id="5" name="Group 3">
            <a:extLst>
              <a:ext uri="{FF2B5EF4-FFF2-40B4-BE49-F238E27FC236}">
                <a16:creationId xmlns:a16="http://schemas.microsoft.com/office/drawing/2014/main" id="{EA2F07DF-D206-C7B1-FAC1-DDAB558D3720}"/>
              </a:ext>
            </a:extLst>
          </p:cNvPr>
          <p:cNvGraphicFramePr>
            <a:graphicFrameLocks/>
          </p:cNvGraphicFramePr>
          <p:nvPr>
            <p:extLst>
              <p:ext uri="{D42A27DB-BD31-4B8C-83A1-F6EECF244321}">
                <p14:modId xmlns:p14="http://schemas.microsoft.com/office/powerpoint/2010/main" val="3436226275"/>
              </p:ext>
            </p:extLst>
          </p:nvPr>
        </p:nvGraphicFramePr>
        <p:xfrm>
          <a:off x="6214536" y="2186813"/>
          <a:ext cx="5559951" cy="3992934"/>
        </p:xfrm>
        <a:graphic>
          <a:graphicData uri="http://schemas.openxmlformats.org/drawingml/2006/table">
            <a:tbl>
              <a:tblPr/>
              <a:tblGrid>
                <a:gridCol w="2020264">
                  <a:extLst>
                    <a:ext uri="{9D8B030D-6E8A-4147-A177-3AD203B41FA5}">
                      <a16:colId xmlns:a16="http://schemas.microsoft.com/office/drawing/2014/main" val="20000"/>
                    </a:ext>
                  </a:extLst>
                </a:gridCol>
                <a:gridCol w="1919908">
                  <a:extLst>
                    <a:ext uri="{9D8B030D-6E8A-4147-A177-3AD203B41FA5}">
                      <a16:colId xmlns:a16="http://schemas.microsoft.com/office/drawing/2014/main" val="20001"/>
                    </a:ext>
                  </a:extLst>
                </a:gridCol>
                <a:gridCol w="1619779">
                  <a:extLst>
                    <a:ext uri="{9D8B030D-6E8A-4147-A177-3AD203B41FA5}">
                      <a16:colId xmlns:a16="http://schemas.microsoft.com/office/drawing/2014/main" val="717918228"/>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iDFS by Nodal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0.723 (95% CI: 0.412-1.268)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853853"/>
                  </a:ext>
                </a:extLst>
              </a:tr>
              <a:tr h="440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2623779"/>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206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0.759 (95% CI: 0.631-0.912)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8790288"/>
                  </a:ext>
                </a:extLst>
              </a:tr>
            </a:tbl>
          </a:graphicData>
        </a:graphic>
      </p:graphicFrame>
      <p:sp>
        <p:nvSpPr>
          <p:cNvPr id="7" name="TextBox 6">
            <a:extLst>
              <a:ext uri="{FF2B5EF4-FFF2-40B4-BE49-F238E27FC236}">
                <a16:creationId xmlns:a16="http://schemas.microsoft.com/office/drawing/2014/main" id="{74C6FDB4-8C8B-6DC2-6B9F-F5BD2E89D388}"/>
              </a:ext>
            </a:extLst>
          </p:cNvPr>
          <p:cNvSpPr txBox="1"/>
          <p:nvPr/>
        </p:nvSpPr>
        <p:spPr bwMode="auto">
          <a:xfrm>
            <a:off x="593745" y="1465522"/>
            <a:ext cx="1076744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iDFS benefit consistent across key prespecified subgroups, including patients with stage II, stage III, N0 and node-positive disease</a:t>
            </a:r>
          </a:p>
          <a:p>
            <a:pPr algn="l">
              <a:lnSpc>
                <a:spcPct val="100000"/>
              </a:lnSpc>
              <a:spcBef>
                <a:spcPct val="50000"/>
              </a:spcBef>
              <a:spcAft>
                <a:spcPct val="0"/>
              </a:spcAft>
              <a:buClrTx/>
              <a:buFontTx/>
              <a:buNone/>
            </a:pP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1770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Safety</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Hortobagyi. SABCS 2023. Abstr GS03-03.</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3443474583"/>
              </p:ext>
            </p:extLst>
          </p:nvPr>
        </p:nvGraphicFramePr>
        <p:xfrm>
          <a:off x="723900" y="1513047"/>
          <a:ext cx="8233833" cy="4860852"/>
        </p:xfrm>
        <a:graphic>
          <a:graphicData uri="http://schemas.openxmlformats.org/drawingml/2006/table">
            <a:tbl>
              <a:tblPr/>
              <a:tblGrid>
                <a:gridCol w="2902599">
                  <a:extLst>
                    <a:ext uri="{9D8B030D-6E8A-4147-A177-3AD203B41FA5}">
                      <a16:colId xmlns:a16="http://schemas.microsoft.com/office/drawing/2014/main" val="20000"/>
                    </a:ext>
                  </a:extLst>
                </a:gridCol>
                <a:gridCol w="1353522">
                  <a:extLst>
                    <a:ext uri="{9D8B030D-6E8A-4147-A177-3AD203B41FA5}">
                      <a16:colId xmlns:a16="http://schemas.microsoft.com/office/drawing/2014/main" val="20001"/>
                    </a:ext>
                  </a:extLst>
                </a:gridCol>
                <a:gridCol w="1353522">
                  <a:extLst>
                    <a:ext uri="{9D8B030D-6E8A-4147-A177-3AD203B41FA5}">
                      <a16:colId xmlns:a16="http://schemas.microsoft.com/office/drawing/2014/main" val="3917148203"/>
                    </a:ext>
                  </a:extLst>
                </a:gridCol>
                <a:gridCol w="1312095">
                  <a:extLst>
                    <a:ext uri="{9D8B030D-6E8A-4147-A177-3AD203B41FA5}">
                      <a16:colId xmlns:a16="http://schemas.microsoft.com/office/drawing/2014/main" val="20002"/>
                    </a:ext>
                  </a:extLst>
                </a:gridCol>
                <a:gridCol w="1312095">
                  <a:extLst>
                    <a:ext uri="{9D8B030D-6E8A-4147-A177-3AD203B41FA5}">
                      <a16:colId xmlns:a16="http://schemas.microsoft.com/office/drawing/2014/main" val="1356239604"/>
                    </a:ext>
                  </a:extLst>
                </a:gridCol>
              </a:tblGrid>
              <a:tr h="349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Ribociclib + NSAI (n = 2525)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NSAI Alone (n = 2442)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325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of Special Interest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615740258"/>
                  </a:ext>
                </a:extLst>
              </a:tr>
              <a:tr h="2525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223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QT interval prolongation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ECG QT prolonged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225437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Other Clinically Relevant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14415569"/>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2720694"/>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41588764"/>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426789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6186929"/>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675946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2088811"/>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8957733" y="1513047"/>
            <a:ext cx="2719259" cy="46462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Liver-related AEs were most frequent reason for discontinuing ribociclib</a:t>
            </a:r>
          </a:p>
          <a:p>
            <a:r>
              <a:rPr lang="en-US" altLang="en-US" sz="2200" b="0" kern="0" dirty="0"/>
              <a:t>No AEs of special interest or clinically relevant AEs increased by &gt;1% in updated analysis</a:t>
            </a:r>
          </a:p>
          <a:p>
            <a:pPr lvl="1"/>
            <a:r>
              <a:rPr lang="en-US" altLang="en-US" sz="2000" b="0" kern="0" dirty="0"/>
              <a:t>0.8% increase in discontinuations</a:t>
            </a:r>
          </a:p>
        </p:txBody>
      </p:sp>
    </p:spTree>
    <p:extLst>
      <p:ext uri="{BB962C8B-B14F-4D97-AF65-F5344CB8AC3E}">
        <p14:creationId xmlns:p14="http://schemas.microsoft.com/office/powerpoint/2010/main" val="3830909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B138-2627-45EF-AB62-EB903C7DF120}"/>
              </a:ext>
            </a:extLst>
          </p:cNvPr>
          <p:cNvSpPr>
            <a:spLocks noGrp="1"/>
          </p:cNvSpPr>
          <p:nvPr>
            <p:ph type="title"/>
          </p:nvPr>
        </p:nvSpPr>
        <p:spPr/>
        <p:txBody>
          <a:bodyPr anchor="b"/>
          <a:lstStyle/>
          <a:p>
            <a:br>
              <a:rPr lang="en-US" altLang="en-US" sz="3600" dirty="0"/>
            </a:br>
            <a:r>
              <a:rPr lang="en-US" altLang="en-US" sz="3600" dirty="0"/>
              <a:t>Adjuvant Olaparib vs Pbo in </a:t>
            </a:r>
            <a:r>
              <a:rPr lang="en-US" altLang="en-US" sz="3600" i="1" dirty="0"/>
              <a:t>BRCA</a:t>
            </a:r>
            <a:r>
              <a:rPr lang="en-US" altLang="en-US" sz="3600" dirty="0"/>
              <a:t>mut, HER2-neg </a:t>
            </a:r>
            <a:br>
              <a:rPr lang="en-US" altLang="en-US" sz="3600" dirty="0"/>
            </a:br>
            <a:r>
              <a:rPr lang="en-US" altLang="en-US" sz="3600" dirty="0"/>
              <a:t>High-Risk EBC (OlympiA)</a:t>
            </a:r>
            <a:r>
              <a:rPr lang="en-US" dirty="0"/>
              <a:t>: iDFS (Primary Endpoint) and OS</a:t>
            </a:r>
          </a:p>
        </p:txBody>
      </p:sp>
      <p:sp>
        <p:nvSpPr>
          <p:cNvPr id="9" name="Text Box 15">
            <a:extLst>
              <a:ext uri="{FF2B5EF4-FFF2-40B4-BE49-F238E27FC236}">
                <a16:creationId xmlns:a16="http://schemas.microsoft.com/office/drawing/2014/main" id="{BE942B88-9FE9-4A50-8672-2EFBE6BD75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Geyer. Ann Oncol. 2022; 33:1250.</a:t>
            </a:r>
          </a:p>
        </p:txBody>
      </p:sp>
      <p:sp>
        <p:nvSpPr>
          <p:cNvPr id="3" name="TextBox 2">
            <a:extLst>
              <a:ext uri="{FF2B5EF4-FFF2-40B4-BE49-F238E27FC236}">
                <a16:creationId xmlns:a16="http://schemas.microsoft.com/office/drawing/2014/main" id="{25F408BD-2228-C56A-BB51-84A5374D0192}"/>
              </a:ext>
            </a:extLst>
          </p:cNvPr>
          <p:cNvSpPr txBox="1"/>
          <p:nvPr/>
        </p:nvSpPr>
        <p:spPr bwMode="auto">
          <a:xfrm rot="16200000">
            <a:off x="-546968" y="3448433"/>
            <a:ext cx="25290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iDFS (%)</a:t>
            </a:r>
          </a:p>
        </p:txBody>
      </p:sp>
      <p:sp>
        <p:nvSpPr>
          <p:cNvPr id="4" name="TextBox 3">
            <a:extLst>
              <a:ext uri="{FF2B5EF4-FFF2-40B4-BE49-F238E27FC236}">
                <a16:creationId xmlns:a16="http://schemas.microsoft.com/office/drawing/2014/main" id="{C3FE3F0C-E9E5-539A-9673-F90CE5300BAA}"/>
              </a:ext>
            </a:extLst>
          </p:cNvPr>
          <p:cNvSpPr txBox="1"/>
          <p:nvPr/>
        </p:nvSpPr>
        <p:spPr bwMode="auto">
          <a:xfrm>
            <a:off x="1996382" y="1504276"/>
            <a:ext cx="252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iDFS</a:t>
            </a:r>
          </a:p>
        </p:txBody>
      </p:sp>
      <p:sp>
        <p:nvSpPr>
          <p:cNvPr id="5" name="TextBox 4">
            <a:extLst>
              <a:ext uri="{FF2B5EF4-FFF2-40B4-BE49-F238E27FC236}">
                <a16:creationId xmlns:a16="http://schemas.microsoft.com/office/drawing/2014/main" id="{D3E9A547-2717-8E17-B0A3-D83E4C363C67}"/>
              </a:ext>
            </a:extLst>
          </p:cNvPr>
          <p:cNvSpPr txBox="1"/>
          <p:nvPr/>
        </p:nvSpPr>
        <p:spPr bwMode="auto">
          <a:xfrm>
            <a:off x="7584956" y="1504276"/>
            <a:ext cx="252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a:t>
            </a:r>
          </a:p>
        </p:txBody>
      </p:sp>
      <p:graphicFrame>
        <p:nvGraphicFramePr>
          <p:cNvPr id="10" name="Table 9">
            <a:extLst>
              <a:ext uri="{FF2B5EF4-FFF2-40B4-BE49-F238E27FC236}">
                <a16:creationId xmlns:a16="http://schemas.microsoft.com/office/drawing/2014/main" id="{82D1340B-B776-B08B-2094-0F53D1E87A2A}"/>
              </a:ext>
            </a:extLst>
          </p:cNvPr>
          <p:cNvGraphicFramePr>
            <a:graphicFrameLocks noGrp="1"/>
          </p:cNvGraphicFramePr>
          <p:nvPr>
            <p:extLst>
              <p:ext uri="{D42A27DB-BD31-4B8C-83A1-F6EECF244321}">
                <p14:modId xmlns:p14="http://schemas.microsoft.com/office/powerpoint/2010/main" val="403895180"/>
              </p:ext>
            </p:extLst>
          </p:nvPr>
        </p:nvGraphicFramePr>
        <p:xfrm>
          <a:off x="1553953" y="3526312"/>
          <a:ext cx="4112181" cy="1191550"/>
        </p:xfrm>
        <a:graphic>
          <a:graphicData uri="http://schemas.openxmlformats.org/drawingml/2006/table">
            <a:tbl>
              <a:tblPr firstRow="1" bandRow="1">
                <a:tableStyleId>{93296810-A885-4BE3-A3E7-6D5BEEA58F35}</a:tableStyleId>
              </a:tblPr>
              <a:tblGrid>
                <a:gridCol w="1402848">
                  <a:extLst>
                    <a:ext uri="{9D8B030D-6E8A-4147-A177-3AD203B41FA5}">
                      <a16:colId xmlns:a16="http://schemas.microsoft.com/office/drawing/2014/main" val="2759772878"/>
                    </a:ext>
                  </a:extLst>
                </a:gridCol>
                <a:gridCol w="948267">
                  <a:extLst>
                    <a:ext uri="{9D8B030D-6E8A-4147-A177-3AD203B41FA5}">
                      <a16:colId xmlns:a16="http://schemas.microsoft.com/office/drawing/2014/main" val="619376707"/>
                    </a:ext>
                  </a:extLst>
                </a:gridCol>
                <a:gridCol w="1761066">
                  <a:extLst>
                    <a:ext uri="{9D8B030D-6E8A-4147-A177-3AD203B41FA5}">
                      <a16:colId xmlns:a16="http://schemas.microsoft.com/office/drawing/2014/main" val="3421817504"/>
                    </a:ext>
                  </a:extLst>
                </a:gridCol>
              </a:tblGrid>
              <a:tr h="350302">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4-Yr iDFS, %</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Stratified HR for iDFS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350302">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a:t>
                      </a:r>
                      <a:r>
                        <a:rPr lang="en-US" sz="1600" b="1" dirty="0">
                          <a:solidFill>
                            <a:srgbClr val="E5A750"/>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Olaparib</a:t>
                      </a:r>
                    </a:p>
                  </a:txBody>
                  <a:tcPr anchor="ct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82.7</a:t>
                      </a:r>
                    </a:p>
                  </a:txBody>
                  <a:tcPr anchor="ct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0.63 (0.50-0.78); </a:t>
                      </a: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252869345"/>
                  </a:ext>
                </a:extLst>
              </a:tr>
              <a:tr h="205349">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3"/>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Placebo</a:t>
                      </a:r>
                    </a:p>
                  </a:txBody>
                  <a:tcPr anchor="c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75.4</a:t>
                      </a:r>
                    </a:p>
                  </a:txBody>
                  <a:tcPr anchor="ctr">
                    <a:solidFill>
                      <a:schemeClr val="tx1"/>
                    </a:solidFill>
                  </a:tcPr>
                </a:tc>
                <a:tc vMerge="1">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solidFill>
                      <a:schemeClr val="bg2"/>
                    </a:solidFill>
                  </a:tcPr>
                </a:tc>
                <a:extLst>
                  <a:ext uri="{0D108BD9-81ED-4DB2-BD59-A6C34878D82A}">
                    <a16:rowId xmlns:a16="http://schemas.microsoft.com/office/drawing/2014/main" val="1776023000"/>
                  </a:ext>
                </a:extLst>
              </a:tr>
            </a:tbl>
          </a:graphicData>
        </a:graphic>
      </p:graphicFrame>
      <p:graphicFrame>
        <p:nvGraphicFramePr>
          <p:cNvPr id="12" name="Table 11">
            <a:extLst>
              <a:ext uri="{FF2B5EF4-FFF2-40B4-BE49-F238E27FC236}">
                <a16:creationId xmlns:a16="http://schemas.microsoft.com/office/drawing/2014/main" id="{9C6E2527-BE64-4D6E-F516-4E83DC09B7D4}"/>
              </a:ext>
            </a:extLst>
          </p:cNvPr>
          <p:cNvGraphicFramePr>
            <a:graphicFrameLocks noGrp="1"/>
          </p:cNvGraphicFramePr>
          <p:nvPr>
            <p:extLst>
              <p:ext uri="{D42A27DB-BD31-4B8C-83A1-F6EECF244321}">
                <p14:modId xmlns:p14="http://schemas.microsoft.com/office/powerpoint/2010/main" val="2904458119"/>
              </p:ext>
            </p:extLst>
          </p:nvPr>
        </p:nvGraphicFramePr>
        <p:xfrm>
          <a:off x="7013512" y="3526312"/>
          <a:ext cx="4112181" cy="1191550"/>
        </p:xfrm>
        <a:graphic>
          <a:graphicData uri="http://schemas.openxmlformats.org/drawingml/2006/table">
            <a:tbl>
              <a:tblPr firstRow="1" bandRow="1">
                <a:tableStyleId>{93296810-A885-4BE3-A3E7-6D5BEEA58F35}</a:tableStyleId>
              </a:tblPr>
              <a:tblGrid>
                <a:gridCol w="1402848">
                  <a:extLst>
                    <a:ext uri="{9D8B030D-6E8A-4147-A177-3AD203B41FA5}">
                      <a16:colId xmlns:a16="http://schemas.microsoft.com/office/drawing/2014/main" val="2759772878"/>
                    </a:ext>
                  </a:extLst>
                </a:gridCol>
                <a:gridCol w="948267">
                  <a:extLst>
                    <a:ext uri="{9D8B030D-6E8A-4147-A177-3AD203B41FA5}">
                      <a16:colId xmlns:a16="http://schemas.microsoft.com/office/drawing/2014/main" val="619376707"/>
                    </a:ext>
                  </a:extLst>
                </a:gridCol>
                <a:gridCol w="1761066">
                  <a:extLst>
                    <a:ext uri="{9D8B030D-6E8A-4147-A177-3AD203B41FA5}">
                      <a16:colId xmlns:a16="http://schemas.microsoft.com/office/drawing/2014/main" val="3421817504"/>
                    </a:ext>
                  </a:extLst>
                </a:gridCol>
              </a:tblGrid>
              <a:tr h="350302">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4-Yr</a:t>
                      </a:r>
                    </a:p>
                    <a:p>
                      <a:pPr algn="ctr">
                        <a:lnSpc>
                          <a:spcPct val="90000"/>
                        </a:lnSpc>
                      </a:pPr>
                      <a:r>
                        <a:rPr lang="en-US" sz="1600" dirty="0">
                          <a:solidFill>
                            <a:schemeClr val="bg1"/>
                          </a:solidFill>
                          <a:latin typeface="Calibri" panose="020F0502020204030204" pitchFamily="34" charset="0"/>
                          <a:cs typeface="Calibri" panose="020F0502020204030204" pitchFamily="34" charset="0"/>
                        </a:rPr>
                        <a:t>OS, %</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Stratified HR for OS (99%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350302">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a:t>
                      </a:r>
                      <a:r>
                        <a:rPr lang="en-US" sz="1600" b="1" dirty="0">
                          <a:solidFill>
                            <a:srgbClr val="E5A750"/>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Olaparib</a:t>
                      </a:r>
                    </a:p>
                  </a:txBody>
                  <a:tcPr anchor="ct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89.8</a:t>
                      </a:r>
                    </a:p>
                  </a:txBody>
                  <a:tcPr anchor="ct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0.68 (0.47-0.97); </a:t>
                      </a:r>
                    </a:p>
                    <a:p>
                      <a:pPr algn="ctr">
                        <a:lnSpc>
                          <a:spcPct val="90000"/>
                        </a:lnSpc>
                      </a:pP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a:t>
                      </a:r>
                      <a:r>
                        <a:rPr lang="en-US" sz="1600" i="1" dirty="0">
                          <a:solidFill>
                            <a:schemeClr val="bg1"/>
                          </a:solidFill>
                          <a:latin typeface="Calibri" panose="020F0502020204030204" pitchFamily="34" charset="0"/>
                          <a:cs typeface="Calibri" panose="020F0502020204030204" pitchFamily="34" charset="0"/>
                        </a:rPr>
                        <a:t> </a:t>
                      </a:r>
                      <a:r>
                        <a:rPr lang="en-US" sz="1600" i="0" dirty="0">
                          <a:solidFill>
                            <a:schemeClr val="bg1"/>
                          </a:solidFill>
                          <a:latin typeface="Calibri" panose="020F0502020204030204" pitchFamily="34" charset="0"/>
                          <a:cs typeface="Calibri" panose="020F0502020204030204" pitchFamily="34" charset="0"/>
                        </a:rPr>
                        <a:t>.009</a:t>
                      </a: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252869345"/>
                  </a:ext>
                </a:extLst>
              </a:tr>
              <a:tr h="205349">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3"/>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Placebo</a:t>
                      </a:r>
                    </a:p>
                  </a:txBody>
                  <a:tcPr anchor="c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86.4</a:t>
                      </a:r>
                    </a:p>
                  </a:txBody>
                  <a:tcPr anchor="ctr">
                    <a:solidFill>
                      <a:schemeClr val="tx1"/>
                    </a:solidFill>
                  </a:tcPr>
                </a:tc>
                <a:tc vMerge="1">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solidFill>
                      <a:schemeClr val="bg2"/>
                    </a:solidFill>
                  </a:tcPr>
                </a:tc>
                <a:extLst>
                  <a:ext uri="{0D108BD9-81ED-4DB2-BD59-A6C34878D82A}">
                    <a16:rowId xmlns:a16="http://schemas.microsoft.com/office/drawing/2014/main" val="1776023000"/>
                  </a:ext>
                </a:extLst>
              </a:tr>
            </a:tbl>
          </a:graphicData>
        </a:graphic>
      </p:graphicFrame>
      <p:sp>
        <p:nvSpPr>
          <p:cNvPr id="13" name="TextBox 12">
            <a:extLst>
              <a:ext uri="{FF2B5EF4-FFF2-40B4-BE49-F238E27FC236}">
                <a16:creationId xmlns:a16="http://schemas.microsoft.com/office/drawing/2014/main" id="{E3FA6614-16C5-DF8A-F12E-2FD4CDB3447A}"/>
              </a:ext>
            </a:extLst>
          </p:cNvPr>
          <p:cNvSpPr txBox="1"/>
          <p:nvPr/>
        </p:nvSpPr>
        <p:spPr bwMode="auto">
          <a:xfrm>
            <a:off x="2010265" y="5324825"/>
            <a:ext cx="365586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sp>
        <p:nvSpPr>
          <p:cNvPr id="14" name="TextBox 13">
            <a:extLst>
              <a:ext uri="{FF2B5EF4-FFF2-40B4-BE49-F238E27FC236}">
                <a16:creationId xmlns:a16="http://schemas.microsoft.com/office/drawing/2014/main" id="{0AAA0166-D230-1081-06FA-AB65339607DF}"/>
              </a:ext>
            </a:extLst>
          </p:cNvPr>
          <p:cNvSpPr txBox="1"/>
          <p:nvPr/>
        </p:nvSpPr>
        <p:spPr bwMode="auto">
          <a:xfrm>
            <a:off x="7469824" y="5274190"/>
            <a:ext cx="3655869"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grpSp>
        <p:nvGrpSpPr>
          <p:cNvPr id="21" name="Group 20">
            <a:extLst>
              <a:ext uri="{FF2B5EF4-FFF2-40B4-BE49-F238E27FC236}">
                <a16:creationId xmlns:a16="http://schemas.microsoft.com/office/drawing/2014/main" id="{B6BF4BDE-17C8-496E-4255-5C0056CFB906}"/>
              </a:ext>
            </a:extLst>
          </p:cNvPr>
          <p:cNvGrpSpPr/>
          <p:nvPr/>
        </p:nvGrpSpPr>
        <p:grpSpPr>
          <a:xfrm>
            <a:off x="717550" y="2051438"/>
            <a:ext cx="535724" cy="3135248"/>
            <a:chOff x="717550" y="2051438"/>
            <a:chExt cx="535724" cy="3135248"/>
          </a:xfrm>
        </p:grpSpPr>
        <p:sp>
          <p:nvSpPr>
            <p:cNvPr id="15" name="TextBox 14">
              <a:extLst>
                <a:ext uri="{FF2B5EF4-FFF2-40B4-BE49-F238E27FC236}">
                  <a16:creationId xmlns:a16="http://schemas.microsoft.com/office/drawing/2014/main" id="{3F92E9F0-BB3E-CB4C-F1E5-405285FFA814}"/>
                </a:ext>
              </a:extLst>
            </p:cNvPr>
            <p:cNvSpPr txBox="1"/>
            <p:nvPr/>
          </p:nvSpPr>
          <p:spPr bwMode="auto">
            <a:xfrm>
              <a:off x="717550" y="205143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AF8042C0-26BC-6BFD-BE8A-C290FB068595}"/>
                </a:ext>
              </a:extLst>
            </p:cNvPr>
            <p:cNvSpPr txBox="1"/>
            <p:nvPr/>
          </p:nvSpPr>
          <p:spPr bwMode="auto">
            <a:xfrm>
              <a:off x="834570" y="25989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03BDBFB3-112F-6B41-A784-40D4E1392BC3}"/>
                </a:ext>
              </a:extLst>
            </p:cNvPr>
            <p:cNvSpPr txBox="1"/>
            <p:nvPr/>
          </p:nvSpPr>
          <p:spPr bwMode="auto">
            <a:xfrm>
              <a:off x="834570" y="3158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A250078C-B07D-6F66-BFE6-19A78B8B2EA3}"/>
                </a:ext>
              </a:extLst>
            </p:cNvPr>
            <p:cNvSpPr txBox="1"/>
            <p:nvPr/>
          </p:nvSpPr>
          <p:spPr bwMode="auto">
            <a:xfrm>
              <a:off x="834570" y="37063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6175DD03-08B8-3DD5-95C5-A715CB7B44FB}"/>
                </a:ext>
              </a:extLst>
            </p:cNvPr>
            <p:cNvSpPr txBox="1"/>
            <p:nvPr/>
          </p:nvSpPr>
          <p:spPr bwMode="auto">
            <a:xfrm>
              <a:off x="834570" y="42698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B84DD55F-11A9-2DA8-D01A-64EE1144A6E5}"/>
                </a:ext>
              </a:extLst>
            </p:cNvPr>
            <p:cNvSpPr txBox="1"/>
            <p:nvPr/>
          </p:nvSpPr>
          <p:spPr bwMode="auto">
            <a:xfrm>
              <a:off x="951589" y="481735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2" name="Group 31">
            <a:extLst>
              <a:ext uri="{FF2B5EF4-FFF2-40B4-BE49-F238E27FC236}">
                <a16:creationId xmlns:a16="http://schemas.microsoft.com/office/drawing/2014/main" id="{F5736711-C5A1-ADC0-55BB-91F07F0376DC}"/>
              </a:ext>
            </a:extLst>
          </p:cNvPr>
          <p:cNvGrpSpPr/>
          <p:nvPr/>
        </p:nvGrpSpPr>
        <p:grpSpPr>
          <a:xfrm>
            <a:off x="1098163" y="5015219"/>
            <a:ext cx="5139012" cy="369332"/>
            <a:chOff x="1098163" y="5015219"/>
            <a:chExt cx="5139012" cy="369332"/>
          </a:xfrm>
        </p:grpSpPr>
        <p:sp>
          <p:nvSpPr>
            <p:cNvPr id="22" name="TextBox 21">
              <a:extLst>
                <a:ext uri="{FF2B5EF4-FFF2-40B4-BE49-F238E27FC236}">
                  <a16:creationId xmlns:a16="http://schemas.microsoft.com/office/drawing/2014/main" id="{BE796CDA-4BDA-8578-AE90-762FDA224A45}"/>
                </a:ext>
              </a:extLst>
            </p:cNvPr>
            <p:cNvSpPr txBox="1"/>
            <p:nvPr/>
          </p:nvSpPr>
          <p:spPr bwMode="auto">
            <a:xfrm>
              <a:off x="1098163" y="50152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A93D1D82-F7C3-E1A8-4D4A-9FDDA3802611}"/>
                </a:ext>
              </a:extLst>
            </p:cNvPr>
            <p:cNvSpPr txBox="1"/>
            <p:nvPr/>
          </p:nvSpPr>
          <p:spPr bwMode="auto">
            <a:xfrm>
              <a:off x="1625345" y="50152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4" name="TextBox 23">
              <a:extLst>
                <a:ext uri="{FF2B5EF4-FFF2-40B4-BE49-F238E27FC236}">
                  <a16:creationId xmlns:a16="http://schemas.microsoft.com/office/drawing/2014/main" id="{D65F6057-D184-3D59-4E42-B34D033968E1}"/>
                </a:ext>
              </a:extLst>
            </p:cNvPr>
            <p:cNvSpPr txBox="1"/>
            <p:nvPr/>
          </p:nvSpPr>
          <p:spPr bwMode="auto">
            <a:xfrm>
              <a:off x="2099407"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BCAF85F6-F300-B77E-B268-FA39AC001B86}"/>
                </a:ext>
              </a:extLst>
            </p:cNvPr>
            <p:cNvSpPr txBox="1"/>
            <p:nvPr/>
          </p:nvSpPr>
          <p:spPr bwMode="auto">
            <a:xfrm>
              <a:off x="262658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 name="TextBox 25">
              <a:extLst>
                <a:ext uri="{FF2B5EF4-FFF2-40B4-BE49-F238E27FC236}">
                  <a16:creationId xmlns:a16="http://schemas.microsoft.com/office/drawing/2014/main" id="{01BBDD1D-5B2D-F98E-08EB-699E44F30BCA}"/>
                </a:ext>
              </a:extLst>
            </p:cNvPr>
            <p:cNvSpPr txBox="1"/>
            <p:nvPr/>
          </p:nvSpPr>
          <p:spPr bwMode="auto">
            <a:xfrm>
              <a:off x="3172796"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 name="TextBox 26">
              <a:extLst>
                <a:ext uri="{FF2B5EF4-FFF2-40B4-BE49-F238E27FC236}">
                  <a16:creationId xmlns:a16="http://schemas.microsoft.com/office/drawing/2014/main" id="{C4C9BE42-7F0D-B55A-8214-9AACC95D1AE1}"/>
                </a:ext>
              </a:extLst>
            </p:cNvPr>
            <p:cNvSpPr txBox="1"/>
            <p:nvPr/>
          </p:nvSpPr>
          <p:spPr bwMode="auto">
            <a:xfrm>
              <a:off x="3699978"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34B3FD49-8D43-325B-328A-305AFBC3DFD6}"/>
                </a:ext>
              </a:extLst>
            </p:cNvPr>
            <p:cNvSpPr txBox="1"/>
            <p:nvPr/>
          </p:nvSpPr>
          <p:spPr bwMode="auto">
            <a:xfrm>
              <a:off x="423254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9" name="TextBox 28">
              <a:extLst>
                <a:ext uri="{FF2B5EF4-FFF2-40B4-BE49-F238E27FC236}">
                  <a16:creationId xmlns:a16="http://schemas.microsoft.com/office/drawing/2014/main" id="{285761D4-6BCE-E802-D814-1490E2A78032}"/>
                </a:ext>
              </a:extLst>
            </p:cNvPr>
            <p:cNvSpPr txBox="1"/>
            <p:nvPr/>
          </p:nvSpPr>
          <p:spPr bwMode="auto">
            <a:xfrm>
              <a:off x="4759731"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0" name="TextBox 29">
              <a:extLst>
                <a:ext uri="{FF2B5EF4-FFF2-40B4-BE49-F238E27FC236}">
                  <a16:creationId xmlns:a16="http://schemas.microsoft.com/office/drawing/2014/main" id="{7B64257F-C2D0-1845-CB20-7CD966361CD8}"/>
                </a:ext>
              </a:extLst>
            </p:cNvPr>
            <p:cNvSpPr txBox="1"/>
            <p:nvPr/>
          </p:nvSpPr>
          <p:spPr bwMode="auto">
            <a:xfrm>
              <a:off x="529128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 name="TextBox 30">
              <a:extLst>
                <a:ext uri="{FF2B5EF4-FFF2-40B4-BE49-F238E27FC236}">
                  <a16:creationId xmlns:a16="http://schemas.microsoft.com/office/drawing/2014/main" id="{E3EB3C40-79DC-52A1-34C6-0851D12FA9BA}"/>
                </a:ext>
              </a:extLst>
            </p:cNvPr>
            <p:cNvSpPr txBox="1"/>
            <p:nvPr/>
          </p:nvSpPr>
          <p:spPr bwMode="auto">
            <a:xfrm>
              <a:off x="5818471"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33" name="Freeform: Shape 32">
            <a:extLst>
              <a:ext uri="{FF2B5EF4-FFF2-40B4-BE49-F238E27FC236}">
                <a16:creationId xmlns:a16="http://schemas.microsoft.com/office/drawing/2014/main" id="{34118961-ED4C-1DAB-5BA2-DBAC597EA225}"/>
              </a:ext>
            </a:extLst>
          </p:cNvPr>
          <p:cNvSpPr/>
          <p:nvPr/>
        </p:nvSpPr>
        <p:spPr bwMode="auto">
          <a:xfrm>
            <a:off x="1242060" y="2179320"/>
            <a:ext cx="4937760" cy="2819400"/>
          </a:xfrm>
          <a:custGeom>
            <a:avLst/>
            <a:gdLst>
              <a:gd name="connsiteX0" fmla="*/ 0 w 4937760"/>
              <a:gd name="connsiteY0" fmla="*/ 0 h 2819400"/>
              <a:gd name="connsiteX1" fmla="*/ 0 w 4937760"/>
              <a:gd name="connsiteY1" fmla="*/ 2819400 h 2819400"/>
              <a:gd name="connsiteX2" fmla="*/ 4937760 w 4937760"/>
              <a:gd name="connsiteY2" fmla="*/ 2819400 h 2819400"/>
            </a:gdLst>
            <a:ahLst/>
            <a:cxnLst>
              <a:cxn ang="0">
                <a:pos x="connsiteX0" y="connsiteY0"/>
              </a:cxn>
              <a:cxn ang="0">
                <a:pos x="connsiteX1" y="connsiteY1"/>
              </a:cxn>
              <a:cxn ang="0">
                <a:pos x="connsiteX2" y="connsiteY2"/>
              </a:cxn>
            </a:cxnLst>
            <a:rect l="l" t="t" r="r" b="b"/>
            <a:pathLst>
              <a:path w="4937760" h="2819400">
                <a:moveTo>
                  <a:pt x="0" y="0"/>
                </a:moveTo>
                <a:lnTo>
                  <a:pt x="0" y="2819400"/>
                </a:lnTo>
                <a:lnTo>
                  <a:pt x="4937760" y="2819400"/>
                </a:lnTo>
              </a:path>
            </a:pathLst>
          </a:custGeom>
          <a:noFill/>
          <a:ln w="28575">
            <a:solidFill>
              <a:schemeClr val="bg1"/>
            </a:solidFill>
            <a:miter lim="800000"/>
            <a:headEnd/>
            <a:tailEnd/>
          </a:ln>
        </p:spPr>
        <p:txBody>
          <a:bodyPr rtlCol="0" anchor="ctr"/>
          <a:lstStyle/>
          <a:p>
            <a:pPr algn="ctr"/>
            <a:endParaRPr lang="en-US" dirty="0"/>
          </a:p>
        </p:txBody>
      </p:sp>
      <p:grpSp>
        <p:nvGrpSpPr>
          <p:cNvPr id="41" name="Group 40">
            <a:extLst>
              <a:ext uri="{FF2B5EF4-FFF2-40B4-BE49-F238E27FC236}">
                <a16:creationId xmlns:a16="http://schemas.microsoft.com/office/drawing/2014/main" id="{A58DF2AB-C0EF-AAB3-AD95-C3F86BC7B332}"/>
              </a:ext>
            </a:extLst>
          </p:cNvPr>
          <p:cNvGrpSpPr/>
          <p:nvPr/>
        </p:nvGrpSpPr>
        <p:grpSpPr>
          <a:xfrm>
            <a:off x="1165860" y="2234858"/>
            <a:ext cx="91440" cy="2766060"/>
            <a:chOff x="902217" y="2234858"/>
            <a:chExt cx="1010118" cy="2766060"/>
          </a:xfrm>
        </p:grpSpPr>
        <p:cxnSp>
          <p:nvCxnSpPr>
            <p:cNvPr id="35" name="Straight Connector 34">
              <a:extLst>
                <a:ext uri="{FF2B5EF4-FFF2-40B4-BE49-F238E27FC236}">
                  <a16:creationId xmlns:a16="http://schemas.microsoft.com/office/drawing/2014/main" id="{CAB3B629-E054-19E8-C773-22DB7871D1AA}"/>
                </a:ext>
              </a:extLst>
            </p:cNvPr>
            <p:cNvCxnSpPr>
              <a:cxnSpLocks/>
            </p:cNvCxnSpPr>
            <p:nvPr/>
          </p:nvCxnSpPr>
          <p:spPr bwMode="auto">
            <a:xfrm>
              <a:off x="902217" y="223485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CC7BA0E-98FA-966F-2026-7F7BDFC61B50}"/>
                </a:ext>
              </a:extLst>
            </p:cNvPr>
            <p:cNvCxnSpPr>
              <a:cxnSpLocks/>
            </p:cNvCxnSpPr>
            <p:nvPr/>
          </p:nvCxnSpPr>
          <p:spPr bwMode="auto">
            <a:xfrm>
              <a:off x="902217" y="2788070"/>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2FBD561-DD8A-7DCE-2976-65C842301240}"/>
                </a:ext>
              </a:extLst>
            </p:cNvPr>
            <p:cNvCxnSpPr>
              <a:cxnSpLocks/>
            </p:cNvCxnSpPr>
            <p:nvPr/>
          </p:nvCxnSpPr>
          <p:spPr bwMode="auto">
            <a:xfrm>
              <a:off x="902217" y="334128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A7859E6-E870-8EA3-1C97-01287BAAFB23}"/>
                </a:ext>
              </a:extLst>
            </p:cNvPr>
            <p:cNvCxnSpPr>
              <a:cxnSpLocks/>
            </p:cNvCxnSpPr>
            <p:nvPr/>
          </p:nvCxnSpPr>
          <p:spPr bwMode="auto">
            <a:xfrm>
              <a:off x="902217" y="3894494"/>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1EB9EB9-9441-96DB-B471-8E56229A11C4}"/>
                </a:ext>
              </a:extLst>
            </p:cNvPr>
            <p:cNvCxnSpPr>
              <a:cxnSpLocks/>
            </p:cNvCxnSpPr>
            <p:nvPr/>
          </p:nvCxnSpPr>
          <p:spPr bwMode="auto">
            <a:xfrm>
              <a:off x="902217" y="4447706"/>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63126F7-E95B-729E-DC4D-BEB4BEA32579}"/>
                </a:ext>
              </a:extLst>
            </p:cNvPr>
            <p:cNvCxnSpPr>
              <a:cxnSpLocks/>
            </p:cNvCxnSpPr>
            <p:nvPr/>
          </p:nvCxnSpPr>
          <p:spPr bwMode="auto">
            <a:xfrm>
              <a:off x="902217" y="5000918"/>
              <a:ext cx="1010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351A17A3-A4FE-EAE3-C610-1DB3235BD597}"/>
              </a:ext>
            </a:extLst>
          </p:cNvPr>
          <p:cNvGrpSpPr/>
          <p:nvPr/>
        </p:nvGrpSpPr>
        <p:grpSpPr>
          <a:xfrm rot="5400000">
            <a:off x="3600023" y="2650537"/>
            <a:ext cx="83820" cy="4780187"/>
            <a:chOff x="902217" y="24932"/>
            <a:chExt cx="1010121" cy="4975986"/>
          </a:xfrm>
        </p:grpSpPr>
        <p:cxnSp>
          <p:nvCxnSpPr>
            <p:cNvPr id="43" name="Straight Connector 42">
              <a:extLst>
                <a:ext uri="{FF2B5EF4-FFF2-40B4-BE49-F238E27FC236}">
                  <a16:creationId xmlns:a16="http://schemas.microsoft.com/office/drawing/2014/main" id="{693CCA8E-D737-FE9A-0569-36550AB97F7C}"/>
                </a:ext>
              </a:extLst>
            </p:cNvPr>
            <p:cNvCxnSpPr>
              <a:cxnSpLocks/>
            </p:cNvCxnSpPr>
            <p:nvPr/>
          </p:nvCxnSpPr>
          <p:spPr bwMode="auto">
            <a:xfrm>
              <a:off x="902217" y="223485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B563DE1-B7E1-9E7E-2CEB-CC89BE33DD8D}"/>
                </a:ext>
              </a:extLst>
            </p:cNvPr>
            <p:cNvCxnSpPr>
              <a:cxnSpLocks/>
            </p:cNvCxnSpPr>
            <p:nvPr/>
          </p:nvCxnSpPr>
          <p:spPr bwMode="auto">
            <a:xfrm>
              <a:off x="902217" y="2788070"/>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5B44CBE-AC14-8F4B-C511-D39DD1ED2ED7}"/>
                </a:ext>
              </a:extLst>
            </p:cNvPr>
            <p:cNvCxnSpPr>
              <a:cxnSpLocks/>
            </p:cNvCxnSpPr>
            <p:nvPr/>
          </p:nvCxnSpPr>
          <p:spPr bwMode="auto">
            <a:xfrm>
              <a:off x="902217" y="334128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7FFD65E-B70C-823E-028A-E547E6FAED56}"/>
                </a:ext>
              </a:extLst>
            </p:cNvPr>
            <p:cNvCxnSpPr>
              <a:cxnSpLocks/>
            </p:cNvCxnSpPr>
            <p:nvPr/>
          </p:nvCxnSpPr>
          <p:spPr bwMode="auto">
            <a:xfrm>
              <a:off x="902217" y="3894494"/>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055966B-BD54-8C15-8623-F519B6A479BB}"/>
                </a:ext>
              </a:extLst>
            </p:cNvPr>
            <p:cNvCxnSpPr>
              <a:cxnSpLocks/>
            </p:cNvCxnSpPr>
            <p:nvPr/>
          </p:nvCxnSpPr>
          <p:spPr bwMode="auto">
            <a:xfrm>
              <a:off x="902217" y="4447706"/>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0A99018-ADC0-5D4A-9249-CBCDAF0D4DBB}"/>
                </a:ext>
              </a:extLst>
            </p:cNvPr>
            <p:cNvCxnSpPr>
              <a:cxnSpLocks/>
            </p:cNvCxnSpPr>
            <p:nvPr/>
          </p:nvCxnSpPr>
          <p:spPr bwMode="auto">
            <a:xfrm>
              <a:off x="902217" y="500091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E9B9895-F3C6-2F18-2FD3-2F02E93F50A1}"/>
                </a:ext>
              </a:extLst>
            </p:cNvPr>
            <p:cNvCxnSpPr>
              <a:cxnSpLocks/>
            </p:cNvCxnSpPr>
            <p:nvPr/>
          </p:nvCxnSpPr>
          <p:spPr bwMode="auto">
            <a:xfrm>
              <a:off x="902220" y="2493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C47036B-1AC1-5618-5382-0DD54FAEE307}"/>
                </a:ext>
              </a:extLst>
            </p:cNvPr>
            <p:cNvCxnSpPr>
              <a:cxnSpLocks/>
            </p:cNvCxnSpPr>
            <p:nvPr/>
          </p:nvCxnSpPr>
          <p:spPr bwMode="auto">
            <a:xfrm>
              <a:off x="902220" y="578145"/>
              <a:ext cx="101011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98BD81D-70E8-659D-3B49-D0B5EC0E24A4}"/>
                </a:ext>
              </a:extLst>
            </p:cNvPr>
            <p:cNvCxnSpPr>
              <a:cxnSpLocks/>
            </p:cNvCxnSpPr>
            <p:nvPr/>
          </p:nvCxnSpPr>
          <p:spPr bwMode="auto">
            <a:xfrm>
              <a:off x="902220" y="1131356"/>
              <a:ext cx="101011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6759F6E-BE0D-153D-CA47-5B66A6AE5DD4}"/>
                </a:ext>
              </a:extLst>
            </p:cNvPr>
            <p:cNvCxnSpPr>
              <a:cxnSpLocks/>
            </p:cNvCxnSpPr>
            <p:nvPr/>
          </p:nvCxnSpPr>
          <p:spPr bwMode="auto">
            <a:xfrm>
              <a:off x="902220" y="1684568"/>
              <a:ext cx="1010117"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D04936A1-EEEE-76EC-1254-3BBAC92F3DBE}"/>
              </a:ext>
            </a:extLst>
          </p:cNvPr>
          <p:cNvSpPr txBox="1"/>
          <p:nvPr/>
        </p:nvSpPr>
        <p:spPr bwMode="auto">
          <a:xfrm>
            <a:off x="2033157" y="204038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93.4</a:t>
            </a:r>
          </a:p>
        </p:txBody>
      </p:sp>
      <p:sp>
        <p:nvSpPr>
          <p:cNvPr id="54" name="TextBox 53">
            <a:extLst>
              <a:ext uri="{FF2B5EF4-FFF2-40B4-BE49-F238E27FC236}">
                <a16:creationId xmlns:a16="http://schemas.microsoft.com/office/drawing/2014/main" id="{DBF8DD6C-ADCC-D808-317C-00219AEC49AE}"/>
              </a:ext>
            </a:extLst>
          </p:cNvPr>
          <p:cNvSpPr txBox="1"/>
          <p:nvPr/>
        </p:nvSpPr>
        <p:spPr bwMode="auto">
          <a:xfrm>
            <a:off x="3008168" y="204038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89.7</a:t>
            </a:r>
          </a:p>
        </p:txBody>
      </p:sp>
      <p:sp>
        <p:nvSpPr>
          <p:cNvPr id="55" name="TextBox 54">
            <a:extLst>
              <a:ext uri="{FF2B5EF4-FFF2-40B4-BE49-F238E27FC236}">
                <a16:creationId xmlns:a16="http://schemas.microsoft.com/office/drawing/2014/main" id="{2FFA335F-7C27-21BF-AF2F-F91E9062FF1E}"/>
              </a:ext>
            </a:extLst>
          </p:cNvPr>
          <p:cNvSpPr txBox="1"/>
          <p:nvPr/>
        </p:nvSpPr>
        <p:spPr bwMode="auto">
          <a:xfrm>
            <a:off x="4146231" y="204038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86.1</a:t>
            </a:r>
          </a:p>
        </p:txBody>
      </p:sp>
      <p:sp>
        <p:nvSpPr>
          <p:cNvPr id="56" name="TextBox 55">
            <a:extLst>
              <a:ext uri="{FF2B5EF4-FFF2-40B4-BE49-F238E27FC236}">
                <a16:creationId xmlns:a16="http://schemas.microsoft.com/office/drawing/2014/main" id="{BA1AD5EF-F859-153F-528A-C69A28895FE3}"/>
              </a:ext>
            </a:extLst>
          </p:cNvPr>
          <p:cNvSpPr txBox="1"/>
          <p:nvPr/>
        </p:nvSpPr>
        <p:spPr bwMode="auto">
          <a:xfrm>
            <a:off x="5225039" y="204038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82.7</a:t>
            </a:r>
          </a:p>
        </p:txBody>
      </p:sp>
      <p:sp>
        <p:nvSpPr>
          <p:cNvPr id="57" name="TextBox 56">
            <a:extLst>
              <a:ext uri="{FF2B5EF4-FFF2-40B4-BE49-F238E27FC236}">
                <a16:creationId xmlns:a16="http://schemas.microsoft.com/office/drawing/2014/main" id="{D3CD84B0-0FE2-5328-EEEC-54A2D902B927}"/>
              </a:ext>
            </a:extLst>
          </p:cNvPr>
          <p:cNvSpPr txBox="1"/>
          <p:nvPr/>
        </p:nvSpPr>
        <p:spPr bwMode="auto">
          <a:xfrm>
            <a:off x="2033157" y="297361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88.4</a:t>
            </a:r>
          </a:p>
        </p:txBody>
      </p:sp>
      <p:sp>
        <p:nvSpPr>
          <p:cNvPr id="58" name="TextBox 57">
            <a:extLst>
              <a:ext uri="{FF2B5EF4-FFF2-40B4-BE49-F238E27FC236}">
                <a16:creationId xmlns:a16="http://schemas.microsoft.com/office/drawing/2014/main" id="{C4D91198-050C-9EFD-3618-7C55F2152EE1}"/>
              </a:ext>
            </a:extLst>
          </p:cNvPr>
          <p:cNvSpPr txBox="1"/>
          <p:nvPr/>
        </p:nvSpPr>
        <p:spPr bwMode="auto">
          <a:xfrm>
            <a:off x="3008168" y="297361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81.4</a:t>
            </a:r>
          </a:p>
        </p:txBody>
      </p:sp>
      <p:sp>
        <p:nvSpPr>
          <p:cNvPr id="59" name="TextBox 58">
            <a:extLst>
              <a:ext uri="{FF2B5EF4-FFF2-40B4-BE49-F238E27FC236}">
                <a16:creationId xmlns:a16="http://schemas.microsoft.com/office/drawing/2014/main" id="{E1C134D4-F176-42D0-1869-1FF215D8538E}"/>
              </a:ext>
            </a:extLst>
          </p:cNvPr>
          <p:cNvSpPr txBox="1"/>
          <p:nvPr/>
        </p:nvSpPr>
        <p:spPr bwMode="auto">
          <a:xfrm>
            <a:off x="4146231" y="297361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77.3</a:t>
            </a:r>
          </a:p>
        </p:txBody>
      </p:sp>
      <p:sp>
        <p:nvSpPr>
          <p:cNvPr id="60" name="TextBox 59">
            <a:extLst>
              <a:ext uri="{FF2B5EF4-FFF2-40B4-BE49-F238E27FC236}">
                <a16:creationId xmlns:a16="http://schemas.microsoft.com/office/drawing/2014/main" id="{8DEBF695-4FEB-8B60-AF4D-811F2157FB11}"/>
              </a:ext>
            </a:extLst>
          </p:cNvPr>
          <p:cNvSpPr txBox="1"/>
          <p:nvPr/>
        </p:nvSpPr>
        <p:spPr bwMode="auto">
          <a:xfrm>
            <a:off x="5225039" y="297361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75.4</a:t>
            </a:r>
          </a:p>
        </p:txBody>
      </p:sp>
      <p:sp>
        <p:nvSpPr>
          <p:cNvPr id="61" name="TextBox 60">
            <a:extLst>
              <a:ext uri="{FF2B5EF4-FFF2-40B4-BE49-F238E27FC236}">
                <a16:creationId xmlns:a16="http://schemas.microsoft.com/office/drawing/2014/main" id="{B198FB00-044F-0E23-3FF8-8FBFF5BCBC8F}"/>
              </a:ext>
            </a:extLst>
          </p:cNvPr>
          <p:cNvSpPr txBox="1"/>
          <p:nvPr/>
        </p:nvSpPr>
        <p:spPr bwMode="auto">
          <a:xfrm rot="16200000">
            <a:off x="5099968" y="3448434"/>
            <a:ext cx="25290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iDFS (%)</a:t>
            </a:r>
          </a:p>
        </p:txBody>
      </p:sp>
      <p:grpSp>
        <p:nvGrpSpPr>
          <p:cNvPr id="62" name="Group 61">
            <a:extLst>
              <a:ext uri="{FF2B5EF4-FFF2-40B4-BE49-F238E27FC236}">
                <a16:creationId xmlns:a16="http://schemas.microsoft.com/office/drawing/2014/main" id="{92CEAC6C-FEB1-78C3-92B3-26D13795AE27}"/>
              </a:ext>
            </a:extLst>
          </p:cNvPr>
          <p:cNvGrpSpPr/>
          <p:nvPr/>
        </p:nvGrpSpPr>
        <p:grpSpPr>
          <a:xfrm>
            <a:off x="6364486" y="2051439"/>
            <a:ext cx="535724" cy="3135248"/>
            <a:chOff x="717550" y="2051438"/>
            <a:chExt cx="535724" cy="3135248"/>
          </a:xfrm>
        </p:grpSpPr>
        <p:sp>
          <p:nvSpPr>
            <p:cNvPr id="63" name="TextBox 62">
              <a:extLst>
                <a:ext uri="{FF2B5EF4-FFF2-40B4-BE49-F238E27FC236}">
                  <a16:creationId xmlns:a16="http://schemas.microsoft.com/office/drawing/2014/main" id="{C93A8FDB-C9E0-2E21-BD0E-F52CB644D0CD}"/>
                </a:ext>
              </a:extLst>
            </p:cNvPr>
            <p:cNvSpPr txBox="1"/>
            <p:nvPr/>
          </p:nvSpPr>
          <p:spPr bwMode="auto">
            <a:xfrm>
              <a:off x="717550" y="205143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4" name="TextBox 63">
              <a:extLst>
                <a:ext uri="{FF2B5EF4-FFF2-40B4-BE49-F238E27FC236}">
                  <a16:creationId xmlns:a16="http://schemas.microsoft.com/office/drawing/2014/main" id="{D00A68B0-6A9E-396F-7745-E958C58F208C}"/>
                </a:ext>
              </a:extLst>
            </p:cNvPr>
            <p:cNvSpPr txBox="1"/>
            <p:nvPr/>
          </p:nvSpPr>
          <p:spPr bwMode="auto">
            <a:xfrm>
              <a:off x="834570" y="25989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5" name="TextBox 64">
              <a:extLst>
                <a:ext uri="{FF2B5EF4-FFF2-40B4-BE49-F238E27FC236}">
                  <a16:creationId xmlns:a16="http://schemas.microsoft.com/office/drawing/2014/main" id="{69A41CCA-2567-7F73-508E-60F4DADB6ACF}"/>
                </a:ext>
              </a:extLst>
            </p:cNvPr>
            <p:cNvSpPr txBox="1"/>
            <p:nvPr/>
          </p:nvSpPr>
          <p:spPr bwMode="auto">
            <a:xfrm>
              <a:off x="834570" y="3158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6" name="TextBox 65">
              <a:extLst>
                <a:ext uri="{FF2B5EF4-FFF2-40B4-BE49-F238E27FC236}">
                  <a16:creationId xmlns:a16="http://schemas.microsoft.com/office/drawing/2014/main" id="{DB3095D0-AAA7-42FD-D427-1ABC9299876C}"/>
                </a:ext>
              </a:extLst>
            </p:cNvPr>
            <p:cNvSpPr txBox="1"/>
            <p:nvPr/>
          </p:nvSpPr>
          <p:spPr bwMode="auto">
            <a:xfrm>
              <a:off x="834570" y="37063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7" name="TextBox 66">
              <a:extLst>
                <a:ext uri="{FF2B5EF4-FFF2-40B4-BE49-F238E27FC236}">
                  <a16:creationId xmlns:a16="http://schemas.microsoft.com/office/drawing/2014/main" id="{C6CAA506-BE71-6F87-9438-15009E347810}"/>
                </a:ext>
              </a:extLst>
            </p:cNvPr>
            <p:cNvSpPr txBox="1"/>
            <p:nvPr/>
          </p:nvSpPr>
          <p:spPr bwMode="auto">
            <a:xfrm>
              <a:off x="834570" y="42698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39005CB3-683A-98F6-261A-2264498859E1}"/>
                </a:ext>
              </a:extLst>
            </p:cNvPr>
            <p:cNvSpPr txBox="1"/>
            <p:nvPr/>
          </p:nvSpPr>
          <p:spPr bwMode="auto">
            <a:xfrm>
              <a:off x="951589" y="481735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69" name="Group 68">
            <a:extLst>
              <a:ext uri="{FF2B5EF4-FFF2-40B4-BE49-F238E27FC236}">
                <a16:creationId xmlns:a16="http://schemas.microsoft.com/office/drawing/2014/main" id="{250698BA-6538-622F-48C6-D8DAB662ABDF}"/>
              </a:ext>
            </a:extLst>
          </p:cNvPr>
          <p:cNvGrpSpPr/>
          <p:nvPr/>
        </p:nvGrpSpPr>
        <p:grpSpPr>
          <a:xfrm>
            <a:off x="6745099" y="5015220"/>
            <a:ext cx="5139012" cy="369332"/>
            <a:chOff x="1098163" y="5015219"/>
            <a:chExt cx="5139012" cy="369332"/>
          </a:xfrm>
        </p:grpSpPr>
        <p:sp>
          <p:nvSpPr>
            <p:cNvPr id="70" name="TextBox 69">
              <a:extLst>
                <a:ext uri="{FF2B5EF4-FFF2-40B4-BE49-F238E27FC236}">
                  <a16:creationId xmlns:a16="http://schemas.microsoft.com/office/drawing/2014/main" id="{4242B9A3-D965-7CBC-8AE4-20EC3CB14ADD}"/>
                </a:ext>
              </a:extLst>
            </p:cNvPr>
            <p:cNvSpPr txBox="1"/>
            <p:nvPr/>
          </p:nvSpPr>
          <p:spPr bwMode="auto">
            <a:xfrm>
              <a:off x="1098163" y="50152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53462981-6DE0-2228-D53D-1C1307255BA1}"/>
                </a:ext>
              </a:extLst>
            </p:cNvPr>
            <p:cNvSpPr txBox="1"/>
            <p:nvPr/>
          </p:nvSpPr>
          <p:spPr bwMode="auto">
            <a:xfrm>
              <a:off x="1625345" y="50152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74825C17-B837-9C2D-D783-78F5561CC277}"/>
                </a:ext>
              </a:extLst>
            </p:cNvPr>
            <p:cNvSpPr txBox="1"/>
            <p:nvPr/>
          </p:nvSpPr>
          <p:spPr bwMode="auto">
            <a:xfrm>
              <a:off x="2099407"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85850CDB-57C9-39D8-ECEF-99B2CC47E0DF}"/>
                </a:ext>
              </a:extLst>
            </p:cNvPr>
            <p:cNvSpPr txBox="1"/>
            <p:nvPr/>
          </p:nvSpPr>
          <p:spPr bwMode="auto">
            <a:xfrm>
              <a:off x="262658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A567D6B5-A2CB-75AE-BFD6-E3E1C03C7ADC}"/>
                </a:ext>
              </a:extLst>
            </p:cNvPr>
            <p:cNvSpPr txBox="1"/>
            <p:nvPr/>
          </p:nvSpPr>
          <p:spPr bwMode="auto">
            <a:xfrm>
              <a:off x="3172796"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9582969C-CA8D-5883-F016-4B254E785084}"/>
                </a:ext>
              </a:extLst>
            </p:cNvPr>
            <p:cNvSpPr txBox="1"/>
            <p:nvPr/>
          </p:nvSpPr>
          <p:spPr bwMode="auto">
            <a:xfrm>
              <a:off x="3699978"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6" name="TextBox 75">
              <a:extLst>
                <a:ext uri="{FF2B5EF4-FFF2-40B4-BE49-F238E27FC236}">
                  <a16:creationId xmlns:a16="http://schemas.microsoft.com/office/drawing/2014/main" id="{81616F5A-D3C3-516E-02FD-05CDD4BA5850}"/>
                </a:ext>
              </a:extLst>
            </p:cNvPr>
            <p:cNvSpPr txBox="1"/>
            <p:nvPr/>
          </p:nvSpPr>
          <p:spPr bwMode="auto">
            <a:xfrm>
              <a:off x="423254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77" name="TextBox 76">
              <a:extLst>
                <a:ext uri="{FF2B5EF4-FFF2-40B4-BE49-F238E27FC236}">
                  <a16:creationId xmlns:a16="http://schemas.microsoft.com/office/drawing/2014/main" id="{4A335AC3-2C2D-2D62-B320-C126D5BC0390}"/>
                </a:ext>
              </a:extLst>
            </p:cNvPr>
            <p:cNvSpPr txBox="1"/>
            <p:nvPr/>
          </p:nvSpPr>
          <p:spPr bwMode="auto">
            <a:xfrm>
              <a:off x="4759731"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78" name="TextBox 77">
              <a:extLst>
                <a:ext uri="{FF2B5EF4-FFF2-40B4-BE49-F238E27FC236}">
                  <a16:creationId xmlns:a16="http://schemas.microsoft.com/office/drawing/2014/main" id="{A90FB19F-CCFF-8CBF-B5C4-558EE51C50A9}"/>
                </a:ext>
              </a:extLst>
            </p:cNvPr>
            <p:cNvSpPr txBox="1"/>
            <p:nvPr/>
          </p:nvSpPr>
          <p:spPr bwMode="auto">
            <a:xfrm>
              <a:off x="5291289"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9" name="TextBox 78">
              <a:extLst>
                <a:ext uri="{FF2B5EF4-FFF2-40B4-BE49-F238E27FC236}">
                  <a16:creationId xmlns:a16="http://schemas.microsoft.com/office/drawing/2014/main" id="{5B2D36B4-92C2-ADEB-744E-3F10BCE825F0}"/>
                </a:ext>
              </a:extLst>
            </p:cNvPr>
            <p:cNvSpPr txBox="1"/>
            <p:nvPr/>
          </p:nvSpPr>
          <p:spPr bwMode="auto">
            <a:xfrm>
              <a:off x="5818471" y="50152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80" name="Freeform: Shape 79">
            <a:extLst>
              <a:ext uri="{FF2B5EF4-FFF2-40B4-BE49-F238E27FC236}">
                <a16:creationId xmlns:a16="http://schemas.microsoft.com/office/drawing/2014/main" id="{70BA029C-7BEE-6B2A-FA0F-1C09F6B37E64}"/>
              </a:ext>
            </a:extLst>
          </p:cNvPr>
          <p:cNvSpPr/>
          <p:nvPr/>
        </p:nvSpPr>
        <p:spPr bwMode="auto">
          <a:xfrm>
            <a:off x="6888996" y="2179321"/>
            <a:ext cx="4937760" cy="2819400"/>
          </a:xfrm>
          <a:custGeom>
            <a:avLst/>
            <a:gdLst>
              <a:gd name="connsiteX0" fmla="*/ 0 w 4937760"/>
              <a:gd name="connsiteY0" fmla="*/ 0 h 2819400"/>
              <a:gd name="connsiteX1" fmla="*/ 0 w 4937760"/>
              <a:gd name="connsiteY1" fmla="*/ 2819400 h 2819400"/>
              <a:gd name="connsiteX2" fmla="*/ 4937760 w 4937760"/>
              <a:gd name="connsiteY2" fmla="*/ 2819400 h 2819400"/>
            </a:gdLst>
            <a:ahLst/>
            <a:cxnLst>
              <a:cxn ang="0">
                <a:pos x="connsiteX0" y="connsiteY0"/>
              </a:cxn>
              <a:cxn ang="0">
                <a:pos x="connsiteX1" y="connsiteY1"/>
              </a:cxn>
              <a:cxn ang="0">
                <a:pos x="connsiteX2" y="connsiteY2"/>
              </a:cxn>
            </a:cxnLst>
            <a:rect l="l" t="t" r="r" b="b"/>
            <a:pathLst>
              <a:path w="4937760" h="2819400">
                <a:moveTo>
                  <a:pt x="0" y="0"/>
                </a:moveTo>
                <a:lnTo>
                  <a:pt x="0" y="2819400"/>
                </a:lnTo>
                <a:lnTo>
                  <a:pt x="4937760" y="2819400"/>
                </a:lnTo>
              </a:path>
            </a:pathLst>
          </a:custGeom>
          <a:noFill/>
          <a:ln w="28575">
            <a:solidFill>
              <a:schemeClr val="bg1"/>
            </a:solidFill>
            <a:miter lim="800000"/>
            <a:headEnd/>
            <a:tailEnd/>
          </a:ln>
        </p:spPr>
        <p:txBody>
          <a:bodyPr rtlCol="0" anchor="ctr"/>
          <a:lstStyle/>
          <a:p>
            <a:pPr algn="ctr"/>
            <a:endParaRPr lang="en-US" dirty="0"/>
          </a:p>
        </p:txBody>
      </p:sp>
      <p:grpSp>
        <p:nvGrpSpPr>
          <p:cNvPr id="81" name="Group 80">
            <a:extLst>
              <a:ext uri="{FF2B5EF4-FFF2-40B4-BE49-F238E27FC236}">
                <a16:creationId xmlns:a16="http://schemas.microsoft.com/office/drawing/2014/main" id="{A1D34E7E-5BF6-5265-3558-2BE0A6E6183D}"/>
              </a:ext>
            </a:extLst>
          </p:cNvPr>
          <p:cNvGrpSpPr/>
          <p:nvPr/>
        </p:nvGrpSpPr>
        <p:grpSpPr>
          <a:xfrm>
            <a:off x="6812796" y="2234859"/>
            <a:ext cx="91440" cy="2766060"/>
            <a:chOff x="902217" y="2234858"/>
            <a:chExt cx="1010118" cy="2766060"/>
          </a:xfrm>
        </p:grpSpPr>
        <p:cxnSp>
          <p:nvCxnSpPr>
            <p:cNvPr id="82" name="Straight Connector 81">
              <a:extLst>
                <a:ext uri="{FF2B5EF4-FFF2-40B4-BE49-F238E27FC236}">
                  <a16:creationId xmlns:a16="http://schemas.microsoft.com/office/drawing/2014/main" id="{F238127B-2A80-385A-5E16-6143D0C25012}"/>
                </a:ext>
              </a:extLst>
            </p:cNvPr>
            <p:cNvCxnSpPr>
              <a:cxnSpLocks/>
            </p:cNvCxnSpPr>
            <p:nvPr/>
          </p:nvCxnSpPr>
          <p:spPr bwMode="auto">
            <a:xfrm>
              <a:off x="902217" y="223485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0FD3E37-A6DC-2639-22E6-EFA1BCCF35EE}"/>
                </a:ext>
              </a:extLst>
            </p:cNvPr>
            <p:cNvCxnSpPr>
              <a:cxnSpLocks/>
            </p:cNvCxnSpPr>
            <p:nvPr/>
          </p:nvCxnSpPr>
          <p:spPr bwMode="auto">
            <a:xfrm>
              <a:off x="902217" y="2788070"/>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90F53A1-B4A5-71AE-4F00-100B7C2B0A49}"/>
                </a:ext>
              </a:extLst>
            </p:cNvPr>
            <p:cNvCxnSpPr>
              <a:cxnSpLocks/>
            </p:cNvCxnSpPr>
            <p:nvPr/>
          </p:nvCxnSpPr>
          <p:spPr bwMode="auto">
            <a:xfrm>
              <a:off x="902217" y="334128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B16858E-0854-AD05-4D22-CE6E189ED83C}"/>
                </a:ext>
              </a:extLst>
            </p:cNvPr>
            <p:cNvCxnSpPr>
              <a:cxnSpLocks/>
            </p:cNvCxnSpPr>
            <p:nvPr/>
          </p:nvCxnSpPr>
          <p:spPr bwMode="auto">
            <a:xfrm>
              <a:off x="902217" y="3894494"/>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E8A2B88-A58E-9406-E3EE-880B117ED8BF}"/>
                </a:ext>
              </a:extLst>
            </p:cNvPr>
            <p:cNvCxnSpPr>
              <a:cxnSpLocks/>
            </p:cNvCxnSpPr>
            <p:nvPr/>
          </p:nvCxnSpPr>
          <p:spPr bwMode="auto">
            <a:xfrm>
              <a:off x="902217" y="4447706"/>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2ED0B3F-7641-773C-77B4-F1FDB1DF591A}"/>
                </a:ext>
              </a:extLst>
            </p:cNvPr>
            <p:cNvCxnSpPr>
              <a:cxnSpLocks/>
            </p:cNvCxnSpPr>
            <p:nvPr/>
          </p:nvCxnSpPr>
          <p:spPr bwMode="auto">
            <a:xfrm>
              <a:off x="902217" y="5000918"/>
              <a:ext cx="1010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50A37350-C276-8DDA-22BE-4575C0A06B9A}"/>
              </a:ext>
            </a:extLst>
          </p:cNvPr>
          <p:cNvGrpSpPr/>
          <p:nvPr/>
        </p:nvGrpSpPr>
        <p:grpSpPr>
          <a:xfrm rot="5400000">
            <a:off x="9246959" y="2650538"/>
            <a:ext cx="83820" cy="4780187"/>
            <a:chOff x="902217" y="24932"/>
            <a:chExt cx="1010121" cy="4975986"/>
          </a:xfrm>
        </p:grpSpPr>
        <p:cxnSp>
          <p:nvCxnSpPr>
            <p:cNvPr id="89" name="Straight Connector 88">
              <a:extLst>
                <a:ext uri="{FF2B5EF4-FFF2-40B4-BE49-F238E27FC236}">
                  <a16:creationId xmlns:a16="http://schemas.microsoft.com/office/drawing/2014/main" id="{91B4824C-36E8-FCA6-1D23-D9243938106C}"/>
                </a:ext>
              </a:extLst>
            </p:cNvPr>
            <p:cNvCxnSpPr>
              <a:cxnSpLocks/>
            </p:cNvCxnSpPr>
            <p:nvPr/>
          </p:nvCxnSpPr>
          <p:spPr bwMode="auto">
            <a:xfrm>
              <a:off x="902217" y="223485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BAC84A9-67A9-38BA-8B3B-370A2445C283}"/>
                </a:ext>
              </a:extLst>
            </p:cNvPr>
            <p:cNvCxnSpPr>
              <a:cxnSpLocks/>
            </p:cNvCxnSpPr>
            <p:nvPr/>
          </p:nvCxnSpPr>
          <p:spPr bwMode="auto">
            <a:xfrm>
              <a:off x="902217" y="2788070"/>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600723-1274-4620-F17F-D7CCCC6DCD6D}"/>
                </a:ext>
              </a:extLst>
            </p:cNvPr>
            <p:cNvCxnSpPr>
              <a:cxnSpLocks/>
            </p:cNvCxnSpPr>
            <p:nvPr/>
          </p:nvCxnSpPr>
          <p:spPr bwMode="auto">
            <a:xfrm>
              <a:off x="902217" y="334128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1444135-9FA7-681A-F173-561A8E0625A3}"/>
                </a:ext>
              </a:extLst>
            </p:cNvPr>
            <p:cNvCxnSpPr>
              <a:cxnSpLocks/>
            </p:cNvCxnSpPr>
            <p:nvPr/>
          </p:nvCxnSpPr>
          <p:spPr bwMode="auto">
            <a:xfrm>
              <a:off x="902217" y="3894494"/>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F902C23-1A78-2121-FA89-66E3FFE20E7B}"/>
                </a:ext>
              </a:extLst>
            </p:cNvPr>
            <p:cNvCxnSpPr>
              <a:cxnSpLocks/>
            </p:cNvCxnSpPr>
            <p:nvPr/>
          </p:nvCxnSpPr>
          <p:spPr bwMode="auto">
            <a:xfrm>
              <a:off x="902217" y="4447706"/>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5C1AC30-09E3-5866-2AE5-66302B026964}"/>
                </a:ext>
              </a:extLst>
            </p:cNvPr>
            <p:cNvCxnSpPr>
              <a:cxnSpLocks/>
            </p:cNvCxnSpPr>
            <p:nvPr/>
          </p:nvCxnSpPr>
          <p:spPr bwMode="auto">
            <a:xfrm>
              <a:off x="902217" y="5000918"/>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D31897E-7804-37E9-CAF9-EBCA7FD0ECC9}"/>
                </a:ext>
              </a:extLst>
            </p:cNvPr>
            <p:cNvCxnSpPr>
              <a:cxnSpLocks/>
            </p:cNvCxnSpPr>
            <p:nvPr/>
          </p:nvCxnSpPr>
          <p:spPr bwMode="auto">
            <a:xfrm>
              <a:off x="902220" y="24932"/>
              <a:ext cx="101011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515BA51-DBFC-1125-2576-DFD06B9965D4}"/>
                </a:ext>
              </a:extLst>
            </p:cNvPr>
            <p:cNvCxnSpPr>
              <a:cxnSpLocks/>
            </p:cNvCxnSpPr>
            <p:nvPr/>
          </p:nvCxnSpPr>
          <p:spPr bwMode="auto">
            <a:xfrm>
              <a:off x="902220" y="578145"/>
              <a:ext cx="101011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FDCC7BD-BCC9-6CAB-6598-2A77513408F0}"/>
                </a:ext>
              </a:extLst>
            </p:cNvPr>
            <p:cNvCxnSpPr>
              <a:cxnSpLocks/>
            </p:cNvCxnSpPr>
            <p:nvPr/>
          </p:nvCxnSpPr>
          <p:spPr bwMode="auto">
            <a:xfrm>
              <a:off x="902220" y="1131356"/>
              <a:ext cx="1010117"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123C320-309C-30BD-0EFE-596EC56BF255}"/>
                </a:ext>
              </a:extLst>
            </p:cNvPr>
            <p:cNvCxnSpPr>
              <a:cxnSpLocks/>
            </p:cNvCxnSpPr>
            <p:nvPr/>
          </p:nvCxnSpPr>
          <p:spPr bwMode="auto">
            <a:xfrm>
              <a:off x="902220" y="1684568"/>
              <a:ext cx="1010117" cy="0"/>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9340D00B-CCB2-35C2-4C0D-55CF323FD442}"/>
              </a:ext>
            </a:extLst>
          </p:cNvPr>
          <p:cNvSpPr txBox="1"/>
          <p:nvPr/>
        </p:nvSpPr>
        <p:spPr bwMode="auto">
          <a:xfrm>
            <a:off x="7652845" y="190312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98.0</a:t>
            </a:r>
          </a:p>
        </p:txBody>
      </p:sp>
      <p:sp>
        <p:nvSpPr>
          <p:cNvPr id="100" name="TextBox 99">
            <a:extLst>
              <a:ext uri="{FF2B5EF4-FFF2-40B4-BE49-F238E27FC236}">
                <a16:creationId xmlns:a16="http://schemas.microsoft.com/office/drawing/2014/main" id="{F1A08853-C967-EC66-D6A8-5A372ACE326D}"/>
              </a:ext>
            </a:extLst>
          </p:cNvPr>
          <p:cNvSpPr txBox="1"/>
          <p:nvPr/>
        </p:nvSpPr>
        <p:spPr bwMode="auto">
          <a:xfrm>
            <a:off x="7652845" y="260010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96.9</a:t>
            </a:r>
          </a:p>
        </p:txBody>
      </p:sp>
      <p:sp>
        <p:nvSpPr>
          <p:cNvPr id="101" name="TextBox 100">
            <a:extLst>
              <a:ext uri="{FF2B5EF4-FFF2-40B4-BE49-F238E27FC236}">
                <a16:creationId xmlns:a16="http://schemas.microsoft.com/office/drawing/2014/main" id="{4E975CD2-CBD8-17CA-AC6A-5864167FC60B}"/>
              </a:ext>
            </a:extLst>
          </p:cNvPr>
          <p:cNvSpPr txBox="1"/>
          <p:nvPr/>
        </p:nvSpPr>
        <p:spPr bwMode="auto">
          <a:xfrm>
            <a:off x="8658737" y="260010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92.8</a:t>
            </a:r>
          </a:p>
        </p:txBody>
      </p:sp>
      <p:sp>
        <p:nvSpPr>
          <p:cNvPr id="102" name="TextBox 101">
            <a:extLst>
              <a:ext uri="{FF2B5EF4-FFF2-40B4-BE49-F238E27FC236}">
                <a16:creationId xmlns:a16="http://schemas.microsoft.com/office/drawing/2014/main" id="{2213C514-0D7E-326F-1924-C46ADC27E0B0}"/>
              </a:ext>
            </a:extLst>
          </p:cNvPr>
          <p:cNvSpPr txBox="1"/>
          <p:nvPr/>
        </p:nvSpPr>
        <p:spPr bwMode="auto">
          <a:xfrm>
            <a:off x="9802628" y="260010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89.1</a:t>
            </a:r>
          </a:p>
        </p:txBody>
      </p:sp>
      <p:sp>
        <p:nvSpPr>
          <p:cNvPr id="103" name="TextBox 102">
            <a:extLst>
              <a:ext uri="{FF2B5EF4-FFF2-40B4-BE49-F238E27FC236}">
                <a16:creationId xmlns:a16="http://schemas.microsoft.com/office/drawing/2014/main" id="{7ED4018B-4F8F-41C5-659C-BF2FD31F81F3}"/>
              </a:ext>
            </a:extLst>
          </p:cNvPr>
          <p:cNvSpPr txBox="1"/>
          <p:nvPr/>
        </p:nvSpPr>
        <p:spPr bwMode="auto">
          <a:xfrm>
            <a:off x="10829789" y="260010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86.4</a:t>
            </a:r>
          </a:p>
        </p:txBody>
      </p:sp>
      <p:sp>
        <p:nvSpPr>
          <p:cNvPr id="104" name="TextBox 103">
            <a:extLst>
              <a:ext uri="{FF2B5EF4-FFF2-40B4-BE49-F238E27FC236}">
                <a16:creationId xmlns:a16="http://schemas.microsoft.com/office/drawing/2014/main" id="{AD8524F9-CB55-5E1F-2A00-AF037F890EAF}"/>
              </a:ext>
            </a:extLst>
          </p:cNvPr>
          <p:cNvSpPr txBox="1"/>
          <p:nvPr/>
        </p:nvSpPr>
        <p:spPr bwMode="auto">
          <a:xfrm>
            <a:off x="8658737" y="190312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95.0</a:t>
            </a:r>
          </a:p>
        </p:txBody>
      </p:sp>
      <p:sp>
        <p:nvSpPr>
          <p:cNvPr id="105" name="TextBox 104">
            <a:extLst>
              <a:ext uri="{FF2B5EF4-FFF2-40B4-BE49-F238E27FC236}">
                <a16:creationId xmlns:a16="http://schemas.microsoft.com/office/drawing/2014/main" id="{3E928422-AC67-64CF-7E8C-607AEB9D7983}"/>
              </a:ext>
            </a:extLst>
          </p:cNvPr>
          <p:cNvSpPr txBox="1"/>
          <p:nvPr/>
        </p:nvSpPr>
        <p:spPr bwMode="auto">
          <a:xfrm>
            <a:off x="9802628" y="190312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92.8</a:t>
            </a:r>
          </a:p>
        </p:txBody>
      </p:sp>
      <p:sp>
        <p:nvSpPr>
          <p:cNvPr id="106" name="TextBox 105">
            <a:extLst>
              <a:ext uri="{FF2B5EF4-FFF2-40B4-BE49-F238E27FC236}">
                <a16:creationId xmlns:a16="http://schemas.microsoft.com/office/drawing/2014/main" id="{82CD7298-40A7-611B-66C2-E629DC93570B}"/>
              </a:ext>
            </a:extLst>
          </p:cNvPr>
          <p:cNvSpPr txBox="1"/>
          <p:nvPr/>
        </p:nvSpPr>
        <p:spPr bwMode="auto">
          <a:xfrm>
            <a:off x="10829789" y="190312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89.8</a:t>
            </a:r>
          </a:p>
        </p:txBody>
      </p:sp>
      <p:grpSp>
        <p:nvGrpSpPr>
          <p:cNvPr id="109" name="Group 108">
            <a:extLst>
              <a:ext uri="{FF2B5EF4-FFF2-40B4-BE49-F238E27FC236}">
                <a16:creationId xmlns:a16="http://schemas.microsoft.com/office/drawing/2014/main" id="{5DF31655-89E2-F474-9A13-603A3463B7A5}"/>
              </a:ext>
            </a:extLst>
          </p:cNvPr>
          <p:cNvGrpSpPr/>
          <p:nvPr/>
        </p:nvGrpSpPr>
        <p:grpSpPr>
          <a:xfrm>
            <a:off x="1257300" y="2232025"/>
            <a:ext cx="4902200" cy="517525"/>
            <a:chOff x="1257300" y="2232025"/>
            <a:chExt cx="4902200" cy="517525"/>
          </a:xfrm>
        </p:grpSpPr>
        <p:sp>
          <p:nvSpPr>
            <p:cNvPr id="107" name="Freeform: Shape 106">
              <a:extLst>
                <a:ext uri="{FF2B5EF4-FFF2-40B4-BE49-F238E27FC236}">
                  <a16:creationId xmlns:a16="http://schemas.microsoft.com/office/drawing/2014/main" id="{427B4289-145F-7046-F773-9A8D0434A495}"/>
                </a:ext>
              </a:extLst>
            </p:cNvPr>
            <p:cNvSpPr/>
            <p:nvPr/>
          </p:nvSpPr>
          <p:spPr bwMode="auto">
            <a:xfrm>
              <a:off x="3206750" y="2511425"/>
              <a:ext cx="2952750" cy="238125"/>
            </a:xfrm>
            <a:custGeom>
              <a:avLst/>
              <a:gdLst>
                <a:gd name="connsiteX0" fmla="*/ 2952750 w 2952750"/>
                <a:gd name="connsiteY0" fmla="*/ 238125 h 238125"/>
                <a:gd name="connsiteX1" fmla="*/ 2816225 w 2952750"/>
                <a:gd name="connsiteY1" fmla="*/ 238125 h 238125"/>
                <a:gd name="connsiteX2" fmla="*/ 2822575 w 2952750"/>
                <a:gd name="connsiteY2" fmla="*/ 231775 h 238125"/>
                <a:gd name="connsiteX3" fmla="*/ 2647950 w 2952750"/>
                <a:gd name="connsiteY3" fmla="*/ 231775 h 238125"/>
                <a:gd name="connsiteX4" fmla="*/ 2654300 w 2952750"/>
                <a:gd name="connsiteY4" fmla="*/ 225425 h 238125"/>
                <a:gd name="connsiteX5" fmla="*/ 2635250 w 2952750"/>
                <a:gd name="connsiteY5" fmla="*/ 225425 h 238125"/>
                <a:gd name="connsiteX6" fmla="*/ 2635250 w 2952750"/>
                <a:gd name="connsiteY6" fmla="*/ 209550 h 238125"/>
                <a:gd name="connsiteX7" fmla="*/ 2406650 w 2952750"/>
                <a:gd name="connsiteY7" fmla="*/ 209550 h 238125"/>
                <a:gd name="connsiteX8" fmla="*/ 2413000 w 2952750"/>
                <a:gd name="connsiteY8" fmla="*/ 203200 h 238125"/>
                <a:gd name="connsiteX9" fmla="*/ 2063750 w 2952750"/>
                <a:gd name="connsiteY9" fmla="*/ 203200 h 238125"/>
                <a:gd name="connsiteX10" fmla="*/ 2063750 w 2952750"/>
                <a:gd name="connsiteY10" fmla="*/ 196850 h 238125"/>
                <a:gd name="connsiteX11" fmla="*/ 1997075 w 2952750"/>
                <a:gd name="connsiteY11" fmla="*/ 196850 h 238125"/>
                <a:gd name="connsiteX12" fmla="*/ 1990725 w 2952750"/>
                <a:gd name="connsiteY12" fmla="*/ 174625 h 238125"/>
                <a:gd name="connsiteX13" fmla="*/ 1968500 w 2952750"/>
                <a:gd name="connsiteY13" fmla="*/ 174625 h 238125"/>
                <a:gd name="connsiteX14" fmla="*/ 1968500 w 2952750"/>
                <a:gd name="connsiteY14" fmla="*/ 161925 h 238125"/>
                <a:gd name="connsiteX15" fmla="*/ 1873250 w 2952750"/>
                <a:gd name="connsiteY15" fmla="*/ 161925 h 238125"/>
                <a:gd name="connsiteX16" fmla="*/ 1876425 w 2952750"/>
                <a:gd name="connsiteY16" fmla="*/ 155575 h 238125"/>
                <a:gd name="connsiteX17" fmla="*/ 1752600 w 2952750"/>
                <a:gd name="connsiteY17" fmla="*/ 155575 h 238125"/>
                <a:gd name="connsiteX18" fmla="*/ 1758950 w 2952750"/>
                <a:gd name="connsiteY18" fmla="*/ 149225 h 238125"/>
                <a:gd name="connsiteX19" fmla="*/ 1708150 w 2952750"/>
                <a:gd name="connsiteY19" fmla="*/ 149225 h 238125"/>
                <a:gd name="connsiteX20" fmla="*/ 1701800 w 2952750"/>
                <a:gd name="connsiteY20" fmla="*/ 133350 h 238125"/>
                <a:gd name="connsiteX21" fmla="*/ 1651000 w 2952750"/>
                <a:gd name="connsiteY21" fmla="*/ 133350 h 238125"/>
                <a:gd name="connsiteX22" fmla="*/ 1638300 w 2952750"/>
                <a:gd name="connsiteY22" fmla="*/ 120650 h 238125"/>
                <a:gd name="connsiteX23" fmla="*/ 1460500 w 2952750"/>
                <a:gd name="connsiteY23" fmla="*/ 120650 h 238125"/>
                <a:gd name="connsiteX24" fmla="*/ 1460500 w 2952750"/>
                <a:gd name="connsiteY24" fmla="*/ 111125 h 238125"/>
                <a:gd name="connsiteX25" fmla="*/ 1273175 w 2952750"/>
                <a:gd name="connsiteY25" fmla="*/ 111125 h 238125"/>
                <a:gd name="connsiteX26" fmla="*/ 1266825 w 2952750"/>
                <a:gd name="connsiteY26" fmla="*/ 104775 h 238125"/>
                <a:gd name="connsiteX27" fmla="*/ 1181100 w 2952750"/>
                <a:gd name="connsiteY27" fmla="*/ 104775 h 238125"/>
                <a:gd name="connsiteX28" fmla="*/ 1181100 w 2952750"/>
                <a:gd name="connsiteY28" fmla="*/ 98425 h 238125"/>
                <a:gd name="connsiteX29" fmla="*/ 1089025 w 2952750"/>
                <a:gd name="connsiteY29" fmla="*/ 98425 h 238125"/>
                <a:gd name="connsiteX30" fmla="*/ 1089025 w 2952750"/>
                <a:gd name="connsiteY30" fmla="*/ 88900 h 238125"/>
                <a:gd name="connsiteX31" fmla="*/ 990600 w 2952750"/>
                <a:gd name="connsiteY31" fmla="*/ 88900 h 238125"/>
                <a:gd name="connsiteX32" fmla="*/ 984250 w 2952750"/>
                <a:gd name="connsiteY32" fmla="*/ 88900 h 238125"/>
                <a:gd name="connsiteX33" fmla="*/ 898525 w 2952750"/>
                <a:gd name="connsiteY33" fmla="*/ 88900 h 238125"/>
                <a:gd name="connsiteX34" fmla="*/ 898525 w 2952750"/>
                <a:gd name="connsiteY34" fmla="*/ 76200 h 238125"/>
                <a:gd name="connsiteX35" fmla="*/ 812800 w 2952750"/>
                <a:gd name="connsiteY35" fmla="*/ 76200 h 238125"/>
                <a:gd name="connsiteX36" fmla="*/ 812800 w 2952750"/>
                <a:gd name="connsiteY36" fmla="*/ 76200 h 238125"/>
                <a:gd name="connsiteX37" fmla="*/ 809625 w 2952750"/>
                <a:gd name="connsiteY37" fmla="*/ 73025 h 238125"/>
                <a:gd name="connsiteX38" fmla="*/ 771525 w 2952750"/>
                <a:gd name="connsiteY38" fmla="*/ 73025 h 238125"/>
                <a:gd name="connsiteX39" fmla="*/ 771525 w 2952750"/>
                <a:gd name="connsiteY39" fmla="*/ 60325 h 238125"/>
                <a:gd name="connsiteX40" fmla="*/ 720725 w 2952750"/>
                <a:gd name="connsiteY40" fmla="*/ 60325 h 238125"/>
                <a:gd name="connsiteX41" fmla="*/ 720725 w 2952750"/>
                <a:gd name="connsiteY41" fmla="*/ 53975 h 238125"/>
                <a:gd name="connsiteX42" fmla="*/ 657225 w 2952750"/>
                <a:gd name="connsiteY42" fmla="*/ 53975 h 238125"/>
                <a:gd name="connsiteX43" fmla="*/ 657225 w 2952750"/>
                <a:gd name="connsiteY43" fmla="*/ 47625 h 238125"/>
                <a:gd name="connsiteX44" fmla="*/ 561975 w 2952750"/>
                <a:gd name="connsiteY44" fmla="*/ 47625 h 238125"/>
                <a:gd name="connsiteX45" fmla="*/ 561975 w 2952750"/>
                <a:gd name="connsiteY45" fmla="*/ 47625 h 238125"/>
                <a:gd name="connsiteX46" fmla="*/ 447675 w 2952750"/>
                <a:gd name="connsiteY46" fmla="*/ 47625 h 238125"/>
                <a:gd name="connsiteX47" fmla="*/ 447675 w 2952750"/>
                <a:gd name="connsiteY47" fmla="*/ 31750 h 238125"/>
                <a:gd name="connsiteX48" fmla="*/ 311150 w 2952750"/>
                <a:gd name="connsiteY48" fmla="*/ 31750 h 238125"/>
                <a:gd name="connsiteX49" fmla="*/ 311150 w 2952750"/>
                <a:gd name="connsiteY49" fmla="*/ 22225 h 238125"/>
                <a:gd name="connsiteX50" fmla="*/ 219075 w 2952750"/>
                <a:gd name="connsiteY50" fmla="*/ 22225 h 238125"/>
                <a:gd name="connsiteX51" fmla="*/ 219075 w 2952750"/>
                <a:gd name="connsiteY51" fmla="*/ 9525 h 238125"/>
                <a:gd name="connsiteX52" fmla="*/ 174625 w 2952750"/>
                <a:gd name="connsiteY52" fmla="*/ 9525 h 238125"/>
                <a:gd name="connsiteX53" fmla="*/ 174625 w 2952750"/>
                <a:gd name="connsiteY53" fmla="*/ 3175 h 238125"/>
                <a:gd name="connsiteX54" fmla="*/ 66675 w 2952750"/>
                <a:gd name="connsiteY54" fmla="*/ 3175 h 238125"/>
                <a:gd name="connsiteX55" fmla="*/ 69850 w 2952750"/>
                <a:gd name="connsiteY55" fmla="*/ 0 h 238125"/>
                <a:gd name="connsiteX56" fmla="*/ 0 w 2952750"/>
                <a:gd name="connsiteY56"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952750" h="238125">
                  <a:moveTo>
                    <a:pt x="2952750" y="238125"/>
                  </a:moveTo>
                  <a:lnTo>
                    <a:pt x="2816225" y="238125"/>
                  </a:lnTo>
                  <a:lnTo>
                    <a:pt x="2822575" y="231775"/>
                  </a:lnTo>
                  <a:lnTo>
                    <a:pt x="2647950" y="231775"/>
                  </a:lnTo>
                  <a:lnTo>
                    <a:pt x="2654300" y="225425"/>
                  </a:lnTo>
                  <a:lnTo>
                    <a:pt x="2635250" y="225425"/>
                  </a:lnTo>
                  <a:lnTo>
                    <a:pt x="2635250" y="209550"/>
                  </a:lnTo>
                  <a:lnTo>
                    <a:pt x="2406650" y="209550"/>
                  </a:lnTo>
                  <a:lnTo>
                    <a:pt x="2413000" y="203200"/>
                  </a:lnTo>
                  <a:lnTo>
                    <a:pt x="2063750" y="203200"/>
                  </a:lnTo>
                  <a:lnTo>
                    <a:pt x="2063750" y="196850"/>
                  </a:lnTo>
                  <a:lnTo>
                    <a:pt x="1997075" y="196850"/>
                  </a:lnTo>
                  <a:lnTo>
                    <a:pt x="1990725" y="174625"/>
                  </a:lnTo>
                  <a:lnTo>
                    <a:pt x="1968500" y="174625"/>
                  </a:lnTo>
                  <a:lnTo>
                    <a:pt x="1968500" y="161925"/>
                  </a:lnTo>
                  <a:lnTo>
                    <a:pt x="1873250" y="161925"/>
                  </a:lnTo>
                  <a:lnTo>
                    <a:pt x="1876425" y="155575"/>
                  </a:lnTo>
                  <a:lnTo>
                    <a:pt x="1752600" y="155575"/>
                  </a:lnTo>
                  <a:lnTo>
                    <a:pt x="1758950" y="149225"/>
                  </a:lnTo>
                  <a:lnTo>
                    <a:pt x="1708150" y="149225"/>
                  </a:lnTo>
                  <a:lnTo>
                    <a:pt x="1701800" y="133350"/>
                  </a:lnTo>
                  <a:lnTo>
                    <a:pt x="1651000" y="133350"/>
                  </a:lnTo>
                  <a:lnTo>
                    <a:pt x="1638300" y="120650"/>
                  </a:lnTo>
                  <a:lnTo>
                    <a:pt x="1460500" y="120650"/>
                  </a:lnTo>
                  <a:lnTo>
                    <a:pt x="1460500" y="111125"/>
                  </a:lnTo>
                  <a:lnTo>
                    <a:pt x="1273175" y="111125"/>
                  </a:lnTo>
                  <a:lnTo>
                    <a:pt x="1266825" y="104775"/>
                  </a:lnTo>
                  <a:lnTo>
                    <a:pt x="1181100" y="104775"/>
                  </a:lnTo>
                  <a:lnTo>
                    <a:pt x="1181100" y="98425"/>
                  </a:lnTo>
                  <a:lnTo>
                    <a:pt x="1089025" y="98425"/>
                  </a:lnTo>
                  <a:lnTo>
                    <a:pt x="1089025" y="88900"/>
                  </a:lnTo>
                  <a:lnTo>
                    <a:pt x="990600" y="88900"/>
                  </a:lnTo>
                  <a:lnTo>
                    <a:pt x="984250" y="88900"/>
                  </a:lnTo>
                  <a:lnTo>
                    <a:pt x="898525" y="88900"/>
                  </a:lnTo>
                  <a:lnTo>
                    <a:pt x="898525" y="76200"/>
                  </a:lnTo>
                  <a:lnTo>
                    <a:pt x="812800" y="76200"/>
                  </a:lnTo>
                  <a:lnTo>
                    <a:pt x="812800" y="76200"/>
                  </a:lnTo>
                  <a:lnTo>
                    <a:pt x="809625" y="73025"/>
                  </a:lnTo>
                  <a:lnTo>
                    <a:pt x="771525" y="73025"/>
                  </a:lnTo>
                  <a:lnTo>
                    <a:pt x="771525" y="60325"/>
                  </a:lnTo>
                  <a:lnTo>
                    <a:pt x="720725" y="60325"/>
                  </a:lnTo>
                  <a:lnTo>
                    <a:pt x="720725" y="53975"/>
                  </a:lnTo>
                  <a:lnTo>
                    <a:pt x="657225" y="53975"/>
                  </a:lnTo>
                  <a:lnTo>
                    <a:pt x="657225" y="47625"/>
                  </a:lnTo>
                  <a:lnTo>
                    <a:pt x="561975" y="47625"/>
                  </a:lnTo>
                  <a:lnTo>
                    <a:pt x="561975" y="47625"/>
                  </a:lnTo>
                  <a:lnTo>
                    <a:pt x="447675" y="47625"/>
                  </a:lnTo>
                  <a:lnTo>
                    <a:pt x="447675" y="31750"/>
                  </a:lnTo>
                  <a:lnTo>
                    <a:pt x="311150" y="31750"/>
                  </a:lnTo>
                  <a:lnTo>
                    <a:pt x="311150" y="22225"/>
                  </a:lnTo>
                  <a:lnTo>
                    <a:pt x="219075" y="22225"/>
                  </a:lnTo>
                  <a:lnTo>
                    <a:pt x="219075" y="9525"/>
                  </a:lnTo>
                  <a:lnTo>
                    <a:pt x="174625" y="9525"/>
                  </a:lnTo>
                  <a:lnTo>
                    <a:pt x="174625" y="3175"/>
                  </a:lnTo>
                  <a:lnTo>
                    <a:pt x="66675" y="3175"/>
                  </a:lnTo>
                  <a:lnTo>
                    <a:pt x="698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08" name="Freeform: Shape 107">
              <a:extLst>
                <a:ext uri="{FF2B5EF4-FFF2-40B4-BE49-F238E27FC236}">
                  <a16:creationId xmlns:a16="http://schemas.microsoft.com/office/drawing/2014/main" id="{A7C6AEF6-D734-0E05-44BE-097DF6D14BBB}"/>
                </a:ext>
              </a:extLst>
            </p:cNvPr>
            <p:cNvSpPr/>
            <p:nvPr/>
          </p:nvSpPr>
          <p:spPr bwMode="auto">
            <a:xfrm>
              <a:off x="1257300" y="2232025"/>
              <a:ext cx="1965325" cy="269875"/>
            </a:xfrm>
            <a:custGeom>
              <a:avLst/>
              <a:gdLst>
                <a:gd name="connsiteX0" fmla="*/ 0 w 1965325"/>
                <a:gd name="connsiteY0" fmla="*/ 0 h 269875"/>
                <a:gd name="connsiteX1" fmla="*/ 114300 w 1965325"/>
                <a:gd name="connsiteY1" fmla="*/ 0 h 269875"/>
                <a:gd name="connsiteX2" fmla="*/ 114300 w 1965325"/>
                <a:gd name="connsiteY2" fmla="*/ 22225 h 269875"/>
                <a:gd name="connsiteX3" fmla="*/ 180975 w 1965325"/>
                <a:gd name="connsiteY3" fmla="*/ 22225 h 269875"/>
                <a:gd name="connsiteX4" fmla="*/ 174625 w 1965325"/>
                <a:gd name="connsiteY4" fmla="*/ 28575 h 269875"/>
                <a:gd name="connsiteX5" fmla="*/ 254000 w 1965325"/>
                <a:gd name="connsiteY5" fmla="*/ 28575 h 269875"/>
                <a:gd name="connsiteX6" fmla="*/ 254000 w 1965325"/>
                <a:gd name="connsiteY6" fmla="*/ 41275 h 269875"/>
                <a:gd name="connsiteX7" fmla="*/ 396875 w 1965325"/>
                <a:gd name="connsiteY7" fmla="*/ 41275 h 269875"/>
                <a:gd name="connsiteX8" fmla="*/ 396875 w 1965325"/>
                <a:gd name="connsiteY8" fmla="*/ 50800 h 269875"/>
                <a:gd name="connsiteX9" fmla="*/ 441325 w 1965325"/>
                <a:gd name="connsiteY9" fmla="*/ 63500 h 269875"/>
                <a:gd name="connsiteX10" fmla="*/ 498475 w 1965325"/>
                <a:gd name="connsiteY10" fmla="*/ 63500 h 269875"/>
                <a:gd name="connsiteX11" fmla="*/ 498475 w 1965325"/>
                <a:gd name="connsiteY11" fmla="*/ 69850 h 269875"/>
                <a:gd name="connsiteX12" fmla="*/ 638175 w 1965325"/>
                <a:gd name="connsiteY12" fmla="*/ 69850 h 269875"/>
                <a:gd name="connsiteX13" fmla="*/ 638175 w 1965325"/>
                <a:gd name="connsiteY13" fmla="*/ 76200 h 269875"/>
                <a:gd name="connsiteX14" fmla="*/ 698500 w 1965325"/>
                <a:gd name="connsiteY14" fmla="*/ 95250 h 269875"/>
                <a:gd name="connsiteX15" fmla="*/ 736600 w 1965325"/>
                <a:gd name="connsiteY15" fmla="*/ 95250 h 269875"/>
                <a:gd name="connsiteX16" fmla="*/ 736600 w 1965325"/>
                <a:gd name="connsiteY16" fmla="*/ 117475 h 269875"/>
                <a:gd name="connsiteX17" fmla="*/ 793750 w 1965325"/>
                <a:gd name="connsiteY17" fmla="*/ 117475 h 269875"/>
                <a:gd name="connsiteX18" fmla="*/ 812800 w 1965325"/>
                <a:gd name="connsiteY18" fmla="*/ 130175 h 269875"/>
                <a:gd name="connsiteX19" fmla="*/ 866775 w 1965325"/>
                <a:gd name="connsiteY19" fmla="*/ 130175 h 269875"/>
                <a:gd name="connsiteX20" fmla="*/ 952500 w 1965325"/>
                <a:gd name="connsiteY20" fmla="*/ 168275 h 269875"/>
                <a:gd name="connsiteX21" fmla="*/ 1050925 w 1965325"/>
                <a:gd name="connsiteY21" fmla="*/ 168275 h 269875"/>
                <a:gd name="connsiteX22" fmla="*/ 1050925 w 1965325"/>
                <a:gd name="connsiteY22" fmla="*/ 190500 h 269875"/>
                <a:gd name="connsiteX23" fmla="*/ 1190625 w 1965325"/>
                <a:gd name="connsiteY23" fmla="*/ 190500 h 269875"/>
                <a:gd name="connsiteX24" fmla="*/ 1190625 w 1965325"/>
                <a:gd name="connsiteY24" fmla="*/ 200025 h 269875"/>
                <a:gd name="connsiteX25" fmla="*/ 1320800 w 1965325"/>
                <a:gd name="connsiteY25" fmla="*/ 200025 h 269875"/>
                <a:gd name="connsiteX26" fmla="*/ 1320800 w 1965325"/>
                <a:gd name="connsiteY26" fmla="*/ 206375 h 269875"/>
                <a:gd name="connsiteX27" fmla="*/ 1416050 w 1965325"/>
                <a:gd name="connsiteY27" fmla="*/ 206375 h 269875"/>
                <a:gd name="connsiteX28" fmla="*/ 1422400 w 1965325"/>
                <a:gd name="connsiteY28" fmla="*/ 212725 h 269875"/>
                <a:gd name="connsiteX29" fmla="*/ 1492250 w 1965325"/>
                <a:gd name="connsiteY29" fmla="*/ 212725 h 269875"/>
                <a:gd name="connsiteX30" fmla="*/ 1492250 w 1965325"/>
                <a:gd name="connsiteY30" fmla="*/ 225425 h 269875"/>
                <a:gd name="connsiteX31" fmla="*/ 1584325 w 1965325"/>
                <a:gd name="connsiteY31" fmla="*/ 225425 h 269875"/>
                <a:gd name="connsiteX32" fmla="*/ 1603375 w 1965325"/>
                <a:gd name="connsiteY32" fmla="*/ 241300 h 269875"/>
                <a:gd name="connsiteX33" fmla="*/ 1730375 w 1965325"/>
                <a:gd name="connsiteY33" fmla="*/ 241300 h 269875"/>
                <a:gd name="connsiteX34" fmla="*/ 1743075 w 1965325"/>
                <a:gd name="connsiteY34" fmla="*/ 254000 h 269875"/>
                <a:gd name="connsiteX35" fmla="*/ 1873250 w 1965325"/>
                <a:gd name="connsiteY35" fmla="*/ 254000 h 269875"/>
                <a:gd name="connsiteX36" fmla="*/ 1873250 w 1965325"/>
                <a:gd name="connsiteY36" fmla="*/ 269875 h 269875"/>
                <a:gd name="connsiteX37" fmla="*/ 1965325 w 1965325"/>
                <a:gd name="connsiteY37" fmla="*/ 269875 h 26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65325" h="269875">
                  <a:moveTo>
                    <a:pt x="0" y="0"/>
                  </a:moveTo>
                  <a:lnTo>
                    <a:pt x="114300" y="0"/>
                  </a:lnTo>
                  <a:lnTo>
                    <a:pt x="114300" y="22225"/>
                  </a:lnTo>
                  <a:lnTo>
                    <a:pt x="180975" y="22225"/>
                  </a:lnTo>
                  <a:lnTo>
                    <a:pt x="174625" y="28575"/>
                  </a:lnTo>
                  <a:lnTo>
                    <a:pt x="254000" y="28575"/>
                  </a:lnTo>
                  <a:lnTo>
                    <a:pt x="254000" y="41275"/>
                  </a:lnTo>
                  <a:lnTo>
                    <a:pt x="396875" y="41275"/>
                  </a:lnTo>
                  <a:lnTo>
                    <a:pt x="396875" y="50800"/>
                  </a:lnTo>
                  <a:lnTo>
                    <a:pt x="441325" y="63500"/>
                  </a:lnTo>
                  <a:lnTo>
                    <a:pt x="498475" y="63500"/>
                  </a:lnTo>
                  <a:lnTo>
                    <a:pt x="498475" y="69850"/>
                  </a:lnTo>
                  <a:lnTo>
                    <a:pt x="638175" y="69850"/>
                  </a:lnTo>
                  <a:lnTo>
                    <a:pt x="638175" y="76200"/>
                  </a:lnTo>
                  <a:lnTo>
                    <a:pt x="698500" y="95250"/>
                  </a:lnTo>
                  <a:lnTo>
                    <a:pt x="736600" y="95250"/>
                  </a:lnTo>
                  <a:lnTo>
                    <a:pt x="736600" y="117475"/>
                  </a:lnTo>
                  <a:lnTo>
                    <a:pt x="793750" y="117475"/>
                  </a:lnTo>
                  <a:lnTo>
                    <a:pt x="812800" y="130175"/>
                  </a:lnTo>
                  <a:lnTo>
                    <a:pt x="866775" y="130175"/>
                  </a:lnTo>
                  <a:lnTo>
                    <a:pt x="952500" y="168275"/>
                  </a:lnTo>
                  <a:lnTo>
                    <a:pt x="1050925" y="168275"/>
                  </a:lnTo>
                  <a:lnTo>
                    <a:pt x="1050925" y="190500"/>
                  </a:lnTo>
                  <a:lnTo>
                    <a:pt x="1190625" y="190500"/>
                  </a:lnTo>
                  <a:lnTo>
                    <a:pt x="1190625" y="200025"/>
                  </a:lnTo>
                  <a:lnTo>
                    <a:pt x="1320800" y="200025"/>
                  </a:lnTo>
                  <a:lnTo>
                    <a:pt x="1320800" y="206375"/>
                  </a:lnTo>
                  <a:lnTo>
                    <a:pt x="1416050" y="206375"/>
                  </a:lnTo>
                  <a:lnTo>
                    <a:pt x="1422400" y="212725"/>
                  </a:lnTo>
                  <a:lnTo>
                    <a:pt x="1492250" y="212725"/>
                  </a:lnTo>
                  <a:lnTo>
                    <a:pt x="1492250" y="225425"/>
                  </a:lnTo>
                  <a:lnTo>
                    <a:pt x="1584325" y="225425"/>
                  </a:lnTo>
                  <a:lnTo>
                    <a:pt x="1603375" y="241300"/>
                  </a:lnTo>
                  <a:lnTo>
                    <a:pt x="1730375" y="241300"/>
                  </a:lnTo>
                  <a:lnTo>
                    <a:pt x="1743075" y="254000"/>
                  </a:lnTo>
                  <a:lnTo>
                    <a:pt x="1873250" y="254000"/>
                  </a:lnTo>
                  <a:lnTo>
                    <a:pt x="1873250" y="269875"/>
                  </a:lnTo>
                  <a:lnTo>
                    <a:pt x="1965325" y="269875"/>
                  </a:lnTo>
                </a:path>
              </a:pathLst>
            </a:custGeom>
            <a:noFill/>
            <a:ln w="28575">
              <a:solidFill>
                <a:schemeClr val="accent1"/>
              </a:solidFill>
              <a:miter lim="800000"/>
              <a:headEnd/>
              <a:tailEnd/>
            </a:ln>
          </p:spPr>
          <p:txBody>
            <a:bodyPr rtlCol="0" anchor="ctr"/>
            <a:lstStyle/>
            <a:p>
              <a:pPr algn="ctr"/>
              <a:endParaRPr lang="en-US" dirty="0"/>
            </a:p>
          </p:txBody>
        </p:sp>
      </p:grpSp>
      <p:sp>
        <p:nvSpPr>
          <p:cNvPr id="110" name="Freeform: Shape 109">
            <a:extLst>
              <a:ext uri="{FF2B5EF4-FFF2-40B4-BE49-F238E27FC236}">
                <a16:creationId xmlns:a16="http://schemas.microsoft.com/office/drawing/2014/main" id="{2CC54B7B-F5CC-ACA1-69C7-A7CF01304A04}"/>
              </a:ext>
            </a:extLst>
          </p:cNvPr>
          <p:cNvSpPr/>
          <p:nvPr/>
        </p:nvSpPr>
        <p:spPr bwMode="auto">
          <a:xfrm>
            <a:off x="1257300" y="2225675"/>
            <a:ext cx="4905375" cy="730250"/>
          </a:xfrm>
          <a:custGeom>
            <a:avLst/>
            <a:gdLst>
              <a:gd name="connsiteX0" fmla="*/ 4905375 w 4905375"/>
              <a:gd name="connsiteY0" fmla="*/ 730250 h 730250"/>
              <a:gd name="connsiteX1" fmla="*/ 4743450 w 4905375"/>
              <a:gd name="connsiteY1" fmla="*/ 730250 h 730250"/>
              <a:gd name="connsiteX2" fmla="*/ 4743450 w 4905375"/>
              <a:gd name="connsiteY2" fmla="*/ 730250 h 730250"/>
              <a:gd name="connsiteX3" fmla="*/ 4756150 w 4905375"/>
              <a:gd name="connsiteY3" fmla="*/ 717550 h 730250"/>
              <a:gd name="connsiteX4" fmla="*/ 4362450 w 4905375"/>
              <a:gd name="connsiteY4" fmla="*/ 717550 h 730250"/>
              <a:gd name="connsiteX5" fmla="*/ 4343400 w 4905375"/>
              <a:gd name="connsiteY5" fmla="*/ 692150 h 730250"/>
              <a:gd name="connsiteX6" fmla="*/ 4003675 w 4905375"/>
              <a:gd name="connsiteY6" fmla="*/ 692150 h 730250"/>
              <a:gd name="connsiteX7" fmla="*/ 4003675 w 4905375"/>
              <a:gd name="connsiteY7" fmla="*/ 685800 h 730250"/>
              <a:gd name="connsiteX8" fmla="*/ 3908425 w 4905375"/>
              <a:gd name="connsiteY8" fmla="*/ 685800 h 730250"/>
              <a:gd name="connsiteX9" fmla="*/ 3908425 w 4905375"/>
              <a:gd name="connsiteY9" fmla="*/ 679450 h 730250"/>
              <a:gd name="connsiteX10" fmla="*/ 3860800 w 4905375"/>
              <a:gd name="connsiteY10" fmla="*/ 679450 h 730250"/>
              <a:gd name="connsiteX11" fmla="*/ 3860800 w 4905375"/>
              <a:gd name="connsiteY11" fmla="*/ 673100 h 730250"/>
              <a:gd name="connsiteX12" fmla="*/ 3660775 w 4905375"/>
              <a:gd name="connsiteY12" fmla="*/ 673100 h 730250"/>
              <a:gd name="connsiteX13" fmla="*/ 3660775 w 4905375"/>
              <a:gd name="connsiteY13" fmla="*/ 666750 h 730250"/>
              <a:gd name="connsiteX14" fmla="*/ 3609975 w 4905375"/>
              <a:gd name="connsiteY14" fmla="*/ 666750 h 730250"/>
              <a:gd name="connsiteX15" fmla="*/ 3609975 w 4905375"/>
              <a:gd name="connsiteY15" fmla="*/ 654050 h 730250"/>
              <a:gd name="connsiteX16" fmla="*/ 3479800 w 4905375"/>
              <a:gd name="connsiteY16" fmla="*/ 654050 h 730250"/>
              <a:gd name="connsiteX17" fmla="*/ 3479800 w 4905375"/>
              <a:gd name="connsiteY17" fmla="*/ 647700 h 730250"/>
              <a:gd name="connsiteX18" fmla="*/ 3327400 w 4905375"/>
              <a:gd name="connsiteY18" fmla="*/ 647700 h 730250"/>
              <a:gd name="connsiteX19" fmla="*/ 3324225 w 4905375"/>
              <a:gd name="connsiteY19" fmla="*/ 644525 h 730250"/>
              <a:gd name="connsiteX20" fmla="*/ 3292475 w 4905375"/>
              <a:gd name="connsiteY20" fmla="*/ 644525 h 730250"/>
              <a:gd name="connsiteX21" fmla="*/ 3292475 w 4905375"/>
              <a:gd name="connsiteY21" fmla="*/ 635000 h 730250"/>
              <a:gd name="connsiteX22" fmla="*/ 3133725 w 4905375"/>
              <a:gd name="connsiteY22" fmla="*/ 635000 h 730250"/>
              <a:gd name="connsiteX23" fmla="*/ 3127375 w 4905375"/>
              <a:gd name="connsiteY23" fmla="*/ 628650 h 730250"/>
              <a:gd name="connsiteX24" fmla="*/ 3013075 w 4905375"/>
              <a:gd name="connsiteY24" fmla="*/ 628650 h 730250"/>
              <a:gd name="connsiteX25" fmla="*/ 3016250 w 4905375"/>
              <a:gd name="connsiteY25" fmla="*/ 622300 h 730250"/>
              <a:gd name="connsiteX26" fmla="*/ 2987675 w 4905375"/>
              <a:gd name="connsiteY26" fmla="*/ 622300 h 730250"/>
              <a:gd name="connsiteX27" fmla="*/ 2987675 w 4905375"/>
              <a:gd name="connsiteY27" fmla="*/ 615950 h 730250"/>
              <a:gd name="connsiteX28" fmla="*/ 2905125 w 4905375"/>
              <a:gd name="connsiteY28" fmla="*/ 615950 h 730250"/>
              <a:gd name="connsiteX29" fmla="*/ 2905125 w 4905375"/>
              <a:gd name="connsiteY29" fmla="*/ 606425 h 730250"/>
              <a:gd name="connsiteX30" fmla="*/ 2828925 w 4905375"/>
              <a:gd name="connsiteY30" fmla="*/ 606425 h 730250"/>
              <a:gd name="connsiteX31" fmla="*/ 2828925 w 4905375"/>
              <a:gd name="connsiteY31" fmla="*/ 596900 h 730250"/>
              <a:gd name="connsiteX32" fmla="*/ 2679700 w 4905375"/>
              <a:gd name="connsiteY32" fmla="*/ 596900 h 730250"/>
              <a:gd name="connsiteX33" fmla="*/ 2679700 w 4905375"/>
              <a:gd name="connsiteY33" fmla="*/ 581025 h 730250"/>
              <a:gd name="connsiteX34" fmla="*/ 2654300 w 4905375"/>
              <a:gd name="connsiteY34" fmla="*/ 581025 h 730250"/>
              <a:gd name="connsiteX35" fmla="*/ 2654300 w 4905375"/>
              <a:gd name="connsiteY35" fmla="*/ 571500 h 730250"/>
              <a:gd name="connsiteX36" fmla="*/ 2555875 w 4905375"/>
              <a:gd name="connsiteY36" fmla="*/ 571500 h 730250"/>
              <a:gd name="connsiteX37" fmla="*/ 2555875 w 4905375"/>
              <a:gd name="connsiteY37" fmla="*/ 568325 h 730250"/>
              <a:gd name="connsiteX38" fmla="*/ 2495550 w 4905375"/>
              <a:gd name="connsiteY38" fmla="*/ 568325 h 730250"/>
              <a:gd name="connsiteX39" fmla="*/ 2495550 w 4905375"/>
              <a:gd name="connsiteY39" fmla="*/ 558800 h 730250"/>
              <a:gd name="connsiteX40" fmla="*/ 2435225 w 4905375"/>
              <a:gd name="connsiteY40" fmla="*/ 558800 h 730250"/>
              <a:gd name="connsiteX41" fmla="*/ 2441575 w 4905375"/>
              <a:gd name="connsiteY41" fmla="*/ 552450 h 730250"/>
              <a:gd name="connsiteX42" fmla="*/ 2320925 w 4905375"/>
              <a:gd name="connsiteY42" fmla="*/ 552450 h 730250"/>
              <a:gd name="connsiteX43" fmla="*/ 2320925 w 4905375"/>
              <a:gd name="connsiteY43" fmla="*/ 549275 h 730250"/>
              <a:gd name="connsiteX44" fmla="*/ 2263775 w 4905375"/>
              <a:gd name="connsiteY44" fmla="*/ 549275 h 730250"/>
              <a:gd name="connsiteX45" fmla="*/ 2263775 w 4905375"/>
              <a:gd name="connsiteY45" fmla="*/ 539750 h 730250"/>
              <a:gd name="connsiteX46" fmla="*/ 2168525 w 4905375"/>
              <a:gd name="connsiteY46" fmla="*/ 539750 h 730250"/>
              <a:gd name="connsiteX47" fmla="*/ 2168525 w 4905375"/>
              <a:gd name="connsiteY47" fmla="*/ 533400 h 730250"/>
              <a:gd name="connsiteX48" fmla="*/ 2111375 w 4905375"/>
              <a:gd name="connsiteY48" fmla="*/ 533400 h 730250"/>
              <a:gd name="connsiteX49" fmla="*/ 2111375 w 4905375"/>
              <a:gd name="connsiteY49" fmla="*/ 520700 h 730250"/>
              <a:gd name="connsiteX50" fmla="*/ 2019300 w 4905375"/>
              <a:gd name="connsiteY50" fmla="*/ 520700 h 730250"/>
              <a:gd name="connsiteX51" fmla="*/ 2003425 w 4905375"/>
              <a:gd name="connsiteY51" fmla="*/ 504825 h 730250"/>
              <a:gd name="connsiteX52" fmla="*/ 1933575 w 4905375"/>
              <a:gd name="connsiteY52" fmla="*/ 504825 h 730250"/>
              <a:gd name="connsiteX53" fmla="*/ 1924050 w 4905375"/>
              <a:gd name="connsiteY53" fmla="*/ 488950 h 730250"/>
              <a:gd name="connsiteX54" fmla="*/ 1857375 w 4905375"/>
              <a:gd name="connsiteY54" fmla="*/ 488950 h 730250"/>
              <a:gd name="connsiteX55" fmla="*/ 1828800 w 4905375"/>
              <a:gd name="connsiteY55" fmla="*/ 476250 h 730250"/>
              <a:gd name="connsiteX56" fmla="*/ 1774825 w 4905375"/>
              <a:gd name="connsiteY56" fmla="*/ 476250 h 730250"/>
              <a:gd name="connsiteX57" fmla="*/ 1774825 w 4905375"/>
              <a:gd name="connsiteY57" fmla="*/ 463550 h 730250"/>
              <a:gd name="connsiteX58" fmla="*/ 1727200 w 4905375"/>
              <a:gd name="connsiteY58" fmla="*/ 463550 h 730250"/>
              <a:gd name="connsiteX59" fmla="*/ 1727200 w 4905375"/>
              <a:gd name="connsiteY59" fmla="*/ 454025 h 730250"/>
              <a:gd name="connsiteX60" fmla="*/ 1635125 w 4905375"/>
              <a:gd name="connsiteY60" fmla="*/ 454025 h 730250"/>
              <a:gd name="connsiteX61" fmla="*/ 1635125 w 4905375"/>
              <a:gd name="connsiteY61" fmla="*/ 431800 h 730250"/>
              <a:gd name="connsiteX62" fmla="*/ 1609725 w 4905375"/>
              <a:gd name="connsiteY62" fmla="*/ 431800 h 730250"/>
              <a:gd name="connsiteX63" fmla="*/ 1504950 w 4905375"/>
              <a:gd name="connsiteY63" fmla="*/ 431800 h 730250"/>
              <a:gd name="connsiteX64" fmla="*/ 1504950 w 4905375"/>
              <a:gd name="connsiteY64" fmla="*/ 415925 h 730250"/>
              <a:gd name="connsiteX65" fmla="*/ 1460500 w 4905375"/>
              <a:gd name="connsiteY65" fmla="*/ 415925 h 730250"/>
              <a:gd name="connsiteX66" fmla="*/ 1460500 w 4905375"/>
              <a:gd name="connsiteY66" fmla="*/ 403225 h 730250"/>
              <a:gd name="connsiteX67" fmla="*/ 1397000 w 4905375"/>
              <a:gd name="connsiteY67" fmla="*/ 403225 h 730250"/>
              <a:gd name="connsiteX68" fmla="*/ 1403350 w 4905375"/>
              <a:gd name="connsiteY68" fmla="*/ 396875 h 730250"/>
              <a:gd name="connsiteX69" fmla="*/ 1339850 w 4905375"/>
              <a:gd name="connsiteY69" fmla="*/ 396875 h 730250"/>
              <a:gd name="connsiteX70" fmla="*/ 1311275 w 4905375"/>
              <a:gd name="connsiteY70" fmla="*/ 371475 h 730250"/>
              <a:gd name="connsiteX71" fmla="*/ 1181100 w 4905375"/>
              <a:gd name="connsiteY71" fmla="*/ 371475 h 730250"/>
              <a:gd name="connsiteX72" fmla="*/ 1181100 w 4905375"/>
              <a:gd name="connsiteY72" fmla="*/ 361950 h 730250"/>
              <a:gd name="connsiteX73" fmla="*/ 1117600 w 4905375"/>
              <a:gd name="connsiteY73" fmla="*/ 361950 h 730250"/>
              <a:gd name="connsiteX74" fmla="*/ 1117600 w 4905375"/>
              <a:gd name="connsiteY74" fmla="*/ 352425 h 730250"/>
              <a:gd name="connsiteX75" fmla="*/ 1063625 w 4905375"/>
              <a:gd name="connsiteY75" fmla="*/ 352425 h 730250"/>
              <a:gd name="connsiteX76" fmla="*/ 1047750 w 4905375"/>
              <a:gd name="connsiteY76" fmla="*/ 320675 h 730250"/>
              <a:gd name="connsiteX77" fmla="*/ 1006475 w 4905375"/>
              <a:gd name="connsiteY77" fmla="*/ 320675 h 730250"/>
              <a:gd name="connsiteX78" fmla="*/ 1006475 w 4905375"/>
              <a:gd name="connsiteY78" fmla="*/ 298450 h 730250"/>
              <a:gd name="connsiteX79" fmla="*/ 962025 w 4905375"/>
              <a:gd name="connsiteY79" fmla="*/ 298450 h 730250"/>
              <a:gd name="connsiteX80" fmla="*/ 962025 w 4905375"/>
              <a:gd name="connsiteY80" fmla="*/ 285750 h 730250"/>
              <a:gd name="connsiteX81" fmla="*/ 930275 w 4905375"/>
              <a:gd name="connsiteY81" fmla="*/ 285750 h 730250"/>
              <a:gd name="connsiteX82" fmla="*/ 930275 w 4905375"/>
              <a:gd name="connsiteY82" fmla="*/ 282575 h 730250"/>
              <a:gd name="connsiteX83" fmla="*/ 796925 w 4905375"/>
              <a:gd name="connsiteY83" fmla="*/ 282575 h 730250"/>
              <a:gd name="connsiteX84" fmla="*/ 777875 w 4905375"/>
              <a:gd name="connsiteY84" fmla="*/ 263525 h 730250"/>
              <a:gd name="connsiteX85" fmla="*/ 736600 w 4905375"/>
              <a:gd name="connsiteY85" fmla="*/ 263525 h 730250"/>
              <a:gd name="connsiteX86" fmla="*/ 727075 w 4905375"/>
              <a:gd name="connsiteY86" fmla="*/ 254000 h 730250"/>
              <a:gd name="connsiteX87" fmla="*/ 679450 w 4905375"/>
              <a:gd name="connsiteY87" fmla="*/ 254000 h 730250"/>
              <a:gd name="connsiteX88" fmla="*/ 679450 w 4905375"/>
              <a:gd name="connsiteY88" fmla="*/ 244475 h 730250"/>
              <a:gd name="connsiteX89" fmla="*/ 650875 w 4905375"/>
              <a:gd name="connsiteY89" fmla="*/ 244475 h 730250"/>
              <a:gd name="connsiteX90" fmla="*/ 641350 w 4905375"/>
              <a:gd name="connsiteY90" fmla="*/ 234950 h 730250"/>
              <a:gd name="connsiteX91" fmla="*/ 523875 w 4905375"/>
              <a:gd name="connsiteY91" fmla="*/ 234950 h 730250"/>
              <a:gd name="connsiteX92" fmla="*/ 523875 w 4905375"/>
              <a:gd name="connsiteY92" fmla="*/ 212725 h 730250"/>
              <a:gd name="connsiteX93" fmla="*/ 492125 w 4905375"/>
              <a:gd name="connsiteY93" fmla="*/ 212725 h 730250"/>
              <a:gd name="connsiteX94" fmla="*/ 492125 w 4905375"/>
              <a:gd name="connsiteY94" fmla="*/ 196850 h 730250"/>
              <a:gd name="connsiteX95" fmla="*/ 454025 w 4905375"/>
              <a:gd name="connsiteY95" fmla="*/ 196850 h 730250"/>
              <a:gd name="connsiteX96" fmla="*/ 454025 w 4905375"/>
              <a:gd name="connsiteY96" fmla="*/ 184150 h 730250"/>
              <a:gd name="connsiteX97" fmla="*/ 425450 w 4905375"/>
              <a:gd name="connsiteY97" fmla="*/ 184150 h 730250"/>
              <a:gd name="connsiteX98" fmla="*/ 425450 w 4905375"/>
              <a:gd name="connsiteY98" fmla="*/ 171450 h 730250"/>
              <a:gd name="connsiteX99" fmla="*/ 365125 w 4905375"/>
              <a:gd name="connsiteY99" fmla="*/ 171450 h 730250"/>
              <a:gd name="connsiteX100" fmla="*/ 365125 w 4905375"/>
              <a:gd name="connsiteY100" fmla="*/ 171450 h 730250"/>
              <a:gd name="connsiteX101" fmla="*/ 365125 w 4905375"/>
              <a:gd name="connsiteY101" fmla="*/ 171450 h 730250"/>
              <a:gd name="connsiteX102" fmla="*/ 365125 w 4905375"/>
              <a:gd name="connsiteY102" fmla="*/ 149225 h 730250"/>
              <a:gd name="connsiteX103" fmla="*/ 317500 w 4905375"/>
              <a:gd name="connsiteY103" fmla="*/ 149225 h 730250"/>
              <a:gd name="connsiteX104" fmla="*/ 317500 w 4905375"/>
              <a:gd name="connsiteY104" fmla="*/ 133350 h 730250"/>
              <a:gd name="connsiteX105" fmla="*/ 301625 w 4905375"/>
              <a:gd name="connsiteY105" fmla="*/ 133350 h 730250"/>
              <a:gd name="connsiteX106" fmla="*/ 301625 w 4905375"/>
              <a:gd name="connsiteY106" fmla="*/ 123825 h 730250"/>
              <a:gd name="connsiteX107" fmla="*/ 257175 w 4905375"/>
              <a:gd name="connsiteY107" fmla="*/ 123825 h 730250"/>
              <a:gd name="connsiteX108" fmla="*/ 257175 w 4905375"/>
              <a:gd name="connsiteY108" fmla="*/ 107950 h 730250"/>
              <a:gd name="connsiteX109" fmla="*/ 228600 w 4905375"/>
              <a:gd name="connsiteY109" fmla="*/ 107950 h 730250"/>
              <a:gd name="connsiteX110" fmla="*/ 228600 w 4905375"/>
              <a:gd name="connsiteY110" fmla="*/ 95250 h 730250"/>
              <a:gd name="connsiteX111" fmla="*/ 200025 w 4905375"/>
              <a:gd name="connsiteY111" fmla="*/ 95250 h 730250"/>
              <a:gd name="connsiteX112" fmla="*/ 200025 w 4905375"/>
              <a:gd name="connsiteY112" fmla="*/ 82550 h 730250"/>
              <a:gd name="connsiteX113" fmla="*/ 171450 w 4905375"/>
              <a:gd name="connsiteY113" fmla="*/ 82550 h 730250"/>
              <a:gd name="connsiteX114" fmla="*/ 171450 w 4905375"/>
              <a:gd name="connsiteY114" fmla="*/ 73025 h 730250"/>
              <a:gd name="connsiteX115" fmla="*/ 139700 w 4905375"/>
              <a:gd name="connsiteY115" fmla="*/ 73025 h 730250"/>
              <a:gd name="connsiteX116" fmla="*/ 139700 w 4905375"/>
              <a:gd name="connsiteY116" fmla="*/ 57150 h 730250"/>
              <a:gd name="connsiteX117" fmla="*/ 104775 w 4905375"/>
              <a:gd name="connsiteY117" fmla="*/ 57150 h 730250"/>
              <a:gd name="connsiteX118" fmla="*/ 104775 w 4905375"/>
              <a:gd name="connsiteY118" fmla="*/ 47625 h 730250"/>
              <a:gd name="connsiteX119" fmla="*/ 79375 w 4905375"/>
              <a:gd name="connsiteY119" fmla="*/ 47625 h 730250"/>
              <a:gd name="connsiteX120" fmla="*/ 79375 w 4905375"/>
              <a:gd name="connsiteY120" fmla="*/ 28575 h 730250"/>
              <a:gd name="connsiteX121" fmla="*/ 50800 w 4905375"/>
              <a:gd name="connsiteY121" fmla="*/ 28575 h 730250"/>
              <a:gd name="connsiteX122" fmla="*/ 50800 w 4905375"/>
              <a:gd name="connsiteY122" fmla="*/ 15875 h 730250"/>
              <a:gd name="connsiteX123" fmla="*/ 12700 w 4905375"/>
              <a:gd name="connsiteY123" fmla="*/ 15875 h 730250"/>
              <a:gd name="connsiteX124" fmla="*/ 12700 w 4905375"/>
              <a:gd name="connsiteY124" fmla="*/ 0 h 730250"/>
              <a:gd name="connsiteX125" fmla="*/ 0 w 4905375"/>
              <a:gd name="connsiteY125" fmla="*/ 0 h 73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905375" h="730250">
                <a:moveTo>
                  <a:pt x="4905375" y="730250"/>
                </a:moveTo>
                <a:lnTo>
                  <a:pt x="4743450" y="730250"/>
                </a:lnTo>
                <a:lnTo>
                  <a:pt x="4743450" y="730250"/>
                </a:lnTo>
                <a:lnTo>
                  <a:pt x="4756150" y="717550"/>
                </a:lnTo>
                <a:lnTo>
                  <a:pt x="4362450" y="717550"/>
                </a:lnTo>
                <a:lnTo>
                  <a:pt x="4343400" y="692150"/>
                </a:lnTo>
                <a:lnTo>
                  <a:pt x="4003675" y="692150"/>
                </a:lnTo>
                <a:lnTo>
                  <a:pt x="4003675" y="685800"/>
                </a:lnTo>
                <a:lnTo>
                  <a:pt x="3908425" y="685800"/>
                </a:lnTo>
                <a:lnTo>
                  <a:pt x="3908425" y="679450"/>
                </a:lnTo>
                <a:lnTo>
                  <a:pt x="3860800" y="679450"/>
                </a:lnTo>
                <a:lnTo>
                  <a:pt x="3860800" y="673100"/>
                </a:lnTo>
                <a:lnTo>
                  <a:pt x="3660775" y="673100"/>
                </a:lnTo>
                <a:lnTo>
                  <a:pt x="3660775" y="666750"/>
                </a:lnTo>
                <a:lnTo>
                  <a:pt x="3609975" y="666750"/>
                </a:lnTo>
                <a:lnTo>
                  <a:pt x="3609975" y="654050"/>
                </a:lnTo>
                <a:lnTo>
                  <a:pt x="3479800" y="654050"/>
                </a:lnTo>
                <a:lnTo>
                  <a:pt x="3479800" y="647700"/>
                </a:lnTo>
                <a:lnTo>
                  <a:pt x="3327400" y="647700"/>
                </a:lnTo>
                <a:lnTo>
                  <a:pt x="3324225" y="644525"/>
                </a:lnTo>
                <a:lnTo>
                  <a:pt x="3292475" y="644525"/>
                </a:lnTo>
                <a:lnTo>
                  <a:pt x="3292475" y="635000"/>
                </a:lnTo>
                <a:lnTo>
                  <a:pt x="3133725" y="635000"/>
                </a:lnTo>
                <a:lnTo>
                  <a:pt x="3127375" y="628650"/>
                </a:lnTo>
                <a:lnTo>
                  <a:pt x="3013075" y="628650"/>
                </a:lnTo>
                <a:lnTo>
                  <a:pt x="3016250" y="622300"/>
                </a:lnTo>
                <a:lnTo>
                  <a:pt x="2987675" y="622300"/>
                </a:lnTo>
                <a:lnTo>
                  <a:pt x="2987675" y="615950"/>
                </a:lnTo>
                <a:lnTo>
                  <a:pt x="2905125" y="615950"/>
                </a:lnTo>
                <a:lnTo>
                  <a:pt x="2905125" y="606425"/>
                </a:lnTo>
                <a:lnTo>
                  <a:pt x="2828925" y="606425"/>
                </a:lnTo>
                <a:lnTo>
                  <a:pt x="2828925" y="596900"/>
                </a:lnTo>
                <a:lnTo>
                  <a:pt x="2679700" y="596900"/>
                </a:lnTo>
                <a:lnTo>
                  <a:pt x="2679700" y="581025"/>
                </a:lnTo>
                <a:lnTo>
                  <a:pt x="2654300" y="581025"/>
                </a:lnTo>
                <a:lnTo>
                  <a:pt x="2654300" y="571500"/>
                </a:lnTo>
                <a:lnTo>
                  <a:pt x="2555875" y="571500"/>
                </a:lnTo>
                <a:lnTo>
                  <a:pt x="2555875" y="568325"/>
                </a:lnTo>
                <a:lnTo>
                  <a:pt x="2495550" y="568325"/>
                </a:lnTo>
                <a:lnTo>
                  <a:pt x="2495550" y="558800"/>
                </a:lnTo>
                <a:lnTo>
                  <a:pt x="2435225" y="558800"/>
                </a:lnTo>
                <a:lnTo>
                  <a:pt x="2441575" y="552450"/>
                </a:lnTo>
                <a:lnTo>
                  <a:pt x="2320925" y="552450"/>
                </a:lnTo>
                <a:lnTo>
                  <a:pt x="2320925" y="549275"/>
                </a:lnTo>
                <a:lnTo>
                  <a:pt x="2263775" y="549275"/>
                </a:lnTo>
                <a:lnTo>
                  <a:pt x="2263775" y="539750"/>
                </a:lnTo>
                <a:lnTo>
                  <a:pt x="2168525" y="539750"/>
                </a:lnTo>
                <a:lnTo>
                  <a:pt x="2168525" y="533400"/>
                </a:lnTo>
                <a:lnTo>
                  <a:pt x="2111375" y="533400"/>
                </a:lnTo>
                <a:lnTo>
                  <a:pt x="2111375" y="520700"/>
                </a:lnTo>
                <a:lnTo>
                  <a:pt x="2019300" y="520700"/>
                </a:lnTo>
                <a:lnTo>
                  <a:pt x="2003425" y="504825"/>
                </a:lnTo>
                <a:lnTo>
                  <a:pt x="1933575" y="504825"/>
                </a:lnTo>
                <a:lnTo>
                  <a:pt x="1924050" y="488950"/>
                </a:lnTo>
                <a:lnTo>
                  <a:pt x="1857375" y="488950"/>
                </a:lnTo>
                <a:lnTo>
                  <a:pt x="1828800" y="476250"/>
                </a:lnTo>
                <a:lnTo>
                  <a:pt x="1774825" y="476250"/>
                </a:lnTo>
                <a:lnTo>
                  <a:pt x="1774825" y="463550"/>
                </a:lnTo>
                <a:lnTo>
                  <a:pt x="1727200" y="463550"/>
                </a:lnTo>
                <a:lnTo>
                  <a:pt x="1727200" y="454025"/>
                </a:lnTo>
                <a:lnTo>
                  <a:pt x="1635125" y="454025"/>
                </a:lnTo>
                <a:lnTo>
                  <a:pt x="1635125" y="431800"/>
                </a:lnTo>
                <a:lnTo>
                  <a:pt x="1609725" y="431800"/>
                </a:lnTo>
                <a:lnTo>
                  <a:pt x="1504950" y="431800"/>
                </a:lnTo>
                <a:lnTo>
                  <a:pt x="1504950" y="415925"/>
                </a:lnTo>
                <a:lnTo>
                  <a:pt x="1460500" y="415925"/>
                </a:lnTo>
                <a:lnTo>
                  <a:pt x="1460500" y="403225"/>
                </a:lnTo>
                <a:lnTo>
                  <a:pt x="1397000" y="403225"/>
                </a:lnTo>
                <a:lnTo>
                  <a:pt x="1403350" y="396875"/>
                </a:lnTo>
                <a:lnTo>
                  <a:pt x="1339850" y="396875"/>
                </a:lnTo>
                <a:lnTo>
                  <a:pt x="1311275" y="371475"/>
                </a:lnTo>
                <a:lnTo>
                  <a:pt x="1181100" y="371475"/>
                </a:lnTo>
                <a:lnTo>
                  <a:pt x="1181100" y="361950"/>
                </a:lnTo>
                <a:lnTo>
                  <a:pt x="1117600" y="361950"/>
                </a:lnTo>
                <a:lnTo>
                  <a:pt x="1117600" y="352425"/>
                </a:lnTo>
                <a:lnTo>
                  <a:pt x="1063625" y="352425"/>
                </a:lnTo>
                <a:lnTo>
                  <a:pt x="1047750" y="320675"/>
                </a:lnTo>
                <a:lnTo>
                  <a:pt x="1006475" y="320675"/>
                </a:lnTo>
                <a:lnTo>
                  <a:pt x="1006475" y="298450"/>
                </a:lnTo>
                <a:lnTo>
                  <a:pt x="962025" y="298450"/>
                </a:lnTo>
                <a:lnTo>
                  <a:pt x="962025" y="285750"/>
                </a:lnTo>
                <a:lnTo>
                  <a:pt x="930275" y="285750"/>
                </a:lnTo>
                <a:lnTo>
                  <a:pt x="930275" y="282575"/>
                </a:lnTo>
                <a:lnTo>
                  <a:pt x="796925" y="282575"/>
                </a:lnTo>
                <a:lnTo>
                  <a:pt x="777875" y="263525"/>
                </a:lnTo>
                <a:lnTo>
                  <a:pt x="736600" y="263525"/>
                </a:lnTo>
                <a:lnTo>
                  <a:pt x="727075" y="254000"/>
                </a:lnTo>
                <a:lnTo>
                  <a:pt x="679450" y="254000"/>
                </a:lnTo>
                <a:lnTo>
                  <a:pt x="679450" y="244475"/>
                </a:lnTo>
                <a:lnTo>
                  <a:pt x="650875" y="244475"/>
                </a:lnTo>
                <a:lnTo>
                  <a:pt x="641350" y="234950"/>
                </a:lnTo>
                <a:lnTo>
                  <a:pt x="523875" y="234950"/>
                </a:lnTo>
                <a:lnTo>
                  <a:pt x="523875" y="212725"/>
                </a:lnTo>
                <a:lnTo>
                  <a:pt x="492125" y="212725"/>
                </a:lnTo>
                <a:lnTo>
                  <a:pt x="492125" y="196850"/>
                </a:lnTo>
                <a:lnTo>
                  <a:pt x="454025" y="196850"/>
                </a:lnTo>
                <a:lnTo>
                  <a:pt x="454025" y="184150"/>
                </a:lnTo>
                <a:lnTo>
                  <a:pt x="425450" y="184150"/>
                </a:lnTo>
                <a:lnTo>
                  <a:pt x="425450" y="171450"/>
                </a:lnTo>
                <a:lnTo>
                  <a:pt x="365125" y="171450"/>
                </a:lnTo>
                <a:lnTo>
                  <a:pt x="365125" y="171450"/>
                </a:lnTo>
                <a:lnTo>
                  <a:pt x="365125" y="171450"/>
                </a:lnTo>
                <a:lnTo>
                  <a:pt x="365125" y="149225"/>
                </a:lnTo>
                <a:lnTo>
                  <a:pt x="317500" y="149225"/>
                </a:lnTo>
                <a:lnTo>
                  <a:pt x="317500" y="133350"/>
                </a:lnTo>
                <a:lnTo>
                  <a:pt x="301625" y="133350"/>
                </a:lnTo>
                <a:lnTo>
                  <a:pt x="301625" y="123825"/>
                </a:lnTo>
                <a:lnTo>
                  <a:pt x="257175" y="123825"/>
                </a:lnTo>
                <a:lnTo>
                  <a:pt x="257175" y="107950"/>
                </a:lnTo>
                <a:lnTo>
                  <a:pt x="228600" y="107950"/>
                </a:lnTo>
                <a:lnTo>
                  <a:pt x="228600" y="95250"/>
                </a:lnTo>
                <a:lnTo>
                  <a:pt x="200025" y="95250"/>
                </a:lnTo>
                <a:lnTo>
                  <a:pt x="200025" y="82550"/>
                </a:lnTo>
                <a:lnTo>
                  <a:pt x="171450" y="82550"/>
                </a:lnTo>
                <a:lnTo>
                  <a:pt x="171450" y="73025"/>
                </a:lnTo>
                <a:lnTo>
                  <a:pt x="139700" y="73025"/>
                </a:lnTo>
                <a:lnTo>
                  <a:pt x="139700" y="57150"/>
                </a:lnTo>
                <a:lnTo>
                  <a:pt x="104775" y="57150"/>
                </a:lnTo>
                <a:lnTo>
                  <a:pt x="104775" y="47625"/>
                </a:lnTo>
                <a:lnTo>
                  <a:pt x="79375" y="47625"/>
                </a:lnTo>
                <a:lnTo>
                  <a:pt x="79375" y="28575"/>
                </a:lnTo>
                <a:lnTo>
                  <a:pt x="50800" y="28575"/>
                </a:lnTo>
                <a:lnTo>
                  <a:pt x="50800" y="15875"/>
                </a:lnTo>
                <a:lnTo>
                  <a:pt x="12700" y="15875"/>
                </a:lnTo>
                <a:lnTo>
                  <a:pt x="127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11" name="Freeform: Shape 110">
            <a:extLst>
              <a:ext uri="{FF2B5EF4-FFF2-40B4-BE49-F238E27FC236}">
                <a16:creationId xmlns:a16="http://schemas.microsoft.com/office/drawing/2014/main" id="{3AC7109D-C4E6-B6A7-4073-02E2BEB3D19F}"/>
              </a:ext>
            </a:extLst>
          </p:cNvPr>
          <p:cNvSpPr/>
          <p:nvPr/>
        </p:nvSpPr>
        <p:spPr bwMode="auto">
          <a:xfrm>
            <a:off x="7108825" y="2289175"/>
            <a:ext cx="4714875" cy="273050"/>
          </a:xfrm>
          <a:custGeom>
            <a:avLst/>
            <a:gdLst>
              <a:gd name="connsiteX0" fmla="*/ 4714875 w 4714875"/>
              <a:gd name="connsiteY0" fmla="*/ 273050 h 273050"/>
              <a:gd name="connsiteX1" fmla="*/ 4079875 w 4714875"/>
              <a:gd name="connsiteY1" fmla="*/ 273050 h 273050"/>
              <a:gd name="connsiteX2" fmla="*/ 4079875 w 4714875"/>
              <a:gd name="connsiteY2" fmla="*/ 260350 h 273050"/>
              <a:gd name="connsiteX3" fmla="*/ 3978275 w 4714875"/>
              <a:gd name="connsiteY3" fmla="*/ 260350 h 273050"/>
              <a:gd name="connsiteX4" fmla="*/ 3975100 w 4714875"/>
              <a:gd name="connsiteY4" fmla="*/ 257175 h 273050"/>
              <a:gd name="connsiteX5" fmla="*/ 3930650 w 4714875"/>
              <a:gd name="connsiteY5" fmla="*/ 257175 h 273050"/>
              <a:gd name="connsiteX6" fmla="*/ 3930650 w 4714875"/>
              <a:gd name="connsiteY6" fmla="*/ 250825 h 273050"/>
              <a:gd name="connsiteX7" fmla="*/ 3736975 w 4714875"/>
              <a:gd name="connsiteY7" fmla="*/ 250825 h 273050"/>
              <a:gd name="connsiteX8" fmla="*/ 3743325 w 4714875"/>
              <a:gd name="connsiteY8" fmla="*/ 244475 h 273050"/>
              <a:gd name="connsiteX9" fmla="*/ 3683000 w 4714875"/>
              <a:gd name="connsiteY9" fmla="*/ 244475 h 273050"/>
              <a:gd name="connsiteX10" fmla="*/ 3683000 w 4714875"/>
              <a:gd name="connsiteY10" fmla="*/ 228600 h 273050"/>
              <a:gd name="connsiteX11" fmla="*/ 3616325 w 4714875"/>
              <a:gd name="connsiteY11" fmla="*/ 228600 h 273050"/>
              <a:gd name="connsiteX12" fmla="*/ 3616325 w 4714875"/>
              <a:gd name="connsiteY12" fmla="*/ 215900 h 273050"/>
              <a:gd name="connsiteX13" fmla="*/ 3511550 w 4714875"/>
              <a:gd name="connsiteY13" fmla="*/ 215900 h 273050"/>
              <a:gd name="connsiteX14" fmla="*/ 3511550 w 4714875"/>
              <a:gd name="connsiteY14" fmla="*/ 209550 h 273050"/>
              <a:gd name="connsiteX15" fmla="*/ 3457575 w 4714875"/>
              <a:gd name="connsiteY15" fmla="*/ 209550 h 273050"/>
              <a:gd name="connsiteX16" fmla="*/ 3457575 w 4714875"/>
              <a:gd name="connsiteY16" fmla="*/ 209550 h 273050"/>
              <a:gd name="connsiteX17" fmla="*/ 3362325 w 4714875"/>
              <a:gd name="connsiteY17" fmla="*/ 209550 h 273050"/>
              <a:gd name="connsiteX18" fmla="*/ 3355975 w 4714875"/>
              <a:gd name="connsiteY18" fmla="*/ 203200 h 273050"/>
              <a:gd name="connsiteX19" fmla="*/ 3175000 w 4714875"/>
              <a:gd name="connsiteY19" fmla="*/ 203200 h 273050"/>
              <a:gd name="connsiteX20" fmla="*/ 3175000 w 4714875"/>
              <a:gd name="connsiteY20" fmla="*/ 190500 h 273050"/>
              <a:gd name="connsiteX21" fmla="*/ 3121025 w 4714875"/>
              <a:gd name="connsiteY21" fmla="*/ 190500 h 273050"/>
              <a:gd name="connsiteX22" fmla="*/ 3121025 w 4714875"/>
              <a:gd name="connsiteY22" fmla="*/ 184150 h 273050"/>
              <a:gd name="connsiteX23" fmla="*/ 2968625 w 4714875"/>
              <a:gd name="connsiteY23" fmla="*/ 184150 h 273050"/>
              <a:gd name="connsiteX24" fmla="*/ 2968625 w 4714875"/>
              <a:gd name="connsiteY24" fmla="*/ 184150 h 273050"/>
              <a:gd name="connsiteX25" fmla="*/ 2663825 w 4714875"/>
              <a:gd name="connsiteY25" fmla="*/ 184150 h 273050"/>
              <a:gd name="connsiteX26" fmla="*/ 2654300 w 4714875"/>
              <a:gd name="connsiteY26" fmla="*/ 174625 h 273050"/>
              <a:gd name="connsiteX27" fmla="*/ 2543175 w 4714875"/>
              <a:gd name="connsiteY27" fmla="*/ 174625 h 273050"/>
              <a:gd name="connsiteX28" fmla="*/ 2543175 w 4714875"/>
              <a:gd name="connsiteY28" fmla="*/ 168275 h 273050"/>
              <a:gd name="connsiteX29" fmla="*/ 2444750 w 4714875"/>
              <a:gd name="connsiteY29" fmla="*/ 168275 h 273050"/>
              <a:gd name="connsiteX30" fmla="*/ 2444750 w 4714875"/>
              <a:gd name="connsiteY30" fmla="*/ 168275 h 273050"/>
              <a:gd name="connsiteX31" fmla="*/ 2362200 w 4714875"/>
              <a:gd name="connsiteY31" fmla="*/ 168275 h 273050"/>
              <a:gd name="connsiteX32" fmla="*/ 2362200 w 4714875"/>
              <a:gd name="connsiteY32" fmla="*/ 155575 h 273050"/>
              <a:gd name="connsiteX33" fmla="*/ 2181225 w 4714875"/>
              <a:gd name="connsiteY33" fmla="*/ 155575 h 273050"/>
              <a:gd name="connsiteX34" fmla="*/ 2181225 w 4714875"/>
              <a:gd name="connsiteY34" fmla="*/ 136525 h 273050"/>
              <a:gd name="connsiteX35" fmla="*/ 2070100 w 4714875"/>
              <a:gd name="connsiteY35" fmla="*/ 136525 h 273050"/>
              <a:gd name="connsiteX36" fmla="*/ 1962150 w 4714875"/>
              <a:gd name="connsiteY36" fmla="*/ 136525 h 273050"/>
              <a:gd name="connsiteX37" fmla="*/ 1962150 w 4714875"/>
              <a:gd name="connsiteY37" fmla="*/ 120650 h 273050"/>
              <a:gd name="connsiteX38" fmla="*/ 1803400 w 4714875"/>
              <a:gd name="connsiteY38" fmla="*/ 120650 h 273050"/>
              <a:gd name="connsiteX39" fmla="*/ 1797050 w 4714875"/>
              <a:gd name="connsiteY39" fmla="*/ 120650 h 273050"/>
              <a:gd name="connsiteX40" fmla="*/ 1743075 w 4714875"/>
              <a:gd name="connsiteY40" fmla="*/ 120650 h 273050"/>
              <a:gd name="connsiteX41" fmla="*/ 1743075 w 4714875"/>
              <a:gd name="connsiteY41" fmla="*/ 104775 h 273050"/>
              <a:gd name="connsiteX42" fmla="*/ 1403350 w 4714875"/>
              <a:gd name="connsiteY42" fmla="*/ 104775 h 273050"/>
              <a:gd name="connsiteX43" fmla="*/ 1403350 w 4714875"/>
              <a:gd name="connsiteY43" fmla="*/ 95250 h 273050"/>
              <a:gd name="connsiteX44" fmla="*/ 1339850 w 4714875"/>
              <a:gd name="connsiteY44" fmla="*/ 95250 h 273050"/>
              <a:gd name="connsiteX45" fmla="*/ 1282700 w 4714875"/>
              <a:gd name="connsiteY45" fmla="*/ 95250 h 273050"/>
              <a:gd name="connsiteX46" fmla="*/ 1282700 w 4714875"/>
              <a:gd name="connsiteY46" fmla="*/ 82550 h 273050"/>
              <a:gd name="connsiteX47" fmla="*/ 1165225 w 4714875"/>
              <a:gd name="connsiteY47" fmla="*/ 82550 h 273050"/>
              <a:gd name="connsiteX48" fmla="*/ 1158875 w 4714875"/>
              <a:gd name="connsiteY48" fmla="*/ 76200 h 273050"/>
              <a:gd name="connsiteX49" fmla="*/ 1016000 w 4714875"/>
              <a:gd name="connsiteY49" fmla="*/ 76200 h 273050"/>
              <a:gd name="connsiteX50" fmla="*/ 1016000 w 4714875"/>
              <a:gd name="connsiteY50" fmla="*/ 57150 h 273050"/>
              <a:gd name="connsiteX51" fmla="*/ 866775 w 4714875"/>
              <a:gd name="connsiteY51" fmla="*/ 57150 h 273050"/>
              <a:gd name="connsiteX52" fmla="*/ 866775 w 4714875"/>
              <a:gd name="connsiteY52" fmla="*/ 44450 h 273050"/>
              <a:gd name="connsiteX53" fmla="*/ 771525 w 4714875"/>
              <a:gd name="connsiteY53" fmla="*/ 44450 h 273050"/>
              <a:gd name="connsiteX54" fmla="*/ 771525 w 4714875"/>
              <a:gd name="connsiteY54" fmla="*/ 34925 h 273050"/>
              <a:gd name="connsiteX55" fmla="*/ 752475 w 4714875"/>
              <a:gd name="connsiteY55" fmla="*/ 34925 h 273050"/>
              <a:gd name="connsiteX56" fmla="*/ 752475 w 4714875"/>
              <a:gd name="connsiteY56" fmla="*/ 15875 h 273050"/>
              <a:gd name="connsiteX57" fmla="*/ 660400 w 4714875"/>
              <a:gd name="connsiteY57" fmla="*/ 15875 h 273050"/>
              <a:gd name="connsiteX58" fmla="*/ 600075 w 4714875"/>
              <a:gd name="connsiteY58" fmla="*/ 15875 h 273050"/>
              <a:gd name="connsiteX59" fmla="*/ 600075 w 4714875"/>
              <a:gd name="connsiteY59" fmla="*/ 0 h 273050"/>
              <a:gd name="connsiteX60" fmla="*/ 0 w 4714875"/>
              <a:gd name="connsiteY60"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714875" h="273050">
                <a:moveTo>
                  <a:pt x="4714875" y="273050"/>
                </a:moveTo>
                <a:lnTo>
                  <a:pt x="4079875" y="273050"/>
                </a:lnTo>
                <a:lnTo>
                  <a:pt x="4079875" y="260350"/>
                </a:lnTo>
                <a:lnTo>
                  <a:pt x="3978275" y="260350"/>
                </a:lnTo>
                <a:lnTo>
                  <a:pt x="3975100" y="257175"/>
                </a:lnTo>
                <a:lnTo>
                  <a:pt x="3930650" y="257175"/>
                </a:lnTo>
                <a:lnTo>
                  <a:pt x="3930650" y="250825"/>
                </a:lnTo>
                <a:lnTo>
                  <a:pt x="3736975" y="250825"/>
                </a:lnTo>
                <a:lnTo>
                  <a:pt x="3743325" y="244475"/>
                </a:lnTo>
                <a:lnTo>
                  <a:pt x="3683000" y="244475"/>
                </a:lnTo>
                <a:lnTo>
                  <a:pt x="3683000" y="228600"/>
                </a:lnTo>
                <a:lnTo>
                  <a:pt x="3616325" y="228600"/>
                </a:lnTo>
                <a:lnTo>
                  <a:pt x="3616325" y="215900"/>
                </a:lnTo>
                <a:lnTo>
                  <a:pt x="3511550" y="215900"/>
                </a:lnTo>
                <a:lnTo>
                  <a:pt x="3511550" y="209550"/>
                </a:lnTo>
                <a:lnTo>
                  <a:pt x="3457575" y="209550"/>
                </a:lnTo>
                <a:lnTo>
                  <a:pt x="3457575" y="209550"/>
                </a:lnTo>
                <a:lnTo>
                  <a:pt x="3362325" y="209550"/>
                </a:lnTo>
                <a:lnTo>
                  <a:pt x="3355975" y="203200"/>
                </a:lnTo>
                <a:lnTo>
                  <a:pt x="3175000" y="203200"/>
                </a:lnTo>
                <a:lnTo>
                  <a:pt x="3175000" y="190500"/>
                </a:lnTo>
                <a:lnTo>
                  <a:pt x="3121025" y="190500"/>
                </a:lnTo>
                <a:lnTo>
                  <a:pt x="3121025" y="184150"/>
                </a:lnTo>
                <a:lnTo>
                  <a:pt x="2968625" y="184150"/>
                </a:lnTo>
                <a:lnTo>
                  <a:pt x="2968625" y="184150"/>
                </a:lnTo>
                <a:lnTo>
                  <a:pt x="2663825" y="184150"/>
                </a:lnTo>
                <a:lnTo>
                  <a:pt x="2654300" y="174625"/>
                </a:lnTo>
                <a:lnTo>
                  <a:pt x="2543175" y="174625"/>
                </a:lnTo>
                <a:lnTo>
                  <a:pt x="2543175" y="168275"/>
                </a:lnTo>
                <a:lnTo>
                  <a:pt x="2444750" y="168275"/>
                </a:lnTo>
                <a:lnTo>
                  <a:pt x="2444750" y="168275"/>
                </a:lnTo>
                <a:lnTo>
                  <a:pt x="2362200" y="168275"/>
                </a:lnTo>
                <a:lnTo>
                  <a:pt x="2362200" y="155575"/>
                </a:lnTo>
                <a:lnTo>
                  <a:pt x="2181225" y="155575"/>
                </a:lnTo>
                <a:lnTo>
                  <a:pt x="2181225" y="136525"/>
                </a:lnTo>
                <a:lnTo>
                  <a:pt x="2070100" y="136525"/>
                </a:lnTo>
                <a:lnTo>
                  <a:pt x="1962150" y="136525"/>
                </a:lnTo>
                <a:lnTo>
                  <a:pt x="1962150" y="120650"/>
                </a:lnTo>
                <a:lnTo>
                  <a:pt x="1803400" y="120650"/>
                </a:lnTo>
                <a:lnTo>
                  <a:pt x="1797050" y="120650"/>
                </a:lnTo>
                <a:lnTo>
                  <a:pt x="1743075" y="120650"/>
                </a:lnTo>
                <a:lnTo>
                  <a:pt x="1743075" y="104775"/>
                </a:lnTo>
                <a:lnTo>
                  <a:pt x="1403350" y="104775"/>
                </a:lnTo>
                <a:lnTo>
                  <a:pt x="1403350" y="95250"/>
                </a:lnTo>
                <a:lnTo>
                  <a:pt x="1339850" y="95250"/>
                </a:lnTo>
                <a:lnTo>
                  <a:pt x="1282700" y="95250"/>
                </a:lnTo>
                <a:lnTo>
                  <a:pt x="1282700" y="82550"/>
                </a:lnTo>
                <a:lnTo>
                  <a:pt x="1165225" y="82550"/>
                </a:lnTo>
                <a:lnTo>
                  <a:pt x="1158875" y="76200"/>
                </a:lnTo>
                <a:lnTo>
                  <a:pt x="1016000" y="76200"/>
                </a:lnTo>
                <a:lnTo>
                  <a:pt x="1016000" y="57150"/>
                </a:lnTo>
                <a:lnTo>
                  <a:pt x="866775" y="57150"/>
                </a:lnTo>
                <a:lnTo>
                  <a:pt x="866775" y="44450"/>
                </a:lnTo>
                <a:lnTo>
                  <a:pt x="771525" y="44450"/>
                </a:lnTo>
                <a:lnTo>
                  <a:pt x="771525" y="34925"/>
                </a:lnTo>
                <a:lnTo>
                  <a:pt x="752475" y="34925"/>
                </a:lnTo>
                <a:lnTo>
                  <a:pt x="752475" y="15875"/>
                </a:lnTo>
                <a:lnTo>
                  <a:pt x="660400" y="15875"/>
                </a:lnTo>
                <a:lnTo>
                  <a:pt x="600075" y="15875"/>
                </a:lnTo>
                <a:lnTo>
                  <a:pt x="6000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3" name="Freeform: Shape 112">
            <a:extLst>
              <a:ext uri="{FF2B5EF4-FFF2-40B4-BE49-F238E27FC236}">
                <a16:creationId xmlns:a16="http://schemas.microsoft.com/office/drawing/2014/main" id="{954B35ED-E019-141A-421E-747950B1CA24}"/>
              </a:ext>
            </a:extLst>
          </p:cNvPr>
          <p:cNvSpPr/>
          <p:nvPr/>
        </p:nvSpPr>
        <p:spPr bwMode="auto">
          <a:xfrm>
            <a:off x="6905625" y="2273300"/>
            <a:ext cx="4927600" cy="415925"/>
          </a:xfrm>
          <a:custGeom>
            <a:avLst/>
            <a:gdLst>
              <a:gd name="connsiteX0" fmla="*/ 0 w 4927600"/>
              <a:gd name="connsiteY0" fmla="*/ 0 h 415925"/>
              <a:gd name="connsiteX1" fmla="*/ 254000 w 4927600"/>
              <a:gd name="connsiteY1" fmla="*/ 0 h 415925"/>
              <a:gd name="connsiteX2" fmla="*/ 254000 w 4927600"/>
              <a:gd name="connsiteY2" fmla="*/ 19050 h 415925"/>
              <a:gd name="connsiteX3" fmla="*/ 358775 w 4927600"/>
              <a:gd name="connsiteY3" fmla="*/ 19050 h 415925"/>
              <a:gd name="connsiteX4" fmla="*/ 358775 w 4927600"/>
              <a:gd name="connsiteY4" fmla="*/ 22225 h 415925"/>
              <a:gd name="connsiteX5" fmla="*/ 428625 w 4927600"/>
              <a:gd name="connsiteY5" fmla="*/ 22225 h 415925"/>
              <a:gd name="connsiteX6" fmla="*/ 428625 w 4927600"/>
              <a:gd name="connsiteY6" fmla="*/ 25400 h 415925"/>
              <a:gd name="connsiteX7" fmla="*/ 527050 w 4927600"/>
              <a:gd name="connsiteY7" fmla="*/ 25400 h 415925"/>
              <a:gd name="connsiteX8" fmla="*/ 527050 w 4927600"/>
              <a:gd name="connsiteY8" fmla="*/ 38100 h 415925"/>
              <a:gd name="connsiteX9" fmla="*/ 615950 w 4927600"/>
              <a:gd name="connsiteY9" fmla="*/ 38100 h 415925"/>
              <a:gd name="connsiteX10" fmla="*/ 615950 w 4927600"/>
              <a:gd name="connsiteY10" fmla="*/ 50800 h 415925"/>
              <a:gd name="connsiteX11" fmla="*/ 663575 w 4927600"/>
              <a:gd name="connsiteY11" fmla="*/ 50800 h 415925"/>
              <a:gd name="connsiteX12" fmla="*/ 663575 w 4927600"/>
              <a:gd name="connsiteY12" fmla="*/ 63500 h 415925"/>
              <a:gd name="connsiteX13" fmla="*/ 708025 w 4927600"/>
              <a:gd name="connsiteY13" fmla="*/ 63500 h 415925"/>
              <a:gd name="connsiteX14" fmla="*/ 708025 w 4927600"/>
              <a:gd name="connsiteY14" fmla="*/ 69850 h 415925"/>
              <a:gd name="connsiteX15" fmla="*/ 746125 w 4927600"/>
              <a:gd name="connsiteY15" fmla="*/ 69850 h 415925"/>
              <a:gd name="connsiteX16" fmla="*/ 746125 w 4927600"/>
              <a:gd name="connsiteY16" fmla="*/ 82550 h 415925"/>
              <a:gd name="connsiteX17" fmla="*/ 946150 w 4927600"/>
              <a:gd name="connsiteY17" fmla="*/ 82550 h 415925"/>
              <a:gd name="connsiteX18" fmla="*/ 946150 w 4927600"/>
              <a:gd name="connsiteY18" fmla="*/ 85725 h 415925"/>
              <a:gd name="connsiteX19" fmla="*/ 1060450 w 4927600"/>
              <a:gd name="connsiteY19" fmla="*/ 85725 h 415925"/>
              <a:gd name="connsiteX20" fmla="*/ 1060450 w 4927600"/>
              <a:gd name="connsiteY20" fmla="*/ 92075 h 415925"/>
              <a:gd name="connsiteX21" fmla="*/ 1111250 w 4927600"/>
              <a:gd name="connsiteY21" fmla="*/ 92075 h 415925"/>
              <a:gd name="connsiteX22" fmla="*/ 1111250 w 4927600"/>
              <a:gd name="connsiteY22" fmla="*/ 104775 h 415925"/>
              <a:gd name="connsiteX23" fmla="*/ 1149350 w 4927600"/>
              <a:gd name="connsiteY23" fmla="*/ 104775 h 415925"/>
              <a:gd name="connsiteX24" fmla="*/ 1149350 w 4927600"/>
              <a:gd name="connsiteY24" fmla="*/ 117475 h 415925"/>
              <a:gd name="connsiteX25" fmla="*/ 1282700 w 4927600"/>
              <a:gd name="connsiteY25" fmla="*/ 117475 h 415925"/>
              <a:gd name="connsiteX26" fmla="*/ 1282700 w 4927600"/>
              <a:gd name="connsiteY26" fmla="*/ 123825 h 415925"/>
              <a:gd name="connsiteX27" fmla="*/ 1498600 w 4927600"/>
              <a:gd name="connsiteY27" fmla="*/ 123825 h 415925"/>
              <a:gd name="connsiteX28" fmla="*/ 1498600 w 4927600"/>
              <a:gd name="connsiteY28" fmla="*/ 136525 h 415925"/>
              <a:gd name="connsiteX29" fmla="*/ 1603375 w 4927600"/>
              <a:gd name="connsiteY29" fmla="*/ 136525 h 415925"/>
              <a:gd name="connsiteX30" fmla="*/ 1603375 w 4927600"/>
              <a:gd name="connsiteY30" fmla="*/ 146050 h 415925"/>
              <a:gd name="connsiteX31" fmla="*/ 1679575 w 4927600"/>
              <a:gd name="connsiteY31" fmla="*/ 146050 h 415925"/>
              <a:gd name="connsiteX32" fmla="*/ 1679575 w 4927600"/>
              <a:gd name="connsiteY32" fmla="*/ 155575 h 415925"/>
              <a:gd name="connsiteX33" fmla="*/ 1743075 w 4927600"/>
              <a:gd name="connsiteY33" fmla="*/ 155575 h 415925"/>
              <a:gd name="connsiteX34" fmla="*/ 1746250 w 4927600"/>
              <a:gd name="connsiteY34" fmla="*/ 158750 h 415925"/>
              <a:gd name="connsiteX35" fmla="*/ 1908175 w 4927600"/>
              <a:gd name="connsiteY35" fmla="*/ 158750 h 415925"/>
              <a:gd name="connsiteX36" fmla="*/ 1908175 w 4927600"/>
              <a:gd name="connsiteY36" fmla="*/ 174625 h 415925"/>
              <a:gd name="connsiteX37" fmla="*/ 1952625 w 4927600"/>
              <a:gd name="connsiteY37" fmla="*/ 174625 h 415925"/>
              <a:gd name="connsiteX38" fmla="*/ 1952625 w 4927600"/>
              <a:gd name="connsiteY38" fmla="*/ 184150 h 415925"/>
              <a:gd name="connsiteX39" fmla="*/ 2012950 w 4927600"/>
              <a:gd name="connsiteY39" fmla="*/ 184150 h 415925"/>
              <a:gd name="connsiteX40" fmla="*/ 2012950 w 4927600"/>
              <a:gd name="connsiteY40" fmla="*/ 196850 h 415925"/>
              <a:gd name="connsiteX41" fmla="*/ 2108200 w 4927600"/>
              <a:gd name="connsiteY41" fmla="*/ 196850 h 415925"/>
              <a:gd name="connsiteX42" fmla="*/ 2108200 w 4927600"/>
              <a:gd name="connsiteY42" fmla="*/ 209550 h 415925"/>
              <a:gd name="connsiteX43" fmla="*/ 2165350 w 4927600"/>
              <a:gd name="connsiteY43" fmla="*/ 209550 h 415925"/>
              <a:gd name="connsiteX44" fmla="*/ 2165350 w 4927600"/>
              <a:gd name="connsiteY44" fmla="*/ 222250 h 415925"/>
              <a:gd name="connsiteX45" fmla="*/ 2232025 w 4927600"/>
              <a:gd name="connsiteY45" fmla="*/ 222250 h 415925"/>
              <a:gd name="connsiteX46" fmla="*/ 2232025 w 4927600"/>
              <a:gd name="connsiteY46" fmla="*/ 228600 h 415925"/>
              <a:gd name="connsiteX47" fmla="*/ 2301875 w 4927600"/>
              <a:gd name="connsiteY47" fmla="*/ 228600 h 415925"/>
              <a:gd name="connsiteX48" fmla="*/ 2301875 w 4927600"/>
              <a:gd name="connsiteY48" fmla="*/ 244475 h 415925"/>
              <a:gd name="connsiteX49" fmla="*/ 2400300 w 4927600"/>
              <a:gd name="connsiteY49" fmla="*/ 244475 h 415925"/>
              <a:gd name="connsiteX50" fmla="*/ 2400300 w 4927600"/>
              <a:gd name="connsiteY50" fmla="*/ 254000 h 415925"/>
              <a:gd name="connsiteX51" fmla="*/ 2565400 w 4927600"/>
              <a:gd name="connsiteY51" fmla="*/ 254000 h 415925"/>
              <a:gd name="connsiteX52" fmla="*/ 2565400 w 4927600"/>
              <a:gd name="connsiteY52" fmla="*/ 263525 h 415925"/>
              <a:gd name="connsiteX53" fmla="*/ 2727325 w 4927600"/>
              <a:gd name="connsiteY53" fmla="*/ 263525 h 415925"/>
              <a:gd name="connsiteX54" fmla="*/ 2727325 w 4927600"/>
              <a:gd name="connsiteY54" fmla="*/ 269875 h 415925"/>
              <a:gd name="connsiteX55" fmla="*/ 2854325 w 4927600"/>
              <a:gd name="connsiteY55" fmla="*/ 269875 h 415925"/>
              <a:gd name="connsiteX56" fmla="*/ 2863850 w 4927600"/>
              <a:gd name="connsiteY56" fmla="*/ 279400 h 415925"/>
              <a:gd name="connsiteX57" fmla="*/ 2987675 w 4927600"/>
              <a:gd name="connsiteY57" fmla="*/ 279400 h 415925"/>
              <a:gd name="connsiteX58" fmla="*/ 2987675 w 4927600"/>
              <a:gd name="connsiteY58" fmla="*/ 295275 h 415925"/>
              <a:gd name="connsiteX59" fmla="*/ 3295650 w 4927600"/>
              <a:gd name="connsiteY59" fmla="*/ 295275 h 415925"/>
              <a:gd name="connsiteX60" fmla="*/ 3295650 w 4927600"/>
              <a:gd name="connsiteY60" fmla="*/ 317500 h 415925"/>
              <a:gd name="connsiteX61" fmla="*/ 3400425 w 4927600"/>
              <a:gd name="connsiteY61" fmla="*/ 317500 h 415925"/>
              <a:gd name="connsiteX62" fmla="*/ 3400425 w 4927600"/>
              <a:gd name="connsiteY62" fmla="*/ 330200 h 415925"/>
              <a:gd name="connsiteX63" fmla="*/ 3473450 w 4927600"/>
              <a:gd name="connsiteY63" fmla="*/ 330200 h 415925"/>
              <a:gd name="connsiteX64" fmla="*/ 3476625 w 4927600"/>
              <a:gd name="connsiteY64" fmla="*/ 333375 h 415925"/>
              <a:gd name="connsiteX65" fmla="*/ 3695700 w 4927600"/>
              <a:gd name="connsiteY65" fmla="*/ 333375 h 415925"/>
              <a:gd name="connsiteX66" fmla="*/ 3695700 w 4927600"/>
              <a:gd name="connsiteY66" fmla="*/ 339725 h 415925"/>
              <a:gd name="connsiteX67" fmla="*/ 3771900 w 4927600"/>
              <a:gd name="connsiteY67" fmla="*/ 339725 h 415925"/>
              <a:gd name="connsiteX68" fmla="*/ 3771900 w 4927600"/>
              <a:gd name="connsiteY68" fmla="*/ 349250 h 415925"/>
              <a:gd name="connsiteX69" fmla="*/ 3867150 w 4927600"/>
              <a:gd name="connsiteY69" fmla="*/ 349250 h 415925"/>
              <a:gd name="connsiteX70" fmla="*/ 3860800 w 4927600"/>
              <a:gd name="connsiteY70" fmla="*/ 349250 h 415925"/>
              <a:gd name="connsiteX71" fmla="*/ 3927475 w 4927600"/>
              <a:gd name="connsiteY71" fmla="*/ 349250 h 415925"/>
              <a:gd name="connsiteX72" fmla="*/ 3927475 w 4927600"/>
              <a:gd name="connsiteY72" fmla="*/ 365125 h 415925"/>
              <a:gd name="connsiteX73" fmla="*/ 4095750 w 4927600"/>
              <a:gd name="connsiteY73" fmla="*/ 365125 h 415925"/>
              <a:gd name="connsiteX74" fmla="*/ 4095750 w 4927600"/>
              <a:gd name="connsiteY74" fmla="*/ 371475 h 415925"/>
              <a:gd name="connsiteX75" fmla="*/ 4318000 w 4927600"/>
              <a:gd name="connsiteY75" fmla="*/ 371475 h 415925"/>
              <a:gd name="connsiteX76" fmla="*/ 4318000 w 4927600"/>
              <a:gd name="connsiteY76" fmla="*/ 387350 h 415925"/>
              <a:gd name="connsiteX77" fmla="*/ 4483100 w 4927600"/>
              <a:gd name="connsiteY77" fmla="*/ 387350 h 415925"/>
              <a:gd name="connsiteX78" fmla="*/ 4483100 w 4927600"/>
              <a:gd name="connsiteY78" fmla="*/ 396875 h 415925"/>
              <a:gd name="connsiteX79" fmla="*/ 4864100 w 4927600"/>
              <a:gd name="connsiteY79" fmla="*/ 396875 h 415925"/>
              <a:gd name="connsiteX80" fmla="*/ 4870450 w 4927600"/>
              <a:gd name="connsiteY80" fmla="*/ 396875 h 415925"/>
              <a:gd name="connsiteX81" fmla="*/ 4899025 w 4927600"/>
              <a:gd name="connsiteY81" fmla="*/ 396875 h 415925"/>
              <a:gd name="connsiteX82" fmla="*/ 4899025 w 4927600"/>
              <a:gd name="connsiteY82" fmla="*/ 415925 h 415925"/>
              <a:gd name="connsiteX83" fmla="*/ 4927600 w 4927600"/>
              <a:gd name="connsiteY83" fmla="*/ 415925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927600" h="415925">
                <a:moveTo>
                  <a:pt x="0" y="0"/>
                </a:moveTo>
                <a:lnTo>
                  <a:pt x="254000" y="0"/>
                </a:lnTo>
                <a:lnTo>
                  <a:pt x="254000" y="19050"/>
                </a:lnTo>
                <a:lnTo>
                  <a:pt x="358775" y="19050"/>
                </a:lnTo>
                <a:lnTo>
                  <a:pt x="358775" y="22225"/>
                </a:lnTo>
                <a:lnTo>
                  <a:pt x="428625" y="22225"/>
                </a:lnTo>
                <a:lnTo>
                  <a:pt x="428625" y="25400"/>
                </a:lnTo>
                <a:lnTo>
                  <a:pt x="527050" y="25400"/>
                </a:lnTo>
                <a:lnTo>
                  <a:pt x="527050" y="38100"/>
                </a:lnTo>
                <a:lnTo>
                  <a:pt x="615950" y="38100"/>
                </a:lnTo>
                <a:lnTo>
                  <a:pt x="615950" y="50800"/>
                </a:lnTo>
                <a:lnTo>
                  <a:pt x="663575" y="50800"/>
                </a:lnTo>
                <a:lnTo>
                  <a:pt x="663575" y="63500"/>
                </a:lnTo>
                <a:lnTo>
                  <a:pt x="708025" y="63500"/>
                </a:lnTo>
                <a:lnTo>
                  <a:pt x="708025" y="69850"/>
                </a:lnTo>
                <a:lnTo>
                  <a:pt x="746125" y="69850"/>
                </a:lnTo>
                <a:lnTo>
                  <a:pt x="746125" y="82550"/>
                </a:lnTo>
                <a:lnTo>
                  <a:pt x="946150" y="82550"/>
                </a:lnTo>
                <a:lnTo>
                  <a:pt x="946150" y="85725"/>
                </a:lnTo>
                <a:lnTo>
                  <a:pt x="1060450" y="85725"/>
                </a:lnTo>
                <a:lnTo>
                  <a:pt x="1060450" y="92075"/>
                </a:lnTo>
                <a:lnTo>
                  <a:pt x="1111250" y="92075"/>
                </a:lnTo>
                <a:lnTo>
                  <a:pt x="1111250" y="104775"/>
                </a:lnTo>
                <a:lnTo>
                  <a:pt x="1149350" y="104775"/>
                </a:lnTo>
                <a:lnTo>
                  <a:pt x="1149350" y="117475"/>
                </a:lnTo>
                <a:lnTo>
                  <a:pt x="1282700" y="117475"/>
                </a:lnTo>
                <a:lnTo>
                  <a:pt x="1282700" y="123825"/>
                </a:lnTo>
                <a:lnTo>
                  <a:pt x="1498600" y="123825"/>
                </a:lnTo>
                <a:lnTo>
                  <a:pt x="1498600" y="136525"/>
                </a:lnTo>
                <a:lnTo>
                  <a:pt x="1603375" y="136525"/>
                </a:lnTo>
                <a:lnTo>
                  <a:pt x="1603375" y="146050"/>
                </a:lnTo>
                <a:lnTo>
                  <a:pt x="1679575" y="146050"/>
                </a:lnTo>
                <a:lnTo>
                  <a:pt x="1679575" y="155575"/>
                </a:lnTo>
                <a:lnTo>
                  <a:pt x="1743075" y="155575"/>
                </a:lnTo>
                <a:lnTo>
                  <a:pt x="1746250" y="158750"/>
                </a:lnTo>
                <a:lnTo>
                  <a:pt x="1908175" y="158750"/>
                </a:lnTo>
                <a:lnTo>
                  <a:pt x="1908175" y="174625"/>
                </a:lnTo>
                <a:lnTo>
                  <a:pt x="1952625" y="174625"/>
                </a:lnTo>
                <a:lnTo>
                  <a:pt x="1952625" y="184150"/>
                </a:lnTo>
                <a:lnTo>
                  <a:pt x="2012950" y="184150"/>
                </a:lnTo>
                <a:lnTo>
                  <a:pt x="2012950" y="196850"/>
                </a:lnTo>
                <a:lnTo>
                  <a:pt x="2108200" y="196850"/>
                </a:lnTo>
                <a:lnTo>
                  <a:pt x="2108200" y="209550"/>
                </a:lnTo>
                <a:lnTo>
                  <a:pt x="2165350" y="209550"/>
                </a:lnTo>
                <a:lnTo>
                  <a:pt x="2165350" y="222250"/>
                </a:lnTo>
                <a:lnTo>
                  <a:pt x="2232025" y="222250"/>
                </a:lnTo>
                <a:lnTo>
                  <a:pt x="2232025" y="228600"/>
                </a:lnTo>
                <a:lnTo>
                  <a:pt x="2301875" y="228600"/>
                </a:lnTo>
                <a:lnTo>
                  <a:pt x="2301875" y="244475"/>
                </a:lnTo>
                <a:lnTo>
                  <a:pt x="2400300" y="244475"/>
                </a:lnTo>
                <a:lnTo>
                  <a:pt x="2400300" y="254000"/>
                </a:lnTo>
                <a:lnTo>
                  <a:pt x="2565400" y="254000"/>
                </a:lnTo>
                <a:lnTo>
                  <a:pt x="2565400" y="263525"/>
                </a:lnTo>
                <a:lnTo>
                  <a:pt x="2727325" y="263525"/>
                </a:lnTo>
                <a:lnTo>
                  <a:pt x="2727325" y="269875"/>
                </a:lnTo>
                <a:lnTo>
                  <a:pt x="2854325" y="269875"/>
                </a:lnTo>
                <a:lnTo>
                  <a:pt x="2863850" y="279400"/>
                </a:lnTo>
                <a:lnTo>
                  <a:pt x="2987675" y="279400"/>
                </a:lnTo>
                <a:lnTo>
                  <a:pt x="2987675" y="295275"/>
                </a:lnTo>
                <a:lnTo>
                  <a:pt x="3295650" y="295275"/>
                </a:lnTo>
                <a:lnTo>
                  <a:pt x="3295650" y="317500"/>
                </a:lnTo>
                <a:lnTo>
                  <a:pt x="3400425" y="317500"/>
                </a:lnTo>
                <a:lnTo>
                  <a:pt x="3400425" y="330200"/>
                </a:lnTo>
                <a:lnTo>
                  <a:pt x="3473450" y="330200"/>
                </a:lnTo>
                <a:lnTo>
                  <a:pt x="3476625" y="333375"/>
                </a:lnTo>
                <a:lnTo>
                  <a:pt x="3695700" y="333375"/>
                </a:lnTo>
                <a:lnTo>
                  <a:pt x="3695700" y="339725"/>
                </a:lnTo>
                <a:lnTo>
                  <a:pt x="3771900" y="339725"/>
                </a:lnTo>
                <a:lnTo>
                  <a:pt x="3771900" y="349250"/>
                </a:lnTo>
                <a:lnTo>
                  <a:pt x="3867150" y="349250"/>
                </a:lnTo>
                <a:lnTo>
                  <a:pt x="3860800" y="349250"/>
                </a:lnTo>
                <a:lnTo>
                  <a:pt x="3927475" y="349250"/>
                </a:lnTo>
                <a:lnTo>
                  <a:pt x="3927475" y="365125"/>
                </a:lnTo>
                <a:lnTo>
                  <a:pt x="4095750" y="365125"/>
                </a:lnTo>
                <a:lnTo>
                  <a:pt x="4095750" y="371475"/>
                </a:lnTo>
                <a:lnTo>
                  <a:pt x="4318000" y="371475"/>
                </a:lnTo>
                <a:lnTo>
                  <a:pt x="4318000" y="387350"/>
                </a:lnTo>
                <a:lnTo>
                  <a:pt x="4483100" y="387350"/>
                </a:lnTo>
                <a:lnTo>
                  <a:pt x="4483100" y="396875"/>
                </a:lnTo>
                <a:lnTo>
                  <a:pt x="4864100" y="396875"/>
                </a:lnTo>
                <a:lnTo>
                  <a:pt x="4870450" y="396875"/>
                </a:lnTo>
                <a:lnTo>
                  <a:pt x="4899025" y="396875"/>
                </a:lnTo>
                <a:lnTo>
                  <a:pt x="4899025" y="415925"/>
                </a:lnTo>
                <a:lnTo>
                  <a:pt x="4927600" y="415925"/>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388064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F431CA8-2DA3-7472-0624-6AA4658A3AB7}"/>
              </a:ext>
            </a:extLst>
          </p:cNvPr>
          <p:cNvSpPr>
            <a:spLocks noGrp="1"/>
          </p:cNvSpPr>
          <p:nvPr>
            <p:ph type="title"/>
          </p:nvPr>
        </p:nvSpPr>
        <p:spPr>
          <a:xfrm>
            <a:off x="609759" y="238127"/>
            <a:ext cx="10872444" cy="1103313"/>
          </a:xfrm>
        </p:spPr>
        <p:txBody>
          <a:bodyPr/>
          <a:lstStyle/>
          <a:p>
            <a:r>
              <a:rPr lang="en-US" dirty="0"/>
              <a:t>Interactive Decision Support Tool for HER2- EBC</a:t>
            </a:r>
          </a:p>
        </p:txBody>
      </p:sp>
      <p:sp>
        <p:nvSpPr>
          <p:cNvPr id="7" name="TextBox 6">
            <a:extLst>
              <a:ext uri="{FF2B5EF4-FFF2-40B4-BE49-F238E27FC236}">
                <a16:creationId xmlns:a16="http://schemas.microsoft.com/office/drawing/2014/main" id="{D186F063-633C-3396-3444-5EB07D2A964D}"/>
              </a:ext>
            </a:extLst>
          </p:cNvPr>
          <p:cNvSpPr txBox="1"/>
          <p:nvPr/>
        </p:nvSpPr>
        <p:spPr bwMode="auto">
          <a:xfrm>
            <a:off x="2006919" y="5237611"/>
            <a:ext cx="45204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2000" b="1" i="0" u="none" strike="noStrike" dirty="0">
                <a:solidFill>
                  <a:schemeClr val="bg1"/>
                </a:solidFill>
                <a:effectLst/>
                <a:latin typeface="+mn-lt"/>
              </a:rPr>
              <a:t>Tool available at: </a:t>
            </a:r>
            <a:br>
              <a:rPr lang="en-US" sz="2000" b="1" i="0" u="none" strike="noStrike" dirty="0">
                <a:solidFill>
                  <a:schemeClr val="bg1"/>
                </a:solidFill>
                <a:effectLst/>
                <a:latin typeface="+mn-lt"/>
              </a:rPr>
            </a:br>
            <a:r>
              <a:rPr lang="en-US" sz="2000" b="1" i="0" u="none" strike="noStrike" dirty="0">
                <a:solidFill>
                  <a:schemeClr val="accent3"/>
                </a:solidFill>
                <a:effectLst/>
                <a:latin typeface="+mn-lt"/>
                <a:hlinkClick r:id="rId3"/>
              </a:rPr>
              <a:t>clinicaloptions.com/HR_TNBC_EBC_Tool</a:t>
            </a:r>
            <a:r>
              <a:rPr lang="en-US" sz="2000" b="1" i="0" u="none" strike="noStrike" dirty="0">
                <a:solidFill>
                  <a:schemeClr val="accent3"/>
                </a:solidFill>
                <a:effectLst/>
                <a:latin typeface="+mn-lt"/>
              </a:rPr>
              <a:t> </a:t>
            </a:r>
            <a:br>
              <a:rPr lang="en-US" sz="2000" b="1" i="0" u="none" strike="noStrike" dirty="0">
                <a:solidFill>
                  <a:schemeClr val="accent3"/>
                </a:solidFill>
                <a:effectLst/>
                <a:latin typeface="+mn-lt"/>
              </a:rPr>
            </a:br>
            <a:r>
              <a:rPr kumimoji="0" lang="fr-FR" altLang="en-US" sz="2000" b="1" i="0" u="none" strike="noStrike" kern="1200" cap="none" spc="0" normalizeH="0" baseline="0" noProof="0" dirty="0">
                <a:ln>
                  <a:noFill/>
                </a:ln>
                <a:solidFill>
                  <a:schemeClr val="bg1"/>
                </a:solidFill>
                <a:effectLst/>
                <a:uLnTx/>
                <a:uFillTx/>
                <a:latin typeface="+mn-lt"/>
              </a:rPr>
              <a:t>or as an app in your app store</a:t>
            </a:r>
            <a:r>
              <a:rPr lang="en-US" sz="2000" b="1" dirty="0">
                <a:solidFill>
                  <a:schemeClr val="bg1"/>
                </a:solidFill>
                <a:latin typeface="+mn-lt"/>
              </a:rPr>
              <a:t> </a:t>
            </a:r>
          </a:p>
          <a:p>
            <a:pPr algn="l">
              <a:lnSpc>
                <a:spcPct val="100000"/>
              </a:lnSpc>
              <a:spcBef>
                <a:spcPts val="0"/>
              </a:spcBef>
              <a:spcAft>
                <a:spcPct val="0"/>
              </a:spcAft>
              <a:buClrTx/>
              <a:buFontTx/>
              <a:buNone/>
            </a:pPr>
            <a:r>
              <a:rPr lang="en-US" sz="2000" dirty="0">
                <a:solidFill>
                  <a:schemeClr val="accent3"/>
                </a:solidFill>
                <a:latin typeface="+mn-lt"/>
              </a:rPr>
              <a:t>Released: </a:t>
            </a:r>
            <a:r>
              <a:rPr lang="en-US" sz="2000" b="0" dirty="0">
                <a:solidFill>
                  <a:schemeClr val="accent3"/>
                </a:solidFill>
                <a:latin typeface="+mn-lt"/>
              </a:rPr>
              <a:t>October 06, 2023</a:t>
            </a:r>
          </a:p>
        </p:txBody>
      </p:sp>
      <p:pic>
        <p:nvPicPr>
          <p:cNvPr id="9" name="Picture 8" descr="A screenshot of a chat&#10;&#10;Description automatically generated">
            <a:extLst>
              <a:ext uri="{FF2B5EF4-FFF2-40B4-BE49-F238E27FC236}">
                <a16:creationId xmlns:a16="http://schemas.microsoft.com/office/drawing/2014/main" id="{7EFC31B8-CBD6-CB03-1902-11F98ACA30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101" y="1341440"/>
            <a:ext cx="5897880" cy="3454578"/>
          </a:xfrm>
          <a:prstGeom prst="rect">
            <a:avLst/>
          </a:prstGeom>
        </p:spPr>
      </p:pic>
      <p:pic>
        <p:nvPicPr>
          <p:cNvPr id="10" name="Picture 9" descr="A screenshot of a medical survey&#10;&#10;Description automatically generated">
            <a:extLst>
              <a:ext uri="{FF2B5EF4-FFF2-40B4-BE49-F238E27FC236}">
                <a16:creationId xmlns:a16="http://schemas.microsoft.com/office/drawing/2014/main" id="{E5A7A831-5B43-5C47-075E-65EC9F295D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7495" y="2207650"/>
            <a:ext cx="5213023" cy="3923881"/>
          </a:xfrm>
          <a:prstGeom prst="rect">
            <a:avLst/>
          </a:prstGeom>
        </p:spPr>
      </p:pic>
      <p:sp>
        <p:nvSpPr>
          <p:cNvPr id="11" name="TextBox 10">
            <a:extLst>
              <a:ext uri="{FF2B5EF4-FFF2-40B4-BE49-F238E27FC236}">
                <a16:creationId xmlns:a16="http://schemas.microsoft.com/office/drawing/2014/main" id="{41049F7A-08C7-61DD-2B7F-0F9015A9C670}"/>
              </a:ext>
            </a:extLst>
          </p:cNvPr>
          <p:cNvSpPr txBox="1"/>
          <p:nvPr/>
        </p:nvSpPr>
        <p:spPr bwMode="auto">
          <a:xfrm>
            <a:off x="9719270" y="1884484"/>
            <a:ext cx="2053630" cy="646331"/>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Recommendations from 5 experts</a:t>
            </a:r>
          </a:p>
        </p:txBody>
      </p:sp>
      <p:sp>
        <p:nvSpPr>
          <p:cNvPr id="14" name="TextBox 13">
            <a:extLst>
              <a:ext uri="{FF2B5EF4-FFF2-40B4-BE49-F238E27FC236}">
                <a16:creationId xmlns:a16="http://schemas.microsoft.com/office/drawing/2014/main" id="{EED53D3A-3FB9-F6D1-3BA3-8F8DB931F8D0}"/>
              </a:ext>
            </a:extLst>
          </p:cNvPr>
          <p:cNvSpPr txBox="1"/>
          <p:nvPr/>
        </p:nvSpPr>
        <p:spPr bwMode="auto">
          <a:xfrm>
            <a:off x="2619153" y="1138276"/>
            <a:ext cx="2053630" cy="668898"/>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HCP enters patient characteristics</a:t>
            </a:r>
          </a:p>
        </p:txBody>
      </p:sp>
      <p:pic>
        <p:nvPicPr>
          <p:cNvPr id="15" name="Picture 14" descr="A qr code with a white background&#10;&#10;Description automatically generated">
            <a:extLst>
              <a:ext uri="{FF2B5EF4-FFF2-40B4-BE49-F238E27FC236}">
                <a16:creationId xmlns:a16="http://schemas.microsoft.com/office/drawing/2014/main" id="{0AFEEAAA-7E19-34DB-CD34-0FDCEC31A4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01" y="4796018"/>
            <a:ext cx="1858818" cy="1858818"/>
          </a:xfrm>
          <a:prstGeom prst="rect">
            <a:avLst/>
          </a:prstGeom>
        </p:spPr>
      </p:pic>
    </p:spTree>
    <p:extLst>
      <p:ext uri="{BB962C8B-B14F-4D97-AF65-F5344CB8AC3E}">
        <p14:creationId xmlns:p14="http://schemas.microsoft.com/office/powerpoint/2010/main" val="2448684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0CE17-8520-8D10-EF5C-96400ED17061}"/>
              </a:ext>
            </a:extLst>
          </p:cNvPr>
          <p:cNvSpPr>
            <a:spLocks noGrp="1"/>
          </p:cNvSpPr>
          <p:nvPr>
            <p:ph type="title"/>
          </p:nvPr>
        </p:nvSpPr>
        <p:spPr/>
        <p:txBody>
          <a:bodyPr/>
          <a:lstStyle/>
          <a:p>
            <a:br>
              <a:rPr lang="en-US" dirty="0"/>
            </a:br>
            <a:r>
              <a:rPr lang="en-US" dirty="0"/>
              <a:t>Other Considerations for Adjuvant Therapy in</a:t>
            </a:r>
            <a:br>
              <a:rPr lang="en-US" dirty="0"/>
            </a:br>
            <a:r>
              <a:rPr lang="en-US" dirty="0"/>
              <a:t>HR+/HER2- EBC</a:t>
            </a:r>
          </a:p>
        </p:txBody>
      </p:sp>
    </p:spTree>
    <p:extLst>
      <p:ext uri="{BB962C8B-B14F-4D97-AF65-F5344CB8AC3E}">
        <p14:creationId xmlns:p14="http://schemas.microsoft.com/office/powerpoint/2010/main" val="14546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A4DB54-BC70-90E1-A24B-F55EE4752E41}"/>
              </a:ext>
            </a:extLst>
          </p:cNvPr>
          <p:cNvSpPr>
            <a:spLocks noGrp="1"/>
          </p:cNvSpPr>
          <p:nvPr>
            <p:ph type="title"/>
          </p:nvPr>
        </p:nvSpPr>
        <p:spPr/>
        <p:txBody>
          <a:bodyPr/>
          <a:lstStyle/>
          <a:p>
            <a:r>
              <a:rPr lang="en-US" dirty="0"/>
              <a:t>Additional Considerations of Adjuvant Therapy in</a:t>
            </a:r>
            <a:br>
              <a:rPr lang="en-US" dirty="0"/>
            </a:br>
            <a:r>
              <a:rPr lang="en-US" dirty="0"/>
              <a:t>Special Patients With High-Risk EBC</a:t>
            </a:r>
          </a:p>
        </p:txBody>
      </p:sp>
      <p:sp>
        <p:nvSpPr>
          <p:cNvPr id="4" name="Content Placeholder 3">
            <a:extLst>
              <a:ext uri="{FF2B5EF4-FFF2-40B4-BE49-F238E27FC236}">
                <a16:creationId xmlns:a16="http://schemas.microsoft.com/office/drawing/2014/main" id="{2C26A284-5F27-96C5-22A4-B437A259DD05}"/>
              </a:ext>
            </a:extLst>
          </p:cNvPr>
          <p:cNvSpPr>
            <a:spLocks noGrp="1"/>
          </p:cNvSpPr>
          <p:nvPr>
            <p:ph idx="1"/>
          </p:nvPr>
        </p:nvSpPr>
        <p:spPr/>
        <p:txBody>
          <a:bodyPr/>
          <a:lstStyle/>
          <a:p>
            <a:r>
              <a:rPr lang="en-US" dirty="0"/>
              <a:t>Adjuvant chemotherapy use may be followed by ET if genomic assay and/or </a:t>
            </a:r>
            <a:r>
              <a:rPr lang="en-US" b="0" dirty="0">
                <a:solidFill>
                  <a:schemeClr val="bg1"/>
                </a:solidFill>
              </a:rPr>
              <a:t>recurrence score is high</a:t>
            </a:r>
            <a:endParaRPr lang="en-US" dirty="0"/>
          </a:p>
          <a:p>
            <a:r>
              <a:rPr lang="en-US" dirty="0"/>
              <a:t>Optimal targeted agent in the setting of germline </a:t>
            </a:r>
            <a:r>
              <a:rPr lang="en-US" i="1" dirty="0"/>
              <a:t>BRCA1/2</a:t>
            </a:r>
            <a:r>
              <a:rPr lang="en-US" dirty="0"/>
              <a:t> mutation </a:t>
            </a:r>
          </a:p>
          <a:p>
            <a:pPr lvl="1"/>
            <a:r>
              <a:rPr lang="en-US" dirty="0"/>
              <a:t>Head-to-head comparison of CDK4/6i and PARP not available at this time</a:t>
            </a:r>
          </a:p>
          <a:p>
            <a:pPr lvl="1"/>
            <a:r>
              <a:rPr lang="en-US" dirty="0"/>
              <a:t>Most practitioners would favor olaparib in this setting</a:t>
            </a:r>
          </a:p>
        </p:txBody>
      </p:sp>
      <p:sp>
        <p:nvSpPr>
          <p:cNvPr id="2" name="Text Box 11">
            <a:extLst>
              <a:ext uri="{FF2B5EF4-FFF2-40B4-BE49-F238E27FC236}">
                <a16:creationId xmlns:a16="http://schemas.microsoft.com/office/drawing/2014/main" id="{3360996B-6BCF-44F5-CC4F-222DC9C43112}"/>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NCCN. Clinical practice guidelines in oncology: breast cancer. v.4.2023. nccn.org.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Dowsett. J Natl Cancer Inst. 2011;103.1656. </a:t>
            </a:r>
            <a:r>
              <a:rPr lang="en-US" altLang="en-US" sz="1200" b="0" spc="-10" dirty="0">
                <a:solidFill>
                  <a:schemeClr val="bg2"/>
                </a:solidFill>
                <a:latin typeface="Calibri" panose="020F0502020204030204" pitchFamily="34" charset="0"/>
                <a:cs typeface="+mn-cs"/>
              </a:rPr>
              <a:t>Geyer. Ann Oncol. 2022; 33:1250.</a:t>
            </a:r>
          </a:p>
        </p:txBody>
      </p:sp>
    </p:spTree>
    <p:extLst>
      <p:ext uri="{BB962C8B-B14F-4D97-AF65-F5344CB8AC3E}">
        <p14:creationId xmlns:p14="http://schemas.microsoft.com/office/powerpoint/2010/main" val="4286536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pPr>
              <a:tabLst>
                <a:tab pos="73660" algn="l"/>
                <a:tab pos="228600" algn="l"/>
              </a:tabLst>
            </a:pPr>
            <a:r>
              <a:rPr lang="en-US" dirty="0"/>
              <a:t>Individualizing Therapy for </a:t>
            </a:r>
            <a:br>
              <a:rPr lang="en-US" dirty="0"/>
            </a:br>
            <a:r>
              <a:rPr lang="en-US" dirty="0"/>
              <a:t>HR-Positive/HER2-Negative High-Risk MBC</a:t>
            </a:r>
          </a:p>
        </p:txBody>
      </p:sp>
    </p:spTree>
    <p:extLst>
      <p:ext uri="{BB962C8B-B14F-4D97-AF65-F5344CB8AC3E}">
        <p14:creationId xmlns:p14="http://schemas.microsoft.com/office/powerpoint/2010/main" val="915896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1FB3-35A8-1F30-CAF3-4C4269C4723D}"/>
              </a:ext>
            </a:extLst>
          </p:cNvPr>
          <p:cNvSpPr>
            <a:spLocks noGrp="1"/>
          </p:cNvSpPr>
          <p:nvPr>
            <p:ph type="title"/>
          </p:nvPr>
        </p:nvSpPr>
        <p:spPr>
          <a:xfrm>
            <a:off x="609759" y="238127"/>
            <a:ext cx="11307316" cy="1103313"/>
          </a:xfrm>
        </p:spPr>
        <p:txBody>
          <a:bodyPr/>
          <a:lstStyle/>
          <a:p>
            <a:r>
              <a:rPr lang="en-US" dirty="0"/>
              <a:t>Considerations for First-line Treatment in HR+/HER2- MBC</a:t>
            </a:r>
          </a:p>
        </p:txBody>
      </p:sp>
      <p:cxnSp>
        <p:nvCxnSpPr>
          <p:cNvPr id="5" name="Straight Arrow Connector 4">
            <a:extLst>
              <a:ext uri="{FF2B5EF4-FFF2-40B4-BE49-F238E27FC236}">
                <a16:creationId xmlns:a16="http://schemas.microsoft.com/office/drawing/2014/main" id="{3B069027-BC13-2780-6D4A-A7DCC28BE101}"/>
              </a:ext>
            </a:extLst>
          </p:cNvPr>
          <p:cNvCxnSpPr>
            <a:cxnSpLocks/>
            <a:endCxn id="12" idx="1"/>
          </p:cNvCxnSpPr>
          <p:nvPr/>
        </p:nvCxnSpPr>
        <p:spPr bwMode="auto">
          <a:xfrm>
            <a:off x="1409985" y="2772969"/>
            <a:ext cx="530073" cy="461665"/>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D3480E92-EFA9-D3A4-8073-6DAD8775E8D1}"/>
              </a:ext>
            </a:extLst>
          </p:cNvPr>
          <p:cNvSpPr txBox="1"/>
          <p:nvPr/>
        </p:nvSpPr>
        <p:spPr bwMode="auto">
          <a:xfrm>
            <a:off x="230702" y="2371354"/>
            <a:ext cx="1459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IV (M1):  Metastatic</a:t>
            </a:r>
          </a:p>
        </p:txBody>
      </p:sp>
      <p:cxnSp>
        <p:nvCxnSpPr>
          <p:cNvPr id="9" name="Straight Arrow Connector 8">
            <a:extLst>
              <a:ext uri="{FF2B5EF4-FFF2-40B4-BE49-F238E27FC236}">
                <a16:creationId xmlns:a16="http://schemas.microsoft.com/office/drawing/2014/main" id="{744BB409-5434-C67D-8A00-23F8C6E15A98}"/>
              </a:ext>
            </a:extLst>
          </p:cNvPr>
          <p:cNvCxnSpPr>
            <a:cxnSpLocks/>
          </p:cNvCxnSpPr>
          <p:nvPr/>
        </p:nvCxnSpPr>
        <p:spPr bwMode="auto">
          <a:xfrm flipV="1">
            <a:off x="1433859" y="2112140"/>
            <a:ext cx="368969" cy="642860"/>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1">
            <a:extLst>
              <a:ext uri="{FF2B5EF4-FFF2-40B4-BE49-F238E27FC236}">
                <a16:creationId xmlns:a16="http://schemas.microsoft.com/office/drawing/2014/main" id="{06AEFC78-1164-4E98-B722-09ADBCCA38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breast cancer. v.4.2023. nccn.org.</a:t>
            </a:r>
          </a:p>
        </p:txBody>
      </p:sp>
      <p:sp>
        <p:nvSpPr>
          <p:cNvPr id="4" name="TextBox 3">
            <a:extLst>
              <a:ext uri="{FF2B5EF4-FFF2-40B4-BE49-F238E27FC236}">
                <a16:creationId xmlns:a16="http://schemas.microsoft.com/office/drawing/2014/main" id="{7E49F6C3-A9C8-D1A1-125E-5F4014B1670A}"/>
              </a:ext>
            </a:extLst>
          </p:cNvPr>
          <p:cNvSpPr txBox="1"/>
          <p:nvPr/>
        </p:nvSpPr>
        <p:spPr bwMode="auto">
          <a:xfrm>
            <a:off x="1819228" y="1646316"/>
            <a:ext cx="43152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Localized recurrence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Consider treatment for locoregional recurrence and supportive care measures</a:t>
            </a:r>
          </a:p>
        </p:txBody>
      </p:sp>
      <p:sp>
        <p:nvSpPr>
          <p:cNvPr id="12" name="TextBox 11">
            <a:extLst>
              <a:ext uri="{FF2B5EF4-FFF2-40B4-BE49-F238E27FC236}">
                <a16:creationId xmlns:a16="http://schemas.microsoft.com/office/drawing/2014/main" id="{4C632A95-E1AA-02DD-81F0-17D31CDCBD1F}"/>
              </a:ext>
            </a:extLst>
          </p:cNvPr>
          <p:cNvSpPr txBox="1"/>
          <p:nvPr/>
        </p:nvSpPr>
        <p:spPr bwMode="auto">
          <a:xfrm>
            <a:off x="1940058" y="2772969"/>
            <a:ext cx="31602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Systemic/unresectable disease                           </a:t>
            </a:r>
            <a:r>
              <a:rPr lang="en-US" b="0" dirty="0">
                <a:solidFill>
                  <a:schemeClr val="bg1"/>
                </a:solidFill>
                <a:latin typeface="Calibri" panose="020F0502020204030204" pitchFamily="34" charset="0"/>
              </a:rPr>
              <a:t>Systemic tx</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Supportive care</a:t>
            </a:r>
          </a:p>
        </p:txBody>
      </p:sp>
      <p:cxnSp>
        <p:nvCxnSpPr>
          <p:cNvPr id="17" name="Straight Arrow Connector 16">
            <a:extLst>
              <a:ext uri="{FF2B5EF4-FFF2-40B4-BE49-F238E27FC236}">
                <a16:creationId xmlns:a16="http://schemas.microsoft.com/office/drawing/2014/main" id="{50B15060-49DF-AD90-C72F-EEEAC00B6016}"/>
              </a:ext>
            </a:extLst>
          </p:cNvPr>
          <p:cNvCxnSpPr>
            <a:cxnSpLocks/>
          </p:cNvCxnSpPr>
          <p:nvPr/>
        </p:nvCxnSpPr>
        <p:spPr bwMode="auto">
          <a:xfrm>
            <a:off x="3679123" y="3382847"/>
            <a:ext cx="443053"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E8A9CA3B-8246-B619-D1B0-4C992E13A494}"/>
              </a:ext>
            </a:extLst>
          </p:cNvPr>
          <p:cNvSpPr txBox="1"/>
          <p:nvPr/>
        </p:nvSpPr>
        <p:spPr bwMode="auto">
          <a:xfrm>
            <a:off x="6025526" y="1601066"/>
            <a:ext cx="5833493" cy="3939540"/>
          </a:xfrm>
          <a:prstGeom prst="rect">
            <a:avLst/>
          </a:prstGeom>
          <a:solidFill>
            <a:schemeClr val="accent2">
              <a:lumMod val="20000"/>
              <a:lumOff val="80000"/>
            </a:schemeClr>
          </a:solidFill>
          <a:ln w="9525" algn="ctr">
            <a:solidFill>
              <a:srgbClr val="000000"/>
            </a:solidFill>
            <a:miter lim="800000"/>
            <a:headEnd/>
            <a:tailEnd/>
          </a:ln>
        </p:spPr>
        <p:txBody>
          <a:bodyPr wrap="square" rtlCol="0">
            <a:spAutoFit/>
          </a:bodyPr>
          <a:lstStyle/>
          <a:p>
            <a:pPr marL="342900" indent="-342900" algn="l">
              <a:lnSpc>
                <a:spcPct val="100000"/>
              </a:lnSpc>
              <a:spcBef>
                <a:spcPts val="6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Bone disease: consider bone anti-resorptive agents (eg, denosumab or zoledronic acid)</a:t>
            </a:r>
          </a:p>
          <a:p>
            <a:pPr marL="342900" indent="-342900" algn="l">
              <a:lnSpc>
                <a:spcPct val="100000"/>
              </a:lnSpc>
              <a:spcBef>
                <a:spcPts val="6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If visceral crises: consider chemotherapy</a:t>
            </a:r>
          </a:p>
          <a:p>
            <a:pPr marL="342900" indent="-342900" algn="l">
              <a:lnSpc>
                <a:spcPct val="100000"/>
              </a:lnSpc>
              <a:spcBef>
                <a:spcPts val="6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If no visceral crisis:</a:t>
            </a:r>
          </a:p>
          <a:p>
            <a:pPr marL="800100" lvl="1" indent="-342900">
              <a:spcBef>
                <a:spcPts val="600"/>
              </a:spcBef>
              <a:buFont typeface="Calibri" panose="020F0502020204030204" pitchFamily="34" charset="0"/>
              <a:buChar char="−"/>
            </a:pPr>
            <a:r>
              <a:rPr lang="en-US" sz="2000" b="0" dirty="0">
                <a:solidFill>
                  <a:schemeClr val="bg1"/>
                </a:solidFill>
                <a:latin typeface="Calibri" panose="020F0502020204030204" pitchFamily="34" charset="0"/>
              </a:rPr>
              <a:t>If premenopausal: ovarian suppr/abl + AI + CDK4/6i</a:t>
            </a:r>
          </a:p>
          <a:p>
            <a:pPr marL="800100" lvl="1" indent="-342900">
              <a:spcBef>
                <a:spcPts val="600"/>
              </a:spcBef>
              <a:buFont typeface="Calibri" panose="020F0502020204030204" pitchFamily="34" charset="0"/>
              <a:buChar char="−"/>
            </a:pPr>
            <a:r>
              <a:rPr lang="en-US" sz="2000" b="0" dirty="0">
                <a:solidFill>
                  <a:schemeClr val="bg1"/>
                </a:solidFill>
                <a:latin typeface="Calibri" panose="020F0502020204030204" pitchFamily="34" charset="0"/>
              </a:rPr>
              <a:t>If postmenopausal: AI + CDK4/6i </a:t>
            </a:r>
          </a:p>
          <a:p>
            <a:pPr marL="342900" indent="-342900" algn="l">
              <a:lnSpc>
                <a:spcPct val="100000"/>
              </a:lnSpc>
              <a:spcBef>
                <a:spcPts val="6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If CNS disease: local CNS-directed therapy followed by endocrine tx + CDK4/6i (abemaciclib preferred)</a:t>
            </a:r>
          </a:p>
          <a:p>
            <a:pPr marL="342900" indent="-342900" algn="l">
              <a:lnSpc>
                <a:spcPct val="100000"/>
              </a:lnSpc>
              <a:spcBef>
                <a:spcPts val="6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If ET refractory: consider systemic chemotherapy, or PARP if </a:t>
            </a:r>
            <a:r>
              <a:rPr lang="en-US" sz="2000" b="0" i="1" dirty="0">
                <a:solidFill>
                  <a:schemeClr val="bg1"/>
                </a:solidFill>
                <a:latin typeface="Calibri" panose="020F0502020204030204" pitchFamily="34" charset="0"/>
              </a:rPr>
              <a:t>gBRCA</a:t>
            </a:r>
            <a:r>
              <a:rPr lang="en-US" sz="2000" b="0" dirty="0">
                <a:solidFill>
                  <a:schemeClr val="bg1"/>
                </a:solidFill>
                <a:latin typeface="Calibri" panose="020F0502020204030204" pitchFamily="34" charset="0"/>
              </a:rPr>
              <a:t> mutation </a:t>
            </a:r>
          </a:p>
        </p:txBody>
      </p:sp>
      <p:cxnSp>
        <p:nvCxnSpPr>
          <p:cNvPr id="22" name="Straight Connector 21">
            <a:extLst>
              <a:ext uri="{FF2B5EF4-FFF2-40B4-BE49-F238E27FC236}">
                <a16:creationId xmlns:a16="http://schemas.microsoft.com/office/drawing/2014/main" id="{5B6A6959-5B82-FBE2-ECE1-58170595E867}"/>
              </a:ext>
            </a:extLst>
          </p:cNvPr>
          <p:cNvCxnSpPr>
            <a:cxnSpLocks/>
          </p:cNvCxnSpPr>
          <p:nvPr/>
        </p:nvCxnSpPr>
        <p:spPr bwMode="auto">
          <a:xfrm flipV="1">
            <a:off x="5725831" y="1601066"/>
            <a:ext cx="312113" cy="15996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C67BA03-8B7D-525C-D0D9-2A19984FF0D9}"/>
              </a:ext>
            </a:extLst>
          </p:cNvPr>
          <p:cNvCxnSpPr>
            <a:cxnSpLocks/>
          </p:cNvCxnSpPr>
          <p:nvPr/>
        </p:nvCxnSpPr>
        <p:spPr bwMode="auto">
          <a:xfrm>
            <a:off x="5725831" y="3570009"/>
            <a:ext cx="312113" cy="1970597"/>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6D0485FD-A23F-1535-8881-D3AA7B17155B}"/>
              </a:ext>
            </a:extLst>
          </p:cNvPr>
          <p:cNvSpPr txBox="1"/>
          <p:nvPr/>
        </p:nvSpPr>
        <p:spPr bwMode="auto">
          <a:xfrm>
            <a:off x="4147001" y="3200677"/>
            <a:ext cx="1578830" cy="369332"/>
          </a:xfrm>
          <a:prstGeom prst="rect">
            <a:avLst/>
          </a:prstGeom>
          <a:solidFill>
            <a:schemeClr val="accent2"/>
          </a:solidFill>
          <a:ln w="9525" algn="ctr">
            <a:solidFill>
              <a:srgbClr val="000000"/>
            </a:solidFill>
            <a:miter lim="800000"/>
            <a:headEnd/>
            <a:tailEnd/>
          </a:ln>
        </p:spPr>
        <p:txBody>
          <a:bodyPr wrap="none" rtlCol="0">
            <a:spAutoFit/>
          </a:bodyPr>
          <a:lstStyle/>
          <a:p>
            <a:pPr algn="ctr">
              <a:lnSpc>
                <a:spcPct val="100000"/>
              </a:lnSpc>
              <a:spcBef>
                <a:spcPts val="600"/>
              </a:spcBef>
              <a:spcAft>
                <a:spcPct val="0"/>
              </a:spcAft>
              <a:buClrTx/>
              <a:buFontTx/>
              <a:buNone/>
            </a:pPr>
            <a:r>
              <a:rPr lang="en-US" b="0" dirty="0">
                <a:latin typeface="Calibri" panose="020F0502020204030204" pitchFamily="34" charset="0"/>
              </a:rPr>
              <a:t>Considerations</a:t>
            </a:r>
          </a:p>
        </p:txBody>
      </p:sp>
    </p:spTree>
    <p:extLst>
      <p:ext uri="{BB962C8B-B14F-4D97-AF65-F5344CB8AC3E}">
        <p14:creationId xmlns:p14="http://schemas.microsoft.com/office/powerpoint/2010/main" val="180951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1FB3-35A8-1F30-CAF3-4C4269C4723D}"/>
              </a:ext>
            </a:extLst>
          </p:cNvPr>
          <p:cNvSpPr>
            <a:spLocks noGrp="1"/>
          </p:cNvSpPr>
          <p:nvPr>
            <p:ph type="title"/>
          </p:nvPr>
        </p:nvSpPr>
        <p:spPr/>
        <p:txBody>
          <a:bodyPr/>
          <a:lstStyle/>
          <a:p>
            <a:r>
              <a:rPr lang="en-US" dirty="0"/>
              <a:t>Expert’s Risk Assessment Algorithm to </a:t>
            </a:r>
            <a:br>
              <a:rPr lang="en-US" dirty="0"/>
            </a:br>
            <a:r>
              <a:rPr lang="en-US" dirty="0"/>
              <a:t>Guide Systemic Therapy Selection in MBC</a:t>
            </a:r>
          </a:p>
        </p:txBody>
      </p:sp>
      <p:cxnSp>
        <p:nvCxnSpPr>
          <p:cNvPr id="9" name="Straight Arrow Connector 8">
            <a:extLst>
              <a:ext uri="{FF2B5EF4-FFF2-40B4-BE49-F238E27FC236}">
                <a16:creationId xmlns:a16="http://schemas.microsoft.com/office/drawing/2014/main" id="{744BB409-5434-C67D-8A00-23F8C6E15A98}"/>
              </a:ext>
            </a:extLst>
          </p:cNvPr>
          <p:cNvCxnSpPr>
            <a:cxnSpLocks/>
          </p:cNvCxnSpPr>
          <p:nvPr/>
        </p:nvCxnSpPr>
        <p:spPr bwMode="auto">
          <a:xfrm>
            <a:off x="2119229" y="3345662"/>
            <a:ext cx="1032318" cy="3711"/>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1">
            <a:extLst>
              <a:ext uri="{FF2B5EF4-FFF2-40B4-BE49-F238E27FC236}">
                <a16:creationId xmlns:a16="http://schemas.microsoft.com/office/drawing/2014/main" id="{06AEFC78-1164-4E98-B722-09ADBCCA38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breast cancer. v.4.2023. nccn.org.</a:t>
            </a:r>
          </a:p>
        </p:txBody>
      </p:sp>
      <p:sp>
        <p:nvSpPr>
          <p:cNvPr id="10" name="TextBox 9">
            <a:extLst>
              <a:ext uri="{FF2B5EF4-FFF2-40B4-BE49-F238E27FC236}">
                <a16:creationId xmlns:a16="http://schemas.microsoft.com/office/drawing/2014/main" id="{6CEEF922-76BF-41BE-2CE2-7FCBCE2AC55C}"/>
              </a:ext>
            </a:extLst>
          </p:cNvPr>
          <p:cNvSpPr txBox="1"/>
          <p:nvPr/>
        </p:nvSpPr>
        <p:spPr bwMode="auto">
          <a:xfrm>
            <a:off x="514418" y="2981949"/>
            <a:ext cx="16441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IV (M1):   Metastatic</a:t>
            </a:r>
          </a:p>
        </p:txBody>
      </p:sp>
      <p:sp>
        <p:nvSpPr>
          <p:cNvPr id="14" name="TextBox 13">
            <a:extLst>
              <a:ext uri="{FF2B5EF4-FFF2-40B4-BE49-F238E27FC236}">
                <a16:creationId xmlns:a16="http://schemas.microsoft.com/office/drawing/2014/main" id="{7C64E83D-7DE5-026E-7BED-76A701A426B3}"/>
              </a:ext>
            </a:extLst>
          </p:cNvPr>
          <p:cNvSpPr txBox="1"/>
          <p:nvPr/>
        </p:nvSpPr>
        <p:spPr bwMode="auto">
          <a:xfrm>
            <a:off x="3186028" y="2965929"/>
            <a:ext cx="1747797" cy="923330"/>
          </a:xfrm>
          <a:prstGeom prst="rect">
            <a:avLst/>
          </a:prstGeom>
          <a:solidFill>
            <a:schemeClr val="accent1"/>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buFontTx/>
              <a:buNone/>
            </a:pPr>
            <a:r>
              <a:rPr lang="en-US" b="0" dirty="0">
                <a:latin typeface="Calibri" panose="020F0502020204030204" pitchFamily="34" charset="0"/>
              </a:rPr>
              <a:t>Metastatic or Locoregional LN HR+ Recurrence</a:t>
            </a:r>
          </a:p>
        </p:txBody>
      </p:sp>
      <p:sp>
        <p:nvSpPr>
          <p:cNvPr id="20" name="TextBox 19">
            <a:extLst>
              <a:ext uri="{FF2B5EF4-FFF2-40B4-BE49-F238E27FC236}">
                <a16:creationId xmlns:a16="http://schemas.microsoft.com/office/drawing/2014/main" id="{E8A9CA3B-8246-B619-D1B0-4C992E13A494}"/>
              </a:ext>
            </a:extLst>
          </p:cNvPr>
          <p:cNvSpPr txBox="1"/>
          <p:nvPr/>
        </p:nvSpPr>
        <p:spPr bwMode="auto">
          <a:xfrm>
            <a:off x="8105376" y="1601804"/>
            <a:ext cx="2099867" cy="923330"/>
          </a:xfrm>
          <a:prstGeom prst="rect">
            <a:avLst/>
          </a:prstGeom>
          <a:solidFill>
            <a:schemeClr val="accent3"/>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pPr>
            <a:r>
              <a:rPr lang="en-US" b="0" dirty="0">
                <a:latin typeface="Calibri" panose="020F0502020204030204" pitchFamily="34" charset="0"/>
              </a:rPr>
              <a:t>Consideration of Systemic Chemotherapy</a:t>
            </a:r>
          </a:p>
        </p:txBody>
      </p:sp>
      <p:cxnSp>
        <p:nvCxnSpPr>
          <p:cNvPr id="29" name="Straight Arrow Connector 28">
            <a:extLst>
              <a:ext uri="{FF2B5EF4-FFF2-40B4-BE49-F238E27FC236}">
                <a16:creationId xmlns:a16="http://schemas.microsoft.com/office/drawing/2014/main" id="{59FDBD84-7BD9-23A5-C188-835DE40C8AE9}"/>
              </a:ext>
            </a:extLst>
          </p:cNvPr>
          <p:cNvCxnSpPr>
            <a:cxnSpLocks/>
            <a:stCxn id="14" idx="3"/>
            <a:endCxn id="34" idx="1"/>
          </p:cNvCxnSpPr>
          <p:nvPr/>
        </p:nvCxnSpPr>
        <p:spPr bwMode="auto">
          <a:xfrm flipV="1">
            <a:off x="4933825" y="2661148"/>
            <a:ext cx="767352" cy="766446"/>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4F53C28-8F64-4A9D-AE49-271239DDADDC}"/>
              </a:ext>
            </a:extLst>
          </p:cNvPr>
          <p:cNvCxnSpPr>
            <a:cxnSpLocks/>
            <a:stCxn id="34" idx="3"/>
            <a:endCxn id="13" idx="0"/>
          </p:cNvCxnSpPr>
          <p:nvPr/>
        </p:nvCxnSpPr>
        <p:spPr bwMode="auto">
          <a:xfrm>
            <a:off x="7741558" y="2661148"/>
            <a:ext cx="1030435" cy="729726"/>
          </a:xfrm>
          <a:prstGeom prst="straightConnector1">
            <a:avLst/>
          </a:prstGeom>
          <a:noFill/>
          <a:ln w="28575" cap="flat" cmpd="sng" algn="ctr">
            <a:solidFill>
              <a:schemeClr val="bg1"/>
            </a:solidFill>
            <a:prstDash val="solid"/>
            <a:round/>
            <a:headEnd type="none" w="med" len="med"/>
            <a:tailEnd type="triangle"/>
          </a:ln>
          <a:effectLst/>
        </p:spPr>
      </p:cxnSp>
      <p:sp>
        <p:nvSpPr>
          <p:cNvPr id="34" name="TextBox 33">
            <a:extLst>
              <a:ext uri="{FF2B5EF4-FFF2-40B4-BE49-F238E27FC236}">
                <a16:creationId xmlns:a16="http://schemas.microsoft.com/office/drawing/2014/main" id="{48BF5F91-7CC0-544E-10A1-32BCD2FAE167}"/>
              </a:ext>
            </a:extLst>
          </p:cNvPr>
          <p:cNvSpPr txBox="1"/>
          <p:nvPr/>
        </p:nvSpPr>
        <p:spPr bwMode="auto">
          <a:xfrm>
            <a:off x="5701177" y="2337982"/>
            <a:ext cx="2040381" cy="646331"/>
          </a:xfrm>
          <a:prstGeom prst="rect">
            <a:avLst/>
          </a:prstGeom>
          <a:solidFill>
            <a:schemeClr val="accent1"/>
          </a:solidFill>
          <a:ln w="9525" algn="ctr">
            <a:solidFill>
              <a:srgbClr val="000000"/>
            </a:solidFill>
            <a:miter lim="800000"/>
            <a:headEnd/>
            <a:tailEnd/>
          </a:ln>
        </p:spPr>
        <p:txBody>
          <a:bodyPr wrap="square" rtlCol="0">
            <a:spAutoFit/>
          </a:bodyPr>
          <a:lstStyle>
            <a:defPPr>
              <a:defRPr lang="en-US"/>
            </a:defPPr>
            <a:lvl1pPr algn="ctr">
              <a:lnSpc>
                <a:spcPct val="100000"/>
              </a:lnSpc>
              <a:spcBef>
                <a:spcPts val="600"/>
              </a:spcBef>
              <a:buClrTx/>
              <a:buFontTx/>
              <a:buNone/>
              <a:defRPr b="0">
                <a:latin typeface="Calibri" panose="020F0502020204030204" pitchFamily="34" charset="0"/>
              </a:defRPr>
            </a:lvl1pPr>
          </a:lstStyle>
          <a:p>
            <a:pPr>
              <a:spcBef>
                <a:spcPts val="0"/>
              </a:spcBef>
            </a:pPr>
            <a:r>
              <a:rPr lang="en-US" dirty="0"/>
              <a:t>Significant</a:t>
            </a:r>
          </a:p>
          <a:p>
            <a:pPr>
              <a:spcBef>
                <a:spcPts val="0"/>
              </a:spcBef>
            </a:pPr>
            <a:r>
              <a:rPr lang="en-US" dirty="0"/>
              <a:t>Visceral Crisis*</a:t>
            </a:r>
          </a:p>
        </p:txBody>
      </p:sp>
      <p:cxnSp>
        <p:nvCxnSpPr>
          <p:cNvPr id="36" name="Straight Arrow Connector 35">
            <a:extLst>
              <a:ext uri="{FF2B5EF4-FFF2-40B4-BE49-F238E27FC236}">
                <a16:creationId xmlns:a16="http://schemas.microsoft.com/office/drawing/2014/main" id="{F5CB0ADF-FD66-7B97-E4E0-69300DC55169}"/>
              </a:ext>
            </a:extLst>
          </p:cNvPr>
          <p:cNvCxnSpPr>
            <a:cxnSpLocks/>
            <a:stCxn id="34" idx="3"/>
            <a:endCxn id="20" idx="1"/>
          </p:cNvCxnSpPr>
          <p:nvPr/>
        </p:nvCxnSpPr>
        <p:spPr bwMode="auto">
          <a:xfrm flipV="1">
            <a:off x="7741558" y="2063469"/>
            <a:ext cx="363818" cy="597679"/>
          </a:xfrm>
          <a:prstGeom prst="straightConnector1">
            <a:avLst/>
          </a:prstGeom>
          <a:noFill/>
          <a:ln w="28575" cap="flat" cmpd="sng" algn="ctr">
            <a:solidFill>
              <a:schemeClr val="bg1"/>
            </a:solidFill>
            <a:prstDash val="solid"/>
            <a:round/>
            <a:headEnd type="none" w="med" len="med"/>
            <a:tailEnd type="triangle"/>
          </a:ln>
          <a:effectLst/>
        </p:spPr>
      </p:cxnSp>
      <p:sp>
        <p:nvSpPr>
          <p:cNvPr id="41" name="TextBox 40">
            <a:extLst>
              <a:ext uri="{FF2B5EF4-FFF2-40B4-BE49-F238E27FC236}">
                <a16:creationId xmlns:a16="http://schemas.microsoft.com/office/drawing/2014/main" id="{5D713AF4-0F75-D012-22D6-DA92469BCAEB}"/>
              </a:ext>
            </a:extLst>
          </p:cNvPr>
          <p:cNvSpPr txBox="1"/>
          <p:nvPr/>
        </p:nvSpPr>
        <p:spPr bwMode="auto">
          <a:xfrm>
            <a:off x="9961754" y="2897973"/>
            <a:ext cx="1815714" cy="369332"/>
          </a:xfrm>
          <a:prstGeom prst="rect">
            <a:avLst/>
          </a:prstGeom>
          <a:solidFill>
            <a:schemeClr val="accent3"/>
          </a:solidFill>
          <a:ln w="9525" algn="ctr">
            <a:solidFill>
              <a:srgbClr val="000000"/>
            </a:solidFill>
            <a:miter lim="800000"/>
            <a:headEnd/>
            <a:tailEnd/>
          </a:ln>
        </p:spPr>
        <p:txBody>
          <a:bodyPr wrap="square" rtlCol="0">
            <a:spAutoFit/>
          </a:bodyPr>
          <a:lstStyle>
            <a:defPPr>
              <a:defRPr lang="en-US"/>
            </a:defPPr>
            <a:lvl1pPr>
              <a:lnSpc>
                <a:spcPct val="100000"/>
              </a:lnSpc>
              <a:spcBef>
                <a:spcPts val="600"/>
              </a:spcBef>
              <a:buClrTx/>
              <a:defRPr b="0">
                <a:latin typeface="Calibri" panose="020F0502020204030204" pitchFamily="34" charset="0"/>
              </a:defRPr>
            </a:lvl1pPr>
          </a:lstStyle>
          <a:p>
            <a:pPr algn="ctr"/>
            <a:r>
              <a:rPr lang="en-US" dirty="0"/>
              <a:t>ET + CDK4/6i</a:t>
            </a:r>
          </a:p>
        </p:txBody>
      </p:sp>
      <p:sp>
        <p:nvSpPr>
          <p:cNvPr id="42" name="TextBox 41">
            <a:extLst>
              <a:ext uri="{FF2B5EF4-FFF2-40B4-BE49-F238E27FC236}">
                <a16:creationId xmlns:a16="http://schemas.microsoft.com/office/drawing/2014/main" id="{5E386F26-0E26-69A3-7860-62A0F5A76ED3}"/>
              </a:ext>
            </a:extLst>
          </p:cNvPr>
          <p:cNvSpPr txBox="1"/>
          <p:nvPr/>
        </p:nvSpPr>
        <p:spPr bwMode="auto">
          <a:xfrm>
            <a:off x="5864815" y="4079268"/>
            <a:ext cx="1298546" cy="584775"/>
          </a:xfrm>
          <a:prstGeom prst="rect">
            <a:avLst/>
          </a:prstGeom>
          <a:solidFill>
            <a:schemeClr val="accent5">
              <a:lumMod val="40000"/>
              <a:lumOff val="60000"/>
            </a:schemeClr>
          </a:solidFill>
          <a:ln w="9525" algn="ctr">
            <a:solidFill>
              <a:srgbClr val="000000"/>
            </a:solidFill>
            <a:prstDash val="sysDot"/>
            <a:miter lim="800000"/>
            <a:headEnd/>
            <a:tailEnd/>
          </a:ln>
        </p:spPr>
        <p:txBody>
          <a:bodyPr wrap="square" rtlCol="0">
            <a:spAutoFit/>
          </a:bodyPr>
          <a:lstStyle/>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Comorbidity or Frail</a:t>
            </a:r>
          </a:p>
        </p:txBody>
      </p:sp>
      <p:cxnSp>
        <p:nvCxnSpPr>
          <p:cNvPr id="43" name="Straight Arrow Connector 42">
            <a:extLst>
              <a:ext uri="{FF2B5EF4-FFF2-40B4-BE49-F238E27FC236}">
                <a16:creationId xmlns:a16="http://schemas.microsoft.com/office/drawing/2014/main" id="{AC79A1BA-3946-8BAD-8951-CD808B215C6E}"/>
              </a:ext>
            </a:extLst>
          </p:cNvPr>
          <p:cNvCxnSpPr>
            <a:cxnSpLocks/>
            <a:stCxn id="42" idx="3"/>
            <a:endCxn id="47" idx="1"/>
          </p:cNvCxnSpPr>
          <p:nvPr/>
        </p:nvCxnSpPr>
        <p:spPr bwMode="auto">
          <a:xfrm>
            <a:off x="7163361" y="4371656"/>
            <a:ext cx="438991" cy="6064"/>
          </a:xfrm>
          <a:prstGeom prst="straightConnector1">
            <a:avLst/>
          </a:prstGeom>
          <a:noFill/>
          <a:ln w="28575" cap="flat" cmpd="sng" algn="ctr">
            <a:solidFill>
              <a:schemeClr val="bg1"/>
            </a:solidFill>
            <a:prstDash val="sysDot"/>
            <a:round/>
            <a:headEnd type="none" w="med" len="med"/>
            <a:tailEnd type="triangle"/>
          </a:ln>
          <a:effectLst/>
        </p:spPr>
      </p:cxnSp>
      <p:cxnSp>
        <p:nvCxnSpPr>
          <p:cNvPr id="45" name="Straight Arrow Connector 44">
            <a:extLst>
              <a:ext uri="{FF2B5EF4-FFF2-40B4-BE49-F238E27FC236}">
                <a16:creationId xmlns:a16="http://schemas.microsoft.com/office/drawing/2014/main" id="{F6495352-A8CE-62D0-0871-9429344FE80D}"/>
              </a:ext>
            </a:extLst>
          </p:cNvPr>
          <p:cNvCxnSpPr>
            <a:cxnSpLocks/>
            <a:stCxn id="14" idx="3"/>
            <a:endCxn id="42" idx="0"/>
          </p:cNvCxnSpPr>
          <p:nvPr/>
        </p:nvCxnSpPr>
        <p:spPr bwMode="auto">
          <a:xfrm>
            <a:off x="4933825" y="3427594"/>
            <a:ext cx="1580263" cy="651674"/>
          </a:xfrm>
          <a:prstGeom prst="straightConnector1">
            <a:avLst/>
          </a:prstGeom>
          <a:noFill/>
          <a:ln w="28575" cap="flat" cmpd="sng" algn="ctr">
            <a:solidFill>
              <a:schemeClr val="bg1"/>
            </a:solidFill>
            <a:prstDash val="sysDot"/>
            <a:round/>
            <a:headEnd type="none" w="med" len="med"/>
            <a:tailEnd type="triangle"/>
          </a:ln>
          <a:effectLst/>
        </p:spPr>
      </p:cxnSp>
      <p:sp>
        <p:nvSpPr>
          <p:cNvPr id="47" name="TextBox 46">
            <a:extLst>
              <a:ext uri="{FF2B5EF4-FFF2-40B4-BE49-F238E27FC236}">
                <a16:creationId xmlns:a16="http://schemas.microsoft.com/office/drawing/2014/main" id="{6F97790B-30B7-EF99-A29B-B9E847F64A84}"/>
              </a:ext>
            </a:extLst>
          </p:cNvPr>
          <p:cNvSpPr txBox="1"/>
          <p:nvPr/>
        </p:nvSpPr>
        <p:spPr bwMode="auto">
          <a:xfrm>
            <a:off x="7602352" y="4054554"/>
            <a:ext cx="1253141" cy="646331"/>
          </a:xfrm>
          <a:prstGeom prst="rect">
            <a:avLst/>
          </a:prstGeom>
          <a:solidFill>
            <a:schemeClr val="accent5">
              <a:lumMod val="40000"/>
              <a:lumOff val="60000"/>
            </a:schemeClr>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pPr>
            <a:r>
              <a:rPr lang="en-US" b="0" dirty="0">
                <a:solidFill>
                  <a:schemeClr val="bg1"/>
                </a:solidFill>
                <a:latin typeface="Calibri" panose="020F0502020204030204" pitchFamily="34" charset="0"/>
              </a:rPr>
              <a:t>Single-Agent ET </a:t>
            </a:r>
          </a:p>
        </p:txBody>
      </p:sp>
      <p:sp>
        <p:nvSpPr>
          <p:cNvPr id="13" name="TextBox 12">
            <a:extLst>
              <a:ext uri="{FF2B5EF4-FFF2-40B4-BE49-F238E27FC236}">
                <a16:creationId xmlns:a16="http://schemas.microsoft.com/office/drawing/2014/main" id="{379BB910-8B6F-322A-52AC-888765F1BCED}"/>
              </a:ext>
            </a:extLst>
          </p:cNvPr>
          <p:cNvSpPr txBox="1"/>
          <p:nvPr/>
        </p:nvSpPr>
        <p:spPr bwMode="auto">
          <a:xfrm>
            <a:off x="8122720" y="3390874"/>
            <a:ext cx="1298546" cy="369332"/>
          </a:xfrm>
          <a:prstGeom prst="rect">
            <a:avLst/>
          </a:prstGeom>
          <a:solidFill>
            <a:schemeClr val="accent1"/>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buFontTx/>
              <a:buNone/>
            </a:pPr>
            <a:r>
              <a:rPr lang="en-US" b="0" i="1" dirty="0">
                <a:latin typeface="Calibri" panose="020F0502020204030204" pitchFamily="34" charset="0"/>
              </a:rPr>
              <a:t>gBRCAmut</a:t>
            </a:r>
          </a:p>
        </p:txBody>
      </p:sp>
      <p:sp>
        <p:nvSpPr>
          <p:cNvPr id="15" name="TextBox 14">
            <a:extLst>
              <a:ext uri="{FF2B5EF4-FFF2-40B4-BE49-F238E27FC236}">
                <a16:creationId xmlns:a16="http://schemas.microsoft.com/office/drawing/2014/main" id="{8FFF3A34-6B65-7F29-2F62-A77EC31DC9E0}"/>
              </a:ext>
            </a:extLst>
          </p:cNvPr>
          <p:cNvSpPr txBox="1"/>
          <p:nvPr/>
        </p:nvSpPr>
        <p:spPr bwMode="auto">
          <a:xfrm>
            <a:off x="9950093" y="3638011"/>
            <a:ext cx="1827375" cy="723275"/>
          </a:xfrm>
          <a:prstGeom prst="rect">
            <a:avLst/>
          </a:prstGeom>
          <a:solidFill>
            <a:schemeClr val="accent3"/>
          </a:solidFill>
          <a:ln w="9525" algn="ctr">
            <a:solidFill>
              <a:srgbClr val="000000"/>
            </a:solidFill>
            <a:miter lim="800000"/>
            <a:headEnd/>
            <a:tailEnd/>
          </a:ln>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b="0" dirty="0">
                <a:latin typeface="Calibri" panose="020F0502020204030204" pitchFamily="34" charset="0"/>
              </a:rPr>
              <a:t>ET + CDK4/</a:t>
            </a:r>
            <a:r>
              <a:rPr lang="en-US" b="0" dirty="0" err="1">
                <a:latin typeface="Calibri" panose="020F0502020204030204" pitchFamily="34" charset="0"/>
              </a:rPr>
              <a:t>6i</a:t>
            </a:r>
            <a:endParaRPr lang="en-US" b="0" dirty="0">
              <a:latin typeface="Calibri" panose="020F0502020204030204" pitchFamily="34" charset="0"/>
            </a:endParaRPr>
          </a:p>
          <a:p>
            <a:pPr marL="285750" indent="-285750" algn="l">
              <a:lnSpc>
                <a:spcPct val="100000"/>
              </a:lnSpc>
              <a:spcBef>
                <a:spcPts val="600"/>
              </a:spcBef>
              <a:spcAft>
                <a:spcPct val="0"/>
              </a:spcAft>
              <a:buClrTx/>
              <a:buFont typeface="Wingdings" panose="05000000000000000000" pitchFamily="2" charset="2"/>
              <a:buChar char="§"/>
            </a:pPr>
            <a:r>
              <a:rPr lang="en-US" b="0" dirty="0">
                <a:latin typeface="Calibri" panose="020F0502020204030204" pitchFamily="34" charset="0"/>
              </a:rPr>
              <a:t>PARPi</a:t>
            </a:r>
            <a:endParaRPr lang="en-US" b="0" baseline="30000" dirty="0">
              <a:latin typeface="Calibri" panose="020F0502020204030204" pitchFamily="34" charset="0"/>
            </a:endParaRPr>
          </a:p>
        </p:txBody>
      </p:sp>
      <p:sp>
        <p:nvSpPr>
          <p:cNvPr id="48" name="TextBox 47">
            <a:extLst>
              <a:ext uri="{FF2B5EF4-FFF2-40B4-BE49-F238E27FC236}">
                <a16:creationId xmlns:a16="http://schemas.microsoft.com/office/drawing/2014/main" id="{49E85B10-B365-C1D6-389D-067646096787}"/>
              </a:ext>
            </a:extLst>
          </p:cNvPr>
          <p:cNvSpPr txBox="1"/>
          <p:nvPr/>
        </p:nvSpPr>
        <p:spPr bwMode="auto">
          <a:xfrm>
            <a:off x="7087308" y="1912112"/>
            <a:ext cx="1459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Yes </a:t>
            </a:r>
          </a:p>
        </p:txBody>
      </p:sp>
      <p:sp>
        <p:nvSpPr>
          <p:cNvPr id="49" name="TextBox 48">
            <a:extLst>
              <a:ext uri="{FF2B5EF4-FFF2-40B4-BE49-F238E27FC236}">
                <a16:creationId xmlns:a16="http://schemas.microsoft.com/office/drawing/2014/main" id="{1E3BA764-430B-FFFA-A6A7-4E87DCE744AE}"/>
              </a:ext>
            </a:extLst>
          </p:cNvPr>
          <p:cNvSpPr txBox="1"/>
          <p:nvPr/>
        </p:nvSpPr>
        <p:spPr bwMode="auto">
          <a:xfrm>
            <a:off x="9014094" y="2854213"/>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No</a:t>
            </a:r>
          </a:p>
        </p:txBody>
      </p:sp>
      <p:sp>
        <p:nvSpPr>
          <p:cNvPr id="23" name="TextBox 22">
            <a:extLst>
              <a:ext uri="{FF2B5EF4-FFF2-40B4-BE49-F238E27FC236}">
                <a16:creationId xmlns:a16="http://schemas.microsoft.com/office/drawing/2014/main" id="{A7793425-295B-6D8E-3330-8649490A0E8A}"/>
              </a:ext>
            </a:extLst>
          </p:cNvPr>
          <p:cNvSpPr txBox="1"/>
          <p:nvPr/>
        </p:nvSpPr>
        <p:spPr bwMode="auto">
          <a:xfrm>
            <a:off x="609758" y="5298212"/>
            <a:ext cx="100709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*Defined as a patient with significant organ compromise; lymphangitic carcinomatosis, T-bilirubin high, liver enzyme elevation, in need of supplemental oxygen.</a:t>
            </a:r>
          </a:p>
        </p:txBody>
      </p:sp>
      <p:sp>
        <p:nvSpPr>
          <p:cNvPr id="4" name="TextBox 3">
            <a:extLst>
              <a:ext uri="{FF2B5EF4-FFF2-40B4-BE49-F238E27FC236}">
                <a16:creationId xmlns:a16="http://schemas.microsoft.com/office/drawing/2014/main" id="{59DD9E0B-4C2E-2875-6CAB-833098D2A5A6}"/>
              </a:ext>
            </a:extLst>
          </p:cNvPr>
          <p:cNvSpPr txBox="1"/>
          <p:nvPr/>
        </p:nvSpPr>
        <p:spPr bwMode="auto">
          <a:xfrm>
            <a:off x="4966393" y="2688097"/>
            <a:ext cx="292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 name="TextBox 4">
            <a:extLst>
              <a:ext uri="{FF2B5EF4-FFF2-40B4-BE49-F238E27FC236}">
                <a16:creationId xmlns:a16="http://schemas.microsoft.com/office/drawing/2014/main" id="{5A9B233A-BBBF-29EE-728B-612A5A9B819A}"/>
              </a:ext>
            </a:extLst>
          </p:cNvPr>
          <p:cNvSpPr txBox="1"/>
          <p:nvPr/>
        </p:nvSpPr>
        <p:spPr bwMode="auto">
          <a:xfrm>
            <a:off x="4966393" y="3697753"/>
            <a:ext cx="292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cxnSp>
        <p:nvCxnSpPr>
          <p:cNvPr id="51" name="Connector: Elbow 50">
            <a:extLst>
              <a:ext uri="{FF2B5EF4-FFF2-40B4-BE49-F238E27FC236}">
                <a16:creationId xmlns:a16="http://schemas.microsoft.com/office/drawing/2014/main" id="{6F38FCA1-DB66-AEC3-079B-7BEF3DCC98A0}"/>
              </a:ext>
            </a:extLst>
          </p:cNvPr>
          <p:cNvCxnSpPr>
            <a:cxnSpLocks/>
            <a:stCxn id="13" idx="3"/>
            <a:endCxn id="41" idx="1"/>
          </p:cNvCxnSpPr>
          <p:nvPr/>
        </p:nvCxnSpPr>
        <p:spPr bwMode="auto">
          <a:xfrm flipV="1">
            <a:off x="9421266" y="3082639"/>
            <a:ext cx="540488" cy="492901"/>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cxnSp>
        <p:nvCxnSpPr>
          <p:cNvPr id="52" name="Connector: Elbow 51">
            <a:extLst>
              <a:ext uri="{FF2B5EF4-FFF2-40B4-BE49-F238E27FC236}">
                <a16:creationId xmlns:a16="http://schemas.microsoft.com/office/drawing/2014/main" id="{462C1AB3-9E99-8F0E-DA5A-29D55C3F2784}"/>
              </a:ext>
            </a:extLst>
          </p:cNvPr>
          <p:cNvCxnSpPr>
            <a:cxnSpLocks/>
            <a:stCxn id="13" idx="3"/>
            <a:endCxn id="15" idx="1"/>
          </p:cNvCxnSpPr>
          <p:nvPr/>
        </p:nvCxnSpPr>
        <p:spPr bwMode="auto">
          <a:xfrm>
            <a:off x="9421266" y="3575540"/>
            <a:ext cx="528827" cy="424109"/>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1A6E2DC2-6CCA-60FF-8E9E-E6CE5EA39CF4}"/>
              </a:ext>
            </a:extLst>
          </p:cNvPr>
          <p:cNvSpPr txBox="1"/>
          <p:nvPr/>
        </p:nvSpPr>
        <p:spPr bwMode="auto">
          <a:xfrm>
            <a:off x="7536486" y="3147085"/>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No</a:t>
            </a:r>
          </a:p>
        </p:txBody>
      </p:sp>
      <p:sp>
        <p:nvSpPr>
          <p:cNvPr id="62" name="TextBox 61">
            <a:extLst>
              <a:ext uri="{FF2B5EF4-FFF2-40B4-BE49-F238E27FC236}">
                <a16:creationId xmlns:a16="http://schemas.microsoft.com/office/drawing/2014/main" id="{679AFDCA-2DE0-0435-2DEF-D2CDB599A329}"/>
              </a:ext>
            </a:extLst>
          </p:cNvPr>
          <p:cNvSpPr txBox="1"/>
          <p:nvPr/>
        </p:nvSpPr>
        <p:spPr bwMode="auto">
          <a:xfrm>
            <a:off x="8745413" y="3791964"/>
            <a:ext cx="1459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Yes </a:t>
            </a:r>
          </a:p>
        </p:txBody>
      </p:sp>
    </p:spTree>
    <p:extLst>
      <p:ext uri="{BB962C8B-B14F-4D97-AF65-F5344CB8AC3E}">
        <p14:creationId xmlns:p14="http://schemas.microsoft.com/office/powerpoint/2010/main" val="2270199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93F553-71AE-F0A4-546F-DF5A20D74F16}"/>
              </a:ext>
            </a:extLst>
          </p:cNvPr>
          <p:cNvSpPr>
            <a:spLocks noGrp="1"/>
          </p:cNvSpPr>
          <p:nvPr>
            <p:ph type="title"/>
          </p:nvPr>
        </p:nvSpPr>
        <p:spPr/>
        <p:txBody>
          <a:bodyPr/>
          <a:lstStyle/>
          <a:p>
            <a:r>
              <a:rPr lang="en-US" dirty="0"/>
              <a:t>Data Supporting Current Management of MBC</a:t>
            </a:r>
          </a:p>
        </p:txBody>
      </p:sp>
    </p:spTree>
    <p:extLst>
      <p:ext uri="{BB962C8B-B14F-4D97-AF65-F5344CB8AC3E}">
        <p14:creationId xmlns:p14="http://schemas.microsoft.com/office/powerpoint/2010/main" val="1517494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Recommended CDK4/6 Inhibitors in </a:t>
            </a:r>
            <a:r>
              <a:rPr lang="en-US" dirty="0" err="1"/>
              <a:t>1L</a:t>
            </a:r>
            <a:r>
              <a:rPr lang="en-US" dirty="0"/>
              <a:t> HR+ HER2- MBC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563750290"/>
              </p:ext>
            </p:extLst>
          </p:nvPr>
        </p:nvGraphicFramePr>
        <p:xfrm>
          <a:off x="293682" y="1458161"/>
          <a:ext cx="11604633" cy="4053952"/>
        </p:xfrm>
        <a:graphic>
          <a:graphicData uri="http://schemas.openxmlformats.org/drawingml/2006/table">
            <a:tbl>
              <a:tblPr/>
              <a:tblGrid>
                <a:gridCol w="1489398">
                  <a:extLst>
                    <a:ext uri="{9D8B030D-6E8A-4147-A177-3AD203B41FA5}">
                      <a16:colId xmlns:a16="http://schemas.microsoft.com/office/drawing/2014/main" val="20000"/>
                    </a:ext>
                  </a:extLst>
                </a:gridCol>
                <a:gridCol w="2023047">
                  <a:extLst>
                    <a:ext uri="{9D8B030D-6E8A-4147-A177-3AD203B41FA5}">
                      <a16:colId xmlns:a16="http://schemas.microsoft.com/office/drawing/2014/main" val="20001"/>
                    </a:ext>
                  </a:extLst>
                </a:gridCol>
                <a:gridCol w="2023047">
                  <a:extLst>
                    <a:ext uri="{9D8B030D-6E8A-4147-A177-3AD203B41FA5}">
                      <a16:colId xmlns:a16="http://schemas.microsoft.com/office/drawing/2014/main" val="20002"/>
                    </a:ext>
                  </a:extLst>
                </a:gridCol>
                <a:gridCol w="2023047">
                  <a:extLst>
                    <a:ext uri="{9D8B030D-6E8A-4147-A177-3AD203B41FA5}">
                      <a16:colId xmlns:a16="http://schemas.microsoft.com/office/drawing/2014/main" val="2922282549"/>
                    </a:ext>
                  </a:extLst>
                </a:gridCol>
                <a:gridCol w="2023047">
                  <a:extLst>
                    <a:ext uri="{9D8B030D-6E8A-4147-A177-3AD203B41FA5}">
                      <a16:colId xmlns:a16="http://schemas.microsoft.com/office/drawing/2014/main" val="3711769708"/>
                    </a:ext>
                  </a:extLst>
                </a:gridCol>
                <a:gridCol w="2023047">
                  <a:extLst>
                    <a:ext uri="{9D8B030D-6E8A-4147-A177-3AD203B41FA5}">
                      <a16:colId xmlns:a16="http://schemas.microsoft.com/office/drawing/2014/main" val="1122386589"/>
                    </a:ext>
                  </a:extLst>
                </a:gridCol>
              </a:tblGrid>
              <a:tr h="159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PALOMA-2</a:t>
                      </a:r>
                      <a:r>
                        <a:rPr lang="en-US" sz="1400" b="1" baseline="30000" dirty="0">
                          <a:latin typeface="+mn-lt"/>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err="1">
                          <a:latin typeface="+mn-lt"/>
                          <a:cs typeface="Calibri" panose="020F0502020204030204" pitchFamily="34" charset="0"/>
                        </a:rPr>
                        <a:t>MONALESSA</a:t>
                      </a:r>
                      <a:r>
                        <a:rPr lang="en-US" sz="1400" b="1" baseline="0" dirty="0">
                          <a:latin typeface="+mn-lt"/>
                          <a:cs typeface="Calibri" panose="020F0502020204030204" pitchFamily="34" charset="0"/>
                        </a:rPr>
                        <a:t>-2</a:t>
                      </a:r>
                      <a:r>
                        <a:rPr lang="en-US" sz="1400" b="1" baseline="30000" dirty="0">
                          <a:latin typeface="+mn-lt"/>
                          <a:cs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MONALEESA-7</a:t>
                      </a:r>
                      <a:r>
                        <a:rPr lang="en-US" sz="1400" b="1" baseline="30000" dirty="0">
                          <a:latin typeface="+mn-lt"/>
                          <a:cs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RIGHT </a:t>
                      </a:r>
                      <a:r>
                        <a:rPr lang="en-US" sz="1400" b="1" dirty="0" err="1">
                          <a:latin typeface="+mn-lt"/>
                        </a:rPr>
                        <a:t>Choice</a:t>
                      </a:r>
                      <a:r>
                        <a:rPr lang="en-US" sz="1400" b="1" baseline="30000" dirty="0" err="1">
                          <a:latin typeface="+mn-lt"/>
                        </a:rPr>
                        <a:t>7</a:t>
                      </a:r>
                      <a:endParaRPr lang="en-US" sz="1400" b="1" baseline="30000" dirty="0">
                        <a:latin typeface="+mn-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MONARCH 3</a:t>
                      </a:r>
                      <a:r>
                        <a:rPr lang="en-US" sz="1400" b="1" baseline="30000" dirty="0">
                          <a:latin typeface="+mn-lt"/>
                          <a:cs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59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222</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518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Letrozole ± 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Letrozole  ±  ribociclib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Tamoxifen, anastrozole, or letrozole ± ribociclib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Ribociclib + anastrozole + goserelin or letrozole vs Inv choice of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Anastrozole or letrozole ± 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473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mn-lt"/>
                        </a:rPr>
                        <a:t>Postmenopausal adv BC; no previous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Postmenopausal adv BC with recurrent or MBC; no previous systemic tx</a:t>
                      </a:r>
                      <a:r>
                        <a:rPr kumimoji="0" lang="en-US" altLang="en-US" sz="14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Pre/perimenopausal advanced BC; no previous ET for adv 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Adv or metastatic BC; with aggressive disease§</a:t>
                      </a:r>
                      <a:r>
                        <a:rPr kumimoji="0" lang="en-US" sz="1400" b="0" i="0" u="none" strike="noStrike" cap="none" normalizeH="0" baseline="30000" dirty="0">
                          <a:ln>
                            <a:noFill/>
                          </a:ln>
                          <a:solidFill>
                            <a:schemeClr val="bg2">
                              <a:lumMod val="10000"/>
                            </a:schemeClr>
                          </a:solidFill>
                          <a:effectLst/>
                          <a:latin typeface="+mn-lt"/>
                        </a:rPr>
                        <a:t> </a:t>
                      </a:r>
                      <a:r>
                        <a:rPr kumimoji="0" lang="en-US" sz="1400" b="0" i="0" u="none" strike="noStrike" cap="none" normalizeH="0" baseline="0" dirty="0">
                          <a:ln>
                            <a:noFill/>
                          </a:ln>
                          <a:solidFill>
                            <a:schemeClr val="bg2">
                              <a:lumMod val="10000"/>
                            </a:schemeClr>
                          </a:solidFill>
                          <a:effectLst/>
                          <a:latin typeface="+mn-lt"/>
                        </a:rPr>
                        <a:t>no previous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Locally advanced or MBC; postmenopausal; no previous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473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Median PFS, mo</a:t>
                      </a:r>
                    </a:p>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mn-lt"/>
                        </a:rPr>
                        <a:t>(HR; </a:t>
                      </a:r>
                      <a:r>
                        <a:rPr kumimoji="0" lang="en-US" sz="1400" b="0" i="1" u="none" strike="noStrike" cap="none" normalizeH="0" baseline="0" dirty="0">
                          <a:ln>
                            <a:noFill/>
                          </a:ln>
                          <a:solidFill>
                            <a:schemeClr val="bg2">
                              <a:lumMod val="10000"/>
                            </a:schemeClr>
                          </a:solidFill>
                          <a:effectLst/>
                          <a:latin typeface="+mn-lt"/>
                        </a:rPr>
                        <a:t>P </a:t>
                      </a:r>
                      <a:r>
                        <a:rPr kumimoji="0" lang="en-US" sz="1400" b="0" i="0" u="none" strike="noStrike" cap="none" normalizeH="0" baseline="0" dirty="0">
                          <a:ln>
                            <a:noFill/>
                          </a:ln>
                          <a:solidFill>
                            <a:schemeClr val="bg2">
                              <a:lumMod val="10000"/>
                            </a:schemeClr>
                          </a:solidFill>
                          <a:effectLst/>
                          <a:latin typeface="+mn-lt"/>
                        </a:rPr>
                        <a:t>value)</a:t>
                      </a:r>
                      <a:endParaRPr kumimoji="0" lang="en-US" sz="1400" b="0"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mn-lt"/>
                        </a:rPr>
                        <a:t>27.6 vs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mn-lt"/>
                        </a:rPr>
                        <a:t>(0.56; .0001)</a:t>
                      </a:r>
                      <a:r>
                        <a:rPr lang="en-US" sz="1400" b="0" baseline="30000" dirty="0">
                          <a:solidFill>
                            <a:schemeClr val="bg1"/>
                          </a:solidFill>
                          <a:latin typeface="+mn-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25.3 vs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(0.57; .0001)</a:t>
                      </a:r>
                      <a:r>
                        <a:rPr kumimoji="0" lang="en-US" sz="1400" b="0" i="0" u="none" strike="noStrike" cap="none" normalizeH="0" baseline="30000" dirty="0">
                          <a:ln>
                            <a:noFill/>
                          </a:ln>
                          <a:solidFill>
                            <a:schemeClr val="bg2">
                              <a:lumMod val="10000"/>
                            </a:schemeClr>
                          </a:solidFill>
                          <a:effectLst/>
                          <a:latin typeface="+mn-lt"/>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23.8 vs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(0.55; .0001)</a:t>
                      </a:r>
                      <a:r>
                        <a:rPr kumimoji="0" lang="en-US" sz="1400" b="0" i="0" u="none" strike="noStrike" cap="none" normalizeH="0" baseline="30000" dirty="0">
                          <a:ln>
                            <a:noFill/>
                          </a:ln>
                          <a:solidFill>
                            <a:schemeClr val="bg2">
                              <a:lumMod val="10000"/>
                            </a:schemeClr>
                          </a:solidFill>
                          <a:effectLst/>
                          <a:latin typeface="+mn-lt"/>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24.0 vs 12.3</a:t>
                      </a:r>
                      <a:endParaRPr kumimoji="0" lang="en-US" sz="1400" b="0" i="0" u="none" strike="noStrike" cap="none" normalizeH="0" baseline="30000" dirty="0">
                        <a:ln>
                          <a:noFill/>
                        </a:ln>
                        <a:solidFill>
                          <a:schemeClr val="bg2">
                            <a:lumMod val="10000"/>
                          </a:schemeClr>
                        </a:solidFill>
                        <a:effectLst/>
                        <a:latin typeface="+mn-lt"/>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bg2">
                              <a:lumMod val="10000"/>
                            </a:schemeClr>
                          </a:solidFill>
                          <a:effectLst/>
                          <a:latin typeface="+mn-lt"/>
                        </a:rPr>
                        <a:t>(</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0.65; .00065</a:t>
                      </a: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29.0 vs 14.8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(0.518; .0001)</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709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Median 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(HR; </a:t>
                      </a:r>
                      <a:r>
                        <a:rPr kumimoji="0" lang="en-US" sz="1400" b="0" i="1" u="none" strike="noStrike" cap="none" normalizeH="0" baseline="0" dirty="0">
                          <a:ln>
                            <a:noFill/>
                          </a:ln>
                          <a:solidFill>
                            <a:schemeClr val="bg2">
                              <a:lumMod val="10000"/>
                            </a:schemeClr>
                          </a:solidFill>
                          <a:effectLst/>
                          <a:latin typeface="+mn-lt"/>
                        </a:rPr>
                        <a:t>P </a:t>
                      </a:r>
                      <a:r>
                        <a:rPr kumimoji="0" lang="en-US" sz="1400" b="0" i="0" u="none" strike="noStrike" cap="none" normalizeH="0" baseline="0" dirty="0">
                          <a:ln>
                            <a:noFill/>
                          </a:ln>
                          <a:solidFill>
                            <a:schemeClr val="bg2">
                              <a:lumMod val="10000"/>
                            </a:schemeClr>
                          </a:solidFill>
                          <a:effectLst/>
                          <a:latin typeface="+mn-lt"/>
                        </a:rPr>
                        <a:t>value)</a:t>
                      </a:r>
                      <a:endParaRPr kumimoji="0" lang="en-US" sz="1400" b="0"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53.9 vs 51.2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(0.96; .3378)</a:t>
                      </a:r>
                      <a:r>
                        <a:rPr kumimoji="0" lang="en-US" sz="1400" b="0" i="0" u="none" strike="noStrike" cap="none" normalizeH="0" baseline="30000" dirty="0">
                          <a:ln>
                            <a:noFill/>
                          </a:ln>
                          <a:solidFill>
                            <a:schemeClr val="bg2">
                              <a:lumMod val="10000"/>
                            </a:schemeClr>
                          </a:solidFill>
                          <a:effectLst/>
                          <a:latin typeface="+mn-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63.9 vs 51.4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(0.76; .008)</a:t>
                      </a:r>
                      <a:r>
                        <a:rPr kumimoji="0" lang="en-US" sz="1400" b="0" i="0" u="none" strike="noStrike" cap="none" normalizeH="0" baseline="30000" dirty="0">
                          <a:ln>
                            <a:noFill/>
                          </a:ln>
                          <a:solidFill>
                            <a:schemeClr val="bg2">
                              <a:lumMod val="10000"/>
                            </a:schemeClr>
                          </a:solidFill>
                          <a:effectLst/>
                          <a:latin typeface="+mn-lt"/>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 vs 40.9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(0.71; .0097)</a:t>
                      </a:r>
                      <a:r>
                        <a:rPr kumimoji="0" lang="en-US" sz="1400" b="0" i="0" u="none" strike="noStrike" cap="none" normalizeH="0" baseline="30000" dirty="0">
                          <a:ln>
                            <a:noFill/>
                          </a:ln>
                          <a:solidFill>
                            <a:schemeClr val="bg2">
                              <a:lumMod val="10000"/>
                            </a:schemeClr>
                          </a:solidFill>
                          <a:effectLst/>
                          <a:latin typeface="+mn-lt"/>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67.1 vs 54.5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(0.754; .0301)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349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Neutropenia (69.1), WBC decrease (26.0), anemia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Neutropenia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hypertension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WBC decrease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Neutropenia (64.0), WBC decrease (16.1), hepatobiliary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Neutropenia (58.0), WBC decrease (23.2), and anemia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Neutropenia (27), diarrhea (9.8), and anemia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282566" y="6229000"/>
            <a:ext cx="1033762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228600" indent="-228600">
              <a:buAutoNum type="arabicPeriod"/>
              <a:defRPr/>
            </a:pPr>
            <a:r>
              <a:rPr lang="en-US" altLang="en-US" sz="1200" b="0" spc="-10" dirty="0">
                <a:solidFill>
                  <a:schemeClr val="bg2"/>
                </a:solidFill>
                <a:latin typeface="Calibri" panose="020F0502020204030204" pitchFamily="34" charset="0"/>
              </a:rPr>
              <a:t>Rugo. Breast Cancer Res Treat. 2019;174:719. 2. Finn. ASCO 2022. Abstr </a:t>
            </a:r>
            <a:r>
              <a:rPr lang="en-US" altLang="en-US" sz="1200" b="0" spc="-10" dirty="0" err="1">
                <a:solidFill>
                  <a:schemeClr val="bg2"/>
                </a:solidFill>
                <a:latin typeface="Calibri" panose="020F0502020204030204" pitchFamily="34" charset="0"/>
              </a:rPr>
              <a:t>LBA1003</a:t>
            </a:r>
            <a:r>
              <a:rPr lang="en-US" altLang="en-US" sz="1200" b="0" spc="-10" dirty="0">
                <a:solidFill>
                  <a:schemeClr val="bg2"/>
                </a:solidFill>
                <a:latin typeface="Calibri" panose="020F0502020204030204" pitchFamily="34" charset="0"/>
              </a:rPr>
              <a:t>. 3. Hortobagyi. Ann Oncol. 2018;29;1541. 4. Hortobagyi. NEJM. 2022;386;942.</a:t>
            </a:r>
          </a:p>
          <a:p>
            <a:pPr>
              <a:defRPr/>
            </a:pPr>
            <a:r>
              <a:rPr lang="en-US" altLang="en-US" sz="1200" b="0" spc="-10" dirty="0">
                <a:solidFill>
                  <a:schemeClr val="bg2"/>
                </a:solidFill>
                <a:latin typeface="Calibri" panose="020F0502020204030204" pitchFamily="34" charset="0"/>
              </a:rPr>
              <a:t>5. Tripathy. Lancet Oncol. 2018;19;904. 6. </a:t>
            </a:r>
            <a:r>
              <a:rPr lang="en-US" altLang="en-US" sz="1200" b="0" spc="-10" dirty="0" err="1">
                <a:solidFill>
                  <a:schemeClr val="bg2"/>
                </a:solidFill>
                <a:latin typeface="Calibri" panose="020F0502020204030204" pitchFamily="34" charset="0"/>
              </a:rPr>
              <a:t>Im</a:t>
            </a:r>
            <a:r>
              <a:rPr lang="en-US" altLang="en-US" sz="1200" b="0" spc="-10" dirty="0">
                <a:solidFill>
                  <a:schemeClr val="bg2"/>
                </a:solidFill>
                <a:latin typeface="Calibri" panose="020F0502020204030204" pitchFamily="34" charset="0"/>
              </a:rPr>
              <a:t>. NEJM. 2019;381;307. 7. Lu. SABCS 2022. Abstr </a:t>
            </a:r>
            <a:r>
              <a:rPr lang="en-US" altLang="en-US" sz="1200" b="0" spc="-10" dirty="0" err="1">
                <a:solidFill>
                  <a:schemeClr val="bg2"/>
                </a:solidFill>
                <a:latin typeface="Calibri" panose="020F0502020204030204" pitchFamily="34" charset="0"/>
              </a:rPr>
              <a:t>GS1</a:t>
            </a:r>
            <a:r>
              <a:rPr lang="en-US" altLang="en-US" sz="1200" b="0" spc="-10" dirty="0">
                <a:solidFill>
                  <a:schemeClr val="bg2"/>
                </a:solidFill>
                <a:latin typeface="Calibri" panose="020F0502020204030204" pitchFamily="34" charset="0"/>
              </a:rPr>
              <a:t>-10. 8.</a:t>
            </a:r>
            <a:r>
              <a:rPr lang="pt-BR" altLang="en-US" sz="1200" b="0" spc="-10" dirty="0">
                <a:solidFill>
                  <a:schemeClr val="bg2"/>
                </a:solidFill>
                <a:latin typeface="Calibri" panose="020F0502020204030204" pitchFamily="34" charset="0"/>
              </a:rPr>
              <a:t> </a:t>
            </a:r>
            <a:r>
              <a:rPr lang="pt-BR" altLang="en-US" sz="1200" b="0" spc="-10" dirty="0" err="1">
                <a:solidFill>
                  <a:schemeClr val="bg2"/>
                </a:solidFill>
                <a:latin typeface="Calibri" panose="020F0502020204030204" pitchFamily="34" charset="0"/>
              </a:rPr>
              <a:t>Goetz</a:t>
            </a:r>
            <a:r>
              <a:rPr lang="pt-BR" altLang="en-US" sz="1200" b="0" spc="-10" dirty="0">
                <a:solidFill>
                  <a:schemeClr val="bg2"/>
                </a:solidFill>
                <a:latin typeface="Calibri" panose="020F0502020204030204" pitchFamily="34" charset="0"/>
              </a:rPr>
              <a:t>. ESMO 2022. Abstr </a:t>
            </a:r>
            <a:r>
              <a:rPr lang="pt-BR" altLang="en-US" sz="1200" b="0" spc="-10" dirty="0" err="1">
                <a:solidFill>
                  <a:schemeClr val="bg2"/>
                </a:solidFill>
                <a:latin typeface="Calibri" panose="020F0502020204030204" pitchFamily="34" charset="0"/>
              </a:rPr>
              <a:t>LBA15</a:t>
            </a:r>
            <a:r>
              <a:rPr lang="pt-BR" altLang="en-US" sz="1200" b="0" spc="-10" dirty="0">
                <a:solidFill>
                  <a:schemeClr val="bg2"/>
                </a:solidFill>
                <a:latin typeface="Calibri" panose="020F0502020204030204" pitchFamily="34" charset="0"/>
              </a:rPr>
              <a:t>. </a:t>
            </a:r>
            <a:endParaRPr lang="en-US" altLang="en-US" sz="1200" b="0" spc="-1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412750" y="5628835"/>
            <a:ext cx="113380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*Cross-trial comparisons have significant limitations due to differences in study design and populations.</a:t>
            </a: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No previous </a:t>
            </a:r>
            <a:r>
              <a:rPr lang="en-US" altLang="en-US" sz="1200" b="0" spc="-10" dirty="0">
                <a:solidFill>
                  <a:srgbClr val="000000"/>
                </a:solidFill>
                <a:latin typeface="Calibri" panose="020F0502020204030204" pitchFamily="34" charset="0"/>
              </a:rPr>
              <a:t>therapy has been received for the advanced, recurrent, or metastatic setting.</a:t>
            </a: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Investigators’ choice of combination chemotherapy could </a:t>
            </a:r>
            <a:r>
              <a:rPr lang="en-US" altLang="en-US" sz="1200" b="0" spc="-10" dirty="0">
                <a:solidFill>
                  <a:srgbClr val="000000"/>
                </a:solidFill>
                <a:latin typeface="Calibri" panose="020F0502020204030204" pitchFamily="34" charset="0"/>
              </a:rPr>
              <a:t>consist of </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docetaxel + capecitabine,</a:t>
            </a:r>
            <a:r>
              <a:rPr lang="en-US" altLang="en-US" sz="1200" b="0" spc="-10" dirty="0">
                <a:solidFill>
                  <a:srgbClr val="000000"/>
                </a:solidFill>
                <a:latin typeface="Calibri" panose="020F0502020204030204" pitchFamily="34" charset="0"/>
              </a:rPr>
              <a:t> </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paclitaxel + gemcitabine,</a:t>
            </a:r>
            <a:r>
              <a:rPr lang="en-US" altLang="en-US" sz="1200" b="0" spc="-10" dirty="0">
                <a:solidFill>
                  <a:srgbClr val="000000"/>
                </a:solidFill>
                <a:latin typeface="Calibri" panose="020F0502020204030204" pitchFamily="34" charset="0"/>
              </a:rPr>
              <a:t> or c</a:t>
            </a:r>
            <a:r>
              <a:rPr kumimoji="0" lang="en-US" altLang="en-US" sz="1200" b="0" i="0" u="none" strike="noStrike" kern="1200" cap="none" spc="-10" normalizeH="0" noProof="0" dirty="0" err="1">
                <a:ln>
                  <a:noFill/>
                </a:ln>
                <a:solidFill>
                  <a:srgbClr val="000000"/>
                </a:solidFill>
                <a:effectLst/>
                <a:uLnTx/>
                <a:uFillTx/>
                <a:latin typeface="Calibri" panose="020F0502020204030204" pitchFamily="34" charset="0"/>
                <a:ea typeface="+mn-ea"/>
                <a:cs typeface="Arial" panose="020B0604020202020204" pitchFamily="34" charset="0"/>
              </a:rPr>
              <a:t>apecitabine</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 vinorelbine. </a:t>
            </a: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Defined as asymptomatic visceral metastases rapid progression or impending visceral compromise, highly symptomatic disease.</a:t>
            </a:r>
          </a:p>
          <a:p>
            <a:pPr>
              <a:spcBef>
                <a:spcPts val="0"/>
              </a:spcBef>
            </a:pP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81950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Ribociclib + ET vs Combination CT in Aggressive HR+/HER2- ABC</a:t>
            </a:r>
            <a:endParaRPr lang="en-US" altLang="en-US" dirty="0"/>
          </a:p>
        </p:txBody>
      </p:sp>
      <p:sp>
        <p:nvSpPr>
          <p:cNvPr id="16" name="Content Placeholder 2">
            <a:extLst>
              <a:ext uri="{FF2B5EF4-FFF2-40B4-BE49-F238E27FC236}">
                <a16:creationId xmlns:a16="http://schemas.microsoft.com/office/drawing/2014/main" id="{885F6D34-A99F-A961-6CB9-B21C88CBA8FF}"/>
              </a:ext>
            </a:extLst>
          </p:cNvPr>
          <p:cNvSpPr>
            <a:spLocks noGrp="1"/>
          </p:cNvSpPr>
          <p:nvPr>
            <p:ph idx="1"/>
          </p:nvPr>
        </p:nvSpPr>
        <p:spPr/>
        <p:txBody>
          <a:bodyPr/>
          <a:lstStyle/>
          <a:p>
            <a:r>
              <a:rPr lang="en-US" sz="2000" dirty="0"/>
              <a:t>Randomized, open-label, multinational phase II study</a:t>
            </a:r>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(locally assessed per RECIST 1.1)</a:t>
            </a: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TTF, 3-mo TFR, ORR, CBR, TTR, OS, safety, QoL</a:t>
            </a:r>
          </a:p>
          <a:p>
            <a:pPr marL="0" marR="0" lvl="0" indent="0" algn="l" defTabSz="914400" rtl="0" eaLnBrk="1" fontAlgn="base" latinLnBrk="0" hangingPunct="1">
              <a:lnSpc>
                <a:spcPct val="90000"/>
              </a:lnSpc>
              <a:spcBef>
                <a:spcPts val="400"/>
              </a:spcBef>
              <a:spcAft>
                <a:spcPts val="700"/>
              </a:spcAft>
              <a:buClr>
                <a:srgbClr val="000000"/>
              </a:buClr>
              <a:buSzTx/>
              <a:buNone/>
              <a:tabLst/>
              <a:defRPr/>
            </a:pP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endParaRPr lang="en-US" sz="20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656872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7C1ADFD1-3B82-D512-8134-0EFA00869D37}"/>
              </a:ext>
            </a:extLst>
          </p:cNvPr>
          <p:cNvSpPr txBox="1">
            <a:spLocks noChangeArrowheads="1"/>
          </p:cNvSpPr>
          <p:nvPr/>
        </p:nvSpPr>
        <p:spPr bwMode="auto">
          <a:xfrm>
            <a:off x="693595" y="2632650"/>
            <a:ext cx="338486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Pre/perimenopausal women with HR+/HER2- advanced breast cancer (&gt;10% ER+); no prior systemic therapy; aggressive disease*; ECOG PS ≤2;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bilirubin ≤1.5 ULN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6">
            <a:extLst>
              <a:ext uri="{FF2B5EF4-FFF2-40B4-BE49-F238E27FC236}">
                <a16:creationId xmlns:a16="http://schemas.microsoft.com/office/drawing/2014/main" id="{640C5F3D-049A-869B-37F1-89101FE0877A}"/>
              </a:ext>
            </a:extLst>
          </p:cNvPr>
          <p:cNvSpPr>
            <a:spLocks noChangeArrowheads="1"/>
          </p:cNvSpPr>
          <p:nvPr/>
        </p:nvSpPr>
        <p:spPr bwMode="auto">
          <a:xfrm>
            <a:off x="9658802" y="3382447"/>
            <a:ext cx="182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death</a:t>
            </a:r>
          </a:p>
        </p:txBody>
      </p:sp>
      <p:sp>
        <p:nvSpPr>
          <p:cNvPr id="18" name="Rectangle 49">
            <a:extLst>
              <a:ext uri="{FF2B5EF4-FFF2-40B4-BE49-F238E27FC236}">
                <a16:creationId xmlns:a16="http://schemas.microsoft.com/office/drawing/2014/main" id="{A9BA5B1F-99D0-D024-E3C3-245BAE12960E}"/>
              </a:ext>
            </a:extLst>
          </p:cNvPr>
          <p:cNvSpPr>
            <a:spLocks noChangeArrowheads="1"/>
          </p:cNvSpPr>
          <p:nvPr/>
        </p:nvSpPr>
        <p:spPr bwMode="auto">
          <a:xfrm>
            <a:off x="5144453" y="2166491"/>
            <a:ext cx="4023360" cy="12801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Ribociclib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QD PO, 3 wk on/1 wk off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ET (letrozole </a:t>
            </a:r>
            <a:r>
              <a:rPr kumimoji="0" lang="en-US" alt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anastrozole + goserelin)</a:t>
            </a:r>
          </a:p>
        </p:txBody>
      </p:sp>
      <p:sp>
        <p:nvSpPr>
          <p:cNvPr id="19" name="Rectangle 50">
            <a:extLst>
              <a:ext uri="{FF2B5EF4-FFF2-40B4-BE49-F238E27FC236}">
                <a16:creationId xmlns:a16="http://schemas.microsoft.com/office/drawing/2014/main" id="{B9C1282F-19D5-458E-6CE9-C32634903FEC}"/>
              </a:ext>
            </a:extLst>
          </p:cNvPr>
          <p:cNvSpPr>
            <a:spLocks noChangeArrowheads="1"/>
          </p:cNvSpPr>
          <p:nvPr/>
        </p:nvSpPr>
        <p:spPr bwMode="auto">
          <a:xfrm>
            <a:off x="5144453" y="3665854"/>
            <a:ext cx="4023360" cy="12801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of Combination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Docetaxel + capecitabine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Paclitaxel + gemcitabine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Capecitabine + vinorelbine</a:t>
            </a:r>
          </a:p>
        </p:txBody>
      </p:sp>
      <p:sp>
        <p:nvSpPr>
          <p:cNvPr id="21" name="Line 52">
            <a:extLst>
              <a:ext uri="{FF2B5EF4-FFF2-40B4-BE49-F238E27FC236}">
                <a16:creationId xmlns:a16="http://schemas.microsoft.com/office/drawing/2014/main" id="{1C71F1C6-DCFD-3778-A6C7-B86F6E2DED1A}"/>
              </a:ext>
            </a:extLst>
          </p:cNvPr>
          <p:cNvSpPr>
            <a:spLocks noChangeShapeType="1"/>
          </p:cNvSpPr>
          <p:nvPr/>
        </p:nvSpPr>
        <p:spPr bwMode="auto">
          <a:xfrm>
            <a:off x="9083654" y="356711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3">
            <a:extLst>
              <a:ext uri="{FF2B5EF4-FFF2-40B4-BE49-F238E27FC236}">
                <a16:creationId xmlns:a16="http://schemas.microsoft.com/office/drawing/2014/main" id="{2B626B47-3646-AFB6-560A-33BD14F91AC7}"/>
              </a:ext>
            </a:extLst>
          </p:cNvPr>
          <p:cNvSpPr>
            <a:spLocks noChangeShapeType="1"/>
          </p:cNvSpPr>
          <p:nvPr/>
        </p:nvSpPr>
        <p:spPr bwMode="auto">
          <a:xfrm>
            <a:off x="4282123" y="367379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6FCDB232-7BA8-2335-67C6-768A12452550}"/>
              </a:ext>
            </a:extLst>
          </p:cNvPr>
          <p:cNvSpPr>
            <a:spLocks noChangeShapeType="1"/>
          </p:cNvSpPr>
          <p:nvPr/>
        </p:nvSpPr>
        <p:spPr bwMode="auto">
          <a:xfrm flipV="1">
            <a:off x="4282123" y="307371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24EF6420-B80C-FC8C-7768-3F48E491EA51}"/>
              </a:ext>
            </a:extLst>
          </p:cNvPr>
          <p:cNvSpPr/>
          <p:nvPr/>
        </p:nvSpPr>
        <p:spPr>
          <a:xfrm>
            <a:off x="2289521" y="2071466"/>
            <a:ext cx="285493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presence of liver metastases and DFI &lt; or ≥2 yr</a:t>
            </a:r>
          </a:p>
        </p:txBody>
      </p:sp>
      <p:cxnSp>
        <p:nvCxnSpPr>
          <p:cNvPr id="25" name="Straight Arrow Connector 24">
            <a:extLst>
              <a:ext uri="{FF2B5EF4-FFF2-40B4-BE49-F238E27FC236}">
                <a16:creationId xmlns:a16="http://schemas.microsoft.com/office/drawing/2014/main" id="{02EEFC7B-898A-5968-B288-C3859F887C6A}"/>
              </a:ext>
            </a:extLst>
          </p:cNvPr>
          <p:cNvCxnSpPr/>
          <p:nvPr/>
        </p:nvCxnSpPr>
        <p:spPr bwMode="auto">
          <a:xfrm>
            <a:off x="4447555" y="2632068"/>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2" name="TextBox 1">
            <a:extLst>
              <a:ext uri="{FF2B5EF4-FFF2-40B4-BE49-F238E27FC236}">
                <a16:creationId xmlns:a16="http://schemas.microsoft.com/office/drawing/2014/main" id="{2804B8A4-9C0A-C99B-2956-C3B6CB2A556C}"/>
              </a:ext>
            </a:extLst>
          </p:cNvPr>
          <p:cNvSpPr txBox="1"/>
          <p:nvPr/>
        </p:nvSpPr>
        <p:spPr bwMode="auto">
          <a:xfrm>
            <a:off x="412751" y="4600847"/>
            <a:ext cx="44916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*Aggressive disease includes symptomatic visceral metastases, rapid disease progression or impending visceral compromise, or markedly symptomatic nonvisceral disease.</a:t>
            </a:r>
          </a:p>
        </p:txBody>
      </p:sp>
    </p:spTree>
    <p:extLst>
      <p:ext uri="{BB962C8B-B14F-4D97-AF65-F5344CB8AC3E}">
        <p14:creationId xmlns:p14="http://schemas.microsoft.com/office/powerpoint/2010/main" val="202462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PFS and Time to Treatment Failure</a:t>
            </a:r>
            <a:endParaRPr lang="en-US" altLang="en-US" dirty="0"/>
          </a:p>
        </p:txBody>
      </p:sp>
      <p:sp>
        <p:nvSpPr>
          <p:cNvPr id="8" name="Content Placeholder 7">
            <a:extLst>
              <a:ext uri="{FF2B5EF4-FFF2-40B4-BE49-F238E27FC236}">
                <a16:creationId xmlns:a16="http://schemas.microsoft.com/office/drawing/2014/main" id="{81A7D616-8323-E718-0EB9-C1D65B68EE36}"/>
              </a:ext>
            </a:extLst>
          </p:cNvPr>
          <p:cNvSpPr>
            <a:spLocks noGrp="1"/>
          </p:cNvSpPr>
          <p:nvPr>
            <p:ph idx="1"/>
          </p:nvPr>
        </p:nvSpPr>
        <p:spPr>
          <a:xfrm>
            <a:off x="668211" y="5380907"/>
            <a:ext cx="7050504" cy="821591"/>
          </a:xfrm>
        </p:spPr>
        <p:txBody>
          <a:bodyPr/>
          <a:lstStyle/>
          <a:p>
            <a:pPr marL="0" indent="0">
              <a:buNone/>
            </a:pPr>
            <a:endParaRPr lang="en-US" sz="1100" dirty="0"/>
          </a:p>
          <a:p>
            <a:r>
              <a:rPr lang="en-US" sz="2000" dirty="0"/>
              <a:t>Benefit with ribociclib was seen in most subgroups analyzed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A361EF8A-F9D6-8858-7FA4-7CCBE1AF596B}"/>
              </a:ext>
            </a:extLst>
          </p:cNvPr>
          <p:cNvSpPr txBox="1"/>
          <p:nvPr/>
        </p:nvSpPr>
        <p:spPr bwMode="auto">
          <a:xfrm>
            <a:off x="415467" y="6187346"/>
            <a:ext cx="37195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did not receive treatment.</a:t>
            </a:r>
          </a:p>
        </p:txBody>
      </p:sp>
      <p:sp>
        <p:nvSpPr>
          <p:cNvPr id="31891" name="Content Placeholder 7">
            <a:extLst>
              <a:ext uri="{FF2B5EF4-FFF2-40B4-BE49-F238E27FC236}">
                <a16:creationId xmlns:a16="http://schemas.microsoft.com/office/drawing/2014/main" id="{AB273262-340C-C817-A13F-C2EC3E46615E}"/>
              </a:ext>
            </a:extLst>
          </p:cNvPr>
          <p:cNvSpPr txBox="1">
            <a:spLocks/>
          </p:cNvSpPr>
          <p:nvPr/>
        </p:nvSpPr>
        <p:spPr bwMode="auto">
          <a:xfrm>
            <a:off x="2044700" y="1043801"/>
            <a:ext cx="3543300" cy="82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endParaRPr lang="en-US" sz="900" b="0" kern="0" dirty="0"/>
          </a:p>
          <a:p>
            <a:pPr marL="0" indent="0" algn="ctr">
              <a:buNone/>
            </a:pPr>
            <a:r>
              <a:rPr lang="en-US" sz="1800" dirty="0"/>
              <a:t>PFS (Primary Endpoint)</a:t>
            </a:r>
            <a:endParaRPr lang="en-US" sz="1400" b="0" kern="0" dirty="0"/>
          </a:p>
        </p:txBody>
      </p:sp>
      <p:sp>
        <p:nvSpPr>
          <p:cNvPr id="31892" name="Content Placeholder 7">
            <a:extLst>
              <a:ext uri="{FF2B5EF4-FFF2-40B4-BE49-F238E27FC236}">
                <a16:creationId xmlns:a16="http://schemas.microsoft.com/office/drawing/2014/main" id="{35FDC35C-52F3-31A2-F748-60C29FBF8DD5}"/>
              </a:ext>
            </a:extLst>
          </p:cNvPr>
          <p:cNvSpPr txBox="1">
            <a:spLocks/>
          </p:cNvSpPr>
          <p:nvPr/>
        </p:nvSpPr>
        <p:spPr bwMode="auto">
          <a:xfrm>
            <a:off x="7630239" y="1043801"/>
            <a:ext cx="3136490" cy="82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indent="0" algn="ctr" eaLnBrk="1" hangingPunct="1">
              <a:lnSpc>
                <a:spcPct val="90000"/>
              </a:lnSpc>
              <a:spcBef>
                <a:spcPts val="1000"/>
              </a:spcBef>
              <a:spcAft>
                <a:spcPts val="700"/>
              </a:spcAft>
              <a:buClr>
                <a:schemeClr val="bg1"/>
              </a:buClr>
              <a:buFont typeface="Wingdings" panose="05000000000000000000" pitchFamily="2" charset="2"/>
              <a:buNone/>
              <a:defRPr sz="900" b="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endParaRPr lang="en-US" dirty="0"/>
          </a:p>
          <a:p>
            <a:r>
              <a:rPr lang="en-US" sz="1800" b="1" kern="1200" dirty="0"/>
              <a:t>Time to Treatment Failure</a:t>
            </a:r>
          </a:p>
        </p:txBody>
      </p:sp>
      <p:graphicFrame>
        <p:nvGraphicFramePr>
          <p:cNvPr id="2" name="Table 5">
            <a:extLst>
              <a:ext uri="{FF2B5EF4-FFF2-40B4-BE49-F238E27FC236}">
                <a16:creationId xmlns:a16="http://schemas.microsoft.com/office/drawing/2014/main" id="{DAED09F7-1918-6947-BBE1-B0E509D5C634}"/>
              </a:ext>
            </a:extLst>
          </p:cNvPr>
          <p:cNvGraphicFramePr>
            <a:graphicFrameLocks noGrp="1"/>
          </p:cNvGraphicFramePr>
          <p:nvPr/>
        </p:nvGraphicFramePr>
        <p:xfrm>
          <a:off x="2913891" y="1702628"/>
          <a:ext cx="3284642" cy="969264"/>
        </p:xfrm>
        <a:graphic>
          <a:graphicData uri="http://schemas.openxmlformats.org/drawingml/2006/table">
            <a:tbl>
              <a:tblPr firstRow="1" bandRow="1">
                <a:tableStyleId>{93296810-A885-4BE3-A3E7-6D5BEEA58F35}</a:tableStyleId>
              </a:tblPr>
              <a:tblGrid>
                <a:gridCol w="1202272">
                  <a:extLst>
                    <a:ext uri="{9D8B030D-6E8A-4147-A177-3AD203B41FA5}">
                      <a16:colId xmlns:a16="http://schemas.microsoft.com/office/drawing/2014/main" val="384547651"/>
                    </a:ext>
                  </a:extLst>
                </a:gridCol>
                <a:gridCol w="971550">
                  <a:extLst>
                    <a:ext uri="{9D8B030D-6E8A-4147-A177-3AD203B41FA5}">
                      <a16:colId xmlns:a16="http://schemas.microsoft.com/office/drawing/2014/main" val="2230425972"/>
                    </a:ext>
                  </a:extLst>
                </a:gridCol>
                <a:gridCol w="1110820">
                  <a:extLst>
                    <a:ext uri="{9D8B030D-6E8A-4147-A177-3AD203B41FA5}">
                      <a16:colId xmlns:a16="http://schemas.microsoft.com/office/drawing/2014/main" val="1322665651"/>
                    </a:ext>
                  </a:extLst>
                </a:gridCol>
              </a:tblGrid>
              <a:tr h="222033">
                <a:tc>
                  <a:txBody>
                    <a:bodyPr/>
                    <a:lstStyle/>
                    <a:p>
                      <a:pPr>
                        <a:lnSpc>
                          <a:spcPct val="90000"/>
                        </a:lnSpc>
                      </a:pPr>
                      <a:endParaRPr lang="en-US" sz="1200" dirty="0">
                        <a:solidFill>
                          <a:schemeClr val="bg1"/>
                        </a:solidFill>
                      </a:endParaRP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1"/>
                          </a:solidFill>
                        </a:rPr>
                        <a:t>Ribociclib + ET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3"/>
                          </a:solidFill>
                        </a:rPr>
                        <a:t>Combination CT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11824526"/>
                  </a:ext>
                </a:extLst>
              </a:tr>
              <a:tr h="133220">
                <a:tc>
                  <a:txBody>
                    <a:bodyPr/>
                    <a:lstStyle/>
                    <a:p>
                      <a:pPr>
                        <a:lnSpc>
                          <a:spcPct val="90000"/>
                        </a:lnSpc>
                      </a:pPr>
                      <a:r>
                        <a:rPr lang="en-US" sz="1200" dirty="0">
                          <a:solidFill>
                            <a:schemeClr val="bg1"/>
                          </a:solidFill>
                        </a:rPr>
                        <a:t>Events/n</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52/112</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58/110*</a:t>
                      </a:r>
                      <a:endParaRPr lang="en-US" sz="1200" baseline="30000" dirty="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03205104"/>
                  </a:ext>
                </a:extLst>
              </a:tr>
              <a:tr h="133220">
                <a:tc>
                  <a:txBody>
                    <a:bodyPr/>
                    <a:lstStyle/>
                    <a:p>
                      <a:pPr>
                        <a:lnSpc>
                          <a:spcPct val="90000"/>
                        </a:lnSpc>
                      </a:pPr>
                      <a:r>
                        <a:rPr lang="en-US" sz="1200" dirty="0">
                          <a:solidFill>
                            <a:schemeClr val="bg1"/>
                          </a:solidFill>
                        </a:rPr>
                        <a:t>Median PFS, mo</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24.0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12.3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97604122"/>
                  </a:ext>
                </a:extLst>
              </a:tr>
              <a:tr h="133220">
                <a:tc>
                  <a:txBody>
                    <a:bodyPr/>
                    <a:lstStyle/>
                    <a:p>
                      <a:pPr>
                        <a:lnSpc>
                          <a:spcPct val="90000"/>
                        </a:lnSpc>
                      </a:pPr>
                      <a:r>
                        <a:rPr lang="en-US" sz="1200" dirty="0">
                          <a:solidFill>
                            <a:schemeClr val="bg1"/>
                          </a:solidFill>
                        </a:rPr>
                        <a:t>HR (95% CI)</a:t>
                      </a:r>
                      <a:endParaRPr lang="en-US" sz="1200" baseline="300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200" dirty="0">
                          <a:solidFill>
                            <a:schemeClr val="bg1"/>
                          </a:solidFill>
                        </a:rPr>
                        <a:t>0.54 (0.36-0.79; </a:t>
                      </a:r>
                      <a:r>
                        <a:rPr lang="en-US" sz="1200" i="1" dirty="0">
                          <a:solidFill>
                            <a:schemeClr val="bg1"/>
                          </a:solidFill>
                        </a:rPr>
                        <a:t>P</a:t>
                      </a:r>
                      <a:r>
                        <a:rPr lang="en-US" sz="1200" dirty="0">
                          <a:solidFill>
                            <a:schemeClr val="bg1"/>
                          </a:solidFill>
                        </a:rPr>
                        <a:t> = .0007)</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
        <p:nvSpPr>
          <p:cNvPr id="3" name="TextBox 2">
            <a:extLst>
              <a:ext uri="{FF2B5EF4-FFF2-40B4-BE49-F238E27FC236}">
                <a16:creationId xmlns:a16="http://schemas.microsoft.com/office/drawing/2014/main" id="{2CCFA6E9-361A-865A-3CBB-7EA94B8A15E8}"/>
              </a:ext>
            </a:extLst>
          </p:cNvPr>
          <p:cNvSpPr txBox="1"/>
          <p:nvPr/>
        </p:nvSpPr>
        <p:spPr bwMode="auto">
          <a:xfrm>
            <a:off x="4855041" y="3622027"/>
            <a:ext cx="1240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p>
        </p:txBody>
      </p:sp>
      <p:sp>
        <p:nvSpPr>
          <p:cNvPr id="6" name="TextBox 5">
            <a:extLst>
              <a:ext uri="{FF2B5EF4-FFF2-40B4-BE49-F238E27FC236}">
                <a16:creationId xmlns:a16="http://schemas.microsoft.com/office/drawing/2014/main" id="{87566288-2955-7705-7AB0-41949AC7D0FE}"/>
              </a:ext>
            </a:extLst>
          </p:cNvPr>
          <p:cNvSpPr txBox="1"/>
          <p:nvPr/>
        </p:nvSpPr>
        <p:spPr bwMode="auto">
          <a:xfrm>
            <a:off x="186911" y="4953795"/>
            <a:ext cx="1317155" cy="646331"/>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US" sz="1200" b="1"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b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US" sz="1200" b="1"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9" name="TextBox 8">
            <a:extLst>
              <a:ext uri="{FF2B5EF4-FFF2-40B4-BE49-F238E27FC236}">
                <a16:creationId xmlns:a16="http://schemas.microsoft.com/office/drawing/2014/main" id="{FCE64CE2-B290-A3FF-CC0A-8E4EA87ABCAA}"/>
              </a:ext>
            </a:extLst>
          </p:cNvPr>
          <p:cNvSpPr txBox="1"/>
          <p:nvPr/>
        </p:nvSpPr>
        <p:spPr bwMode="auto">
          <a:xfrm rot="16200000">
            <a:off x="755096" y="3112333"/>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PFS (%)</a:t>
            </a:r>
          </a:p>
        </p:txBody>
      </p:sp>
      <p:grpSp>
        <p:nvGrpSpPr>
          <p:cNvPr id="10" name="Group 9">
            <a:extLst>
              <a:ext uri="{FF2B5EF4-FFF2-40B4-BE49-F238E27FC236}">
                <a16:creationId xmlns:a16="http://schemas.microsoft.com/office/drawing/2014/main" id="{0E8DB4D8-54C4-6DA8-7F96-4B4DBE84C4FB}"/>
              </a:ext>
            </a:extLst>
          </p:cNvPr>
          <p:cNvGrpSpPr/>
          <p:nvPr/>
        </p:nvGrpSpPr>
        <p:grpSpPr>
          <a:xfrm>
            <a:off x="1099323" y="1844366"/>
            <a:ext cx="458779" cy="2848098"/>
            <a:chOff x="952254" y="2560383"/>
            <a:chExt cx="458779" cy="2098242"/>
          </a:xfrm>
        </p:grpSpPr>
        <p:sp>
          <p:nvSpPr>
            <p:cNvPr id="12" name="TextBox 11">
              <a:extLst>
                <a:ext uri="{FF2B5EF4-FFF2-40B4-BE49-F238E27FC236}">
                  <a16:creationId xmlns:a16="http://schemas.microsoft.com/office/drawing/2014/main" id="{97EDA607-95A4-6BBB-E872-C2FF4EDD35C3}"/>
                </a:ext>
              </a:extLst>
            </p:cNvPr>
            <p:cNvSpPr txBox="1"/>
            <p:nvPr/>
          </p:nvSpPr>
          <p:spPr bwMode="auto">
            <a:xfrm>
              <a:off x="952254" y="2560383"/>
              <a:ext cx="458779"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100</a:t>
              </a:r>
            </a:p>
          </p:txBody>
        </p:sp>
        <p:sp>
          <p:nvSpPr>
            <p:cNvPr id="13" name="TextBox 12">
              <a:extLst>
                <a:ext uri="{FF2B5EF4-FFF2-40B4-BE49-F238E27FC236}">
                  <a16:creationId xmlns:a16="http://schemas.microsoft.com/office/drawing/2014/main" id="{FB1294C3-F5F8-039A-B4F0-7D1C6E1FCA9C}"/>
                </a:ext>
              </a:extLst>
            </p:cNvPr>
            <p:cNvSpPr txBox="1"/>
            <p:nvPr/>
          </p:nvSpPr>
          <p:spPr bwMode="auto">
            <a:xfrm>
              <a:off x="1043625" y="2936429"/>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80</a:t>
              </a:r>
            </a:p>
          </p:txBody>
        </p:sp>
        <p:sp>
          <p:nvSpPr>
            <p:cNvPr id="14" name="TextBox 13">
              <a:extLst>
                <a:ext uri="{FF2B5EF4-FFF2-40B4-BE49-F238E27FC236}">
                  <a16:creationId xmlns:a16="http://schemas.microsoft.com/office/drawing/2014/main" id="{5F3DCFB6-6E3F-46A1-778F-767D8B31286B}"/>
                </a:ext>
              </a:extLst>
            </p:cNvPr>
            <p:cNvSpPr txBox="1"/>
            <p:nvPr/>
          </p:nvSpPr>
          <p:spPr bwMode="auto">
            <a:xfrm>
              <a:off x="1043625" y="3312476"/>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60</a:t>
              </a:r>
            </a:p>
          </p:txBody>
        </p:sp>
        <p:sp>
          <p:nvSpPr>
            <p:cNvPr id="15" name="TextBox 14">
              <a:extLst>
                <a:ext uri="{FF2B5EF4-FFF2-40B4-BE49-F238E27FC236}">
                  <a16:creationId xmlns:a16="http://schemas.microsoft.com/office/drawing/2014/main" id="{BF7DA609-7C67-DBE4-2D97-5F45C823B814}"/>
                </a:ext>
              </a:extLst>
            </p:cNvPr>
            <p:cNvSpPr txBox="1"/>
            <p:nvPr/>
          </p:nvSpPr>
          <p:spPr bwMode="auto">
            <a:xfrm>
              <a:off x="1043625" y="3679787"/>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40</a:t>
              </a:r>
            </a:p>
          </p:txBody>
        </p:sp>
        <p:sp>
          <p:nvSpPr>
            <p:cNvPr id="16" name="TextBox 15">
              <a:extLst>
                <a:ext uri="{FF2B5EF4-FFF2-40B4-BE49-F238E27FC236}">
                  <a16:creationId xmlns:a16="http://schemas.microsoft.com/office/drawing/2014/main" id="{985D031B-06F6-B540-8E9D-D76DE0FECD14}"/>
                </a:ext>
              </a:extLst>
            </p:cNvPr>
            <p:cNvSpPr txBox="1"/>
            <p:nvPr/>
          </p:nvSpPr>
          <p:spPr bwMode="auto">
            <a:xfrm>
              <a:off x="1043625" y="4055834"/>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sp>
          <p:nvSpPr>
            <p:cNvPr id="17" name="TextBox 16">
              <a:extLst>
                <a:ext uri="{FF2B5EF4-FFF2-40B4-BE49-F238E27FC236}">
                  <a16:creationId xmlns:a16="http://schemas.microsoft.com/office/drawing/2014/main" id="{F41FCB5F-5D3F-1352-5849-977F426BAB8C}"/>
                </a:ext>
              </a:extLst>
            </p:cNvPr>
            <p:cNvSpPr txBox="1"/>
            <p:nvPr/>
          </p:nvSpPr>
          <p:spPr bwMode="auto">
            <a:xfrm>
              <a:off x="1134996" y="4431881"/>
              <a:ext cx="276037"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grpSp>
      <p:grpSp>
        <p:nvGrpSpPr>
          <p:cNvPr id="19" name="Group 18">
            <a:extLst>
              <a:ext uri="{FF2B5EF4-FFF2-40B4-BE49-F238E27FC236}">
                <a16:creationId xmlns:a16="http://schemas.microsoft.com/office/drawing/2014/main" id="{31911348-5E90-7994-C602-852AC4F2AED1}"/>
              </a:ext>
            </a:extLst>
          </p:cNvPr>
          <p:cNvGrpSpPr/>
          <p:nvPr/>
        </p:nvGrpSpPr>
        <p:grpSpPr>
          <a:xfrm>
            <a:off x="1481597" y="1980887"/>
            <a:ext cx="116291" cy="2546346"/>
            <a:chOff x="1227530" y="2712720"/>
            <a:chExt cx="839616" cy="1896604"/>
          </a:xfrm>
        </p:grpSpPr>
        <p:cxnSp>
          <p:nvCxnSpPr>
            <p:cNvPr id="20" name="Straight Connector 19">
              <a:extLst>
                <a:ext uri="{FF2B5EF4-FFF2-40B4-BE49-F238E27FC236}">
                  <a16:creationId xmlns:a16="http://schemas.microsoft.com/office/drawing/2014/main" id="{E3F87501-71F9-BFFE-CB2F-B03EEB921199}"/>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70BD619-03EE-1292-ED3A-3B4DA286640B}"/>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8D13B0B-4E8F-2584-7329-EBC2247FD620}"/>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6268B9-B477-7B70-6A99-0C6D9237201E}"/>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49AD363-4C87-E4D0-F55D-AC63143ACE12}"/>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A3A3E10-506C-F7E5-914B-42F10076AC72}"/>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ACACE972-0CA3-0664-9AAF-E49B2B3F75FB}"/>
              </a:ext>
            </a:extLst>
          </p:cNvPr>
          <p:cNvSpPr txBox="1"/>
          <p:nvPr/>
        </p:nvSpPr>
        <p:spPr bwMode="auto">
          <a:xfrm>
            <a:off x="4751630" y="4055872"/>
            <a:ext cx="1370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7" name="TextBox 6">
            <a:extLst>
              <a:ext uri="{FF2B5EF4-FFF2-40B4-BE49-F238E27FC236}">
                <a16:creationId xmlns:a16="http://schemas.microsoft.com/office/drawing/2014/main" id="{741C05F7-CD6C-7166-F25D-4EB75912CCCB}"/>
              </a:ext>
            </a:extLst>
          </p:cNvPr>
          <p:cNvSpPr txBox="1"/>
          <p:nvPr/>
        </p:nvSpPr>
        <p:spPr bwMode="auto">
          <a:xfrm>
            <a:off x="3125373" y="4836418"/>
            <a:ext cx="1353398"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Mo</a:t>
            </a:r>
          </a:p>
        </p:txBody>
      </p:sp>
      <p:sp>
        <p:nvSpPr>
          <p:cNvPr id="18" name="Freeform: Shape 17">
            <a:extLst>
              <a:ext uri="{FF2B5EF4-FFF2-40B4-BE49-F238E27FC236}">
                <a16:creationId xmlns:a16="http://schemas.microsoft.com/office/drawing/2014/main" id="{E620AACB-48B8-B740-AABC-4B08BEFFAB4C}"/>
              </a:ext>
            </a:extLst>
          </p:cNvPr>
          <p:cNvSpPr/>
          <p:nvPr/>
        </p:nvSpPr>
        <p:spPr bwMode="auto">
          <a:xfrm>
            <a:off x="1610509" y="1870399"/>
            <a:ext cx="4459083" cy="2656837"/>
          </a:xfrm>
          <a:custGeom>
            <a:avLst/>
            <a:gdLst>
              <a:gd name="connsiteX0" fmla="*/ 0 w 4505960"/>
              <a:gd name="connsiteY0" fmla="*/ 0 h 1894840"/>
              <a:gd name="connsiteX1" fmla="*/ 0 w 4505960"/>
              <a:gd name="connsiteY1" fmla="*/ 1894840 h 1894840"/>
              <a:gd name="connsiteX2" fmla="*/ 4505960 w 4505960"/>
              <a:gd name="connsiteY2" fmla="*/ 1894840 h 1894840"/>
            </a:gdLst>
            <a:ahLst/>
            <a:cxnLst>
              <a:cxn ang="0">
                <a:pos x="connsiteX0" y="connsiteY0"/>
              </a:cxn>
              <a:cxn ang="0">
                <a:pos x="connsiteX1" y="connsiteY1"/>
              </a:cxn>
              <a:cxn ang="0">
                <a:pos x="connsiteX2" y="connsiteY2"/>
              </a:cxn>
            </a:cxnLst>
            <a:rect l="l" t="t" r="r" b="b"/>
            <a:pathLst>
              <a:path w="4505960" h="1894840">
                <a:moveTo>
                  <a:pt x="0" y="0"/>
                </a:moveTo>
                <a:lnTo>
                  <a:pt x="0" y="1894840"/>
                </a:lnTo>
                <a:lnTo>
                  <a:pt x="4505960" y="18948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26" name="Group 25">
            <a:extLst>
              <a:ext uri="{FF2B5EF4-FFF2-40B4-BE49-F238E27FC236}">
                <a16:creationId xmlns:a16="http://schemas.microsoft.com/office/drawing/2014/main" id="{27DE601D-3D67-6242-5463-406790193018}"/>
              </a:ext>
            </a:extLst>
          </p:cNvPr>
          <p:cNvGrpSpPr/>
          <p:nvPr/>
        </p:nvGrpSpPr>
        <p:grpSpPr>
          <a:xfrm>
            <a:off x="1516329" y="4566766"/>
            <a:ext cx="4580956" cy="307777"/>
            <a:chOff x="2625610" y="4421030"/>
            <a:chExt cx="6955159" cy="307777"/>
          </a:xfrm>
        </p:grpSpPr>
        <p:grpSp>
          <p:nvGrpSpPr>
            <p:cNvPr id="27" name="Group 26">
              <a:extLst>
                <a:ext uri="{FF2B5EF4-FFF2-40B4-BE49-F238E27FC236}">
                  <a16:creationId xmlns:a16="http://schemas.microsoft.com/office/drawing/2014/main" id="{C3A92E99-759A-F877-C82B-A4BB2473B54C}"/>
                </a:ext>
              </a:extLst>
            </p:cNvPr>
            <p:cNvGrpSpPr/>
            <p:nvPr/>
          </p:nvGrpSpPr>
          <p:grpSpPr>
            <a:xfrm>
              <a:off x="2625610" y="4421030"/>
              <a:ext cx="4009004" cy="307777"/>
              <a:chOff x="1309385" y="4726574"/>
              <a:chExt cx="4875650" cy="307777"/>
            </a:xfrm>
          </p:grpSpPr>
          <p:sp>
            <p:nvSpPr>
              <p:cNvPr id="37" name="TextBox 36">
                <a:extLst>
                  <a:ext uri="{FF2B5EF4-FFF2-40B4-BE49-F238E27FC236}">
                    <a16:creationId xmlns:a16="http://schemas.microsoft.com/office/drawing/2014/main" id="{6038F59C-26CD-E7BD-AA42-C140CF468E21}"/>
                  </a:ext>
                </a:extLst>
              </p:cNvPr>
              <p:cNvSpPr txBox="1"/>
              <p:nvPr/>
            </p:nvSpPr>
            <p:spPr bwMode="auto">
              <a:xfrm>
                <a:off x="1309385"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sp>
            <p:nvSpPr>
              <p:cNvPr id="38" name="TextBox 37">
                <a:extLst>
                  <a:ext uri="{FF2B5EF4-FFF2-40B4-BE49-F238E27FC236}">
                    <a16:creationId xmlns:a16="http://schemas.microsoft.com/office/drawing/2014/main" id="{C0DF7F43-D04F-8A9B-B6E7-6E310B2534BA}"/>
                  </a:ext>
                </a:extLst>
              </p:cNvPr>
              <p:cNvSpPr txBox="1"/>
              <p:nvPr/>
            </p:nvSpPr>
            <p:spPr bwMode="auto">
              <a:xfrm>
                <a:off x="1761272"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a:t>
                </a:r>
              </a:p>
            </p:txBody>
          </p:sp>
          <p:sp>
            <p:nvSpPr>
              <p:cNvPr id="39" name="TextBox 38">
                <a:extLst>
                  <a:ext uri="{FF2B5EF4-FFF2-40B4-BE49-F238E27FC236}">
                    <a16:creationId xmlns:a16="http://schemas.microsoft.com/office/drawing/2014/main" id="{371DB380-44DF-32B8-9AD4-EFDD6053D180}"/>
                  </a:ext>
                </a:extLst>
              </p:cNvPr>
              <p:cNvSpPr txBox="1"/>
              <p:nvPr/>
            </p:nvSpPr>
            <p:spPr bwMode="auto">
              <a:xfrm>
                <a:off x="2216259"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a:t>
                </a:r>
              </a:p>
            </p:txBody>
          </p:sp>
          <p:sp>
            <p:nvSpPr>
              <p:cNvPr id="40" name="TextBox 39">
                <a:extLst>
                  <a:ext uri="{FF2B5EF4-FFF2-40B4-BE49-F238E27FC236}">
                    <a16:creationId xmlns:a16="http://schemas.microsoft.com/office/drawing/2014/main" id="{D5996564-3BEF-4648-F2AA-2D15E02CFD9F}"/>
                  </a:ext>
                </a:extLst>
              </p:cNvPr>
              <p:cNvSpPr txBox="1"/>
              <p:nvPr/>
            </p:nvSpPr>
            <p:spPr bwMode="auto">
              <a:xfrm>
                <a:off x="2668147"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a:t>
                </a:r>
              </a:p>
            </p:txBody>
          </p:sp>
          <p:sp>
            <p:nvSpPr>
              <p:cNvPr id="41" name="TextBox 40">
                <a:extLst>
                  <a:ext uri="{FF2B5EF4-FFF2-40B4-BE49-F238E27FC236}">
                    <a16:creationId xmlns:a16="http://schemas.microsoft.com/office/drawing/2014/main" id="{F8B2310E-8147-B468-42AA-F8C34BC5C0B5}"/>
                  </a:ext>
                </a:extLst>
              </p:cNvPr>
              <p:cNvSpPr txBox="1"/>
              <p:nvPr/>
            </p:nvSpPr>
            <p:spPr bwMode="auto">
              <a:xfrm>
                <a:off x="3095118"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a:t>
                </a:r>
              </a:p>
            </p:txBody>
          </p:sp>
          <p:sp>
            <p:nvSpPr>
              <p:cNvPr id="42" name="TextBox 41">
                <a:extLst>
                  <a:ext uri="{FF2B5EF4-FFF2-40B4-BE49-F238E27FC236}">
                    <a16:creationId xmlns:a16="http://schemas.microsoft.com/office/drawing/2014/main" id="{9BA9F464-20B6-D346-919D-B980C975F5AB}"/>
                  </a:ext>
                </a:extLst>
              </p:cNvPr>
              <p:cNvSpPr txBox="1"/>
              <p:nvPr/>
            </p:nvSpPr>
            <p:spPr bwMode="auto">
              <a:xfrm>
                <a:off x="3491445"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a:t>
                </a:r>
              </a:p>
            </p:txBody>
          </p:sp>
          <p:sp>
            <p:nvSpPr>
              <p:cNvPr id="43" name="TextBox 42">
                <a:extLst>
                  <a:ext uri="{FF2B5EF4-FFF2-40B4-BE49-F238E27FC236}">
                    <a16:creationId xmlns:a16="http://schemas.microsoft.com/office/drawing/2014/main" id="{40946434-056D-9A59-942A-B76B77C5D52D}"/>
                  </a:ext>
                </a:extLst>
              </p:cNvPr>
              <p:cNvSpPr txBox="1"/>
              <p:nvPr/>
            </p:nvSpPr>
            <p:spPr bwMode="auto">
              <a:xfrm>
                <a:off x="394333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12</a:t>
                </a:r>
              </a:p>
            </p:txBody>
          </p:sp>
          <p:sp>
            <p:nvSpPr>
              <p:cNvPr id="44" name="TextBox 43">
                <a:extLst>
                  <a:ext uri="{FF2B5EF4-FFF2-40B4-BE49-F238E27FC236}">
                    <a16:creationId xmlns:a16="http://schemas.microsoft.com/office/drawing/2014/main" id="{66C44C80-3981-FA1D-1311-F0B445B788AD}"/>
                  </a:ext>
                </a:extLst>
              </p:cNvPr>
              <p:cNvSpPr txBox="1"/>
              <p:nvPr/>
            </p:nvSpPr>
            <p:spPr bwMode="auto">
              <a:xfrm>
                <a:off x="440902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14</a:t>
                </a:r>
              </a:p>
            </p:txBody>
          </p:sp>
          <p:sp>
            <p:nvSpPr>
              <p:cNvPr id="45" name="TextBox 44">
                <a:extLst>
                  <a:ext uri="{FF2B5EF4-FFF2-40B4-BE49-F238E27FC236}">
                    <a16:creationId xmlns:a16="http://schemas.microsoft.com/office/drawing/2014/main" id="{87AB105F-1BF5-7C9B-F13C-FA24AC45142D}"/>
                  </a:ext>
                </a:extLst>
              </p:cNvPr>
              <p:cNvSpPr txBox="1"/>
              <p:nvPr/>
            </p:nvSpPr>
            <p:spPr bwMode="auto">
              <a:xfrm>
                <a:off x="4847784"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16</a:t>
                </a:r>
              </a:p>
            </p:txBody>
          </p:sp>
          <p:sp>
            <p:nvSpPr>
              <p:cNvPr id="46" name="TextBox 45">
                <a:extLst>
                  <a:ext uri="{FF2B5EF4-FFF2-40B4-BE49-F238E27FC236}">
                    <a16:creationId xmlns:a16="http://schemas.microsoft.com/office/drawing/2014/main" id="{55A5FCA7-3F1F-307A-5F3D-C328708E6DCF}"/>
                  </a:ext>
                </a:extLst>
              </p:cNvPr>
              <p:cNvSpPr txBox="1"/>
              <p:nvPr/>
            </p:nvSpPr>
            <p:spPr bwMode="auto">
              <a:xfrm>
                <a:off x="5299440"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18</a:t>
                </a:r>
              </a:p>
            </p:txBody>
          </p:sp>
          <p:sp>
            <p:nvSpPr>
              <p:cNvPr id="47" name="TextBox 46">
                <a:extLst>
                  <a:ext uri="{FF2B5EF4-FFF2-40B4-BE49-F238E27FC236}">
                    <a16:creationId xmlns:a16="http://schemas.microsoft.com/office/drawing/2014/main" id="{8D72356F-A6C5-DAF4-8E7D-33D19611A65E}"/>
                  </a:ext>
                </a:extLst>
              </p:cNvPr>
              <p:cNvSpPr txBox="1"/>
              <p:nvPr/>
            </p:nvSpPr>
            <p:spPr bwMode="auto">
              <a:xfrm>
                <a:off x="573820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grpSp>
        <p:grpSp>
          <p:nvGrpSpPr>
            <p:cNvPr id="28" name="Group 27">
              <a:extLst>
                <a:ext uri="{FF2B5EF4-FFF2-40B4-BE49-F238E27FC236}">
                  <a16:creationId xmlns:a16="http://schemas.microsoft.com/office/drawing/2014/main" id="{6DC8BC39-8614-9C23-524C-E83A0CBAA496}"/>
                </a:ext>
              </a:extLst>
            </p:cNvPr>
            <p:cNvGrpSpPr/>
            <p:nvPr/>
          </p:nvGrpSpPr>
          <p:grpSpPr>
            <a:xfrm>
              <a:off x="6629791" y="4421030"/>
              <a:ext cx="2950978" cy="307777"/>
              <a:chOff x="1705711" y="4726574"/>
              <a:chExt cx="3588905" cy="307777"/>
            </a:xfrm>
          </p:grpSpPr>
          <p:sp>
            <p:nvSpPr>
              <p:cNvPr id="29" name="TextBox 28">
                <a:extLst>
                  <a:ext uri="{FF2B5EF4-FFF2-40B4-BE49-F238E27FC236}">
                    <a16:creationId xmlns:a16="http://schemas.microsoft.com/office/drawing/2014/main" id="{678845F8-1E5A-CD88-8061-32C5E132AFA2}"/>
                  </a:ext>
                </a:extLst>
              </p:cNvPr>
              <p:cNvSpPr txBox="1"/>
              <p:nvPr/>
            </p:nvSpPr>
            <p:spPr bwMode="auto">
              <a:xfrm>
                <a:off x="170571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22</a:t>
                </a:r>
              </a:p>
            </p:txBody>
          </p:sp>
          <p:sp>
            <p:nvSpPr>
              <p:cNvPr id="30" name="TextBox 29">
                <a:extLst>
                  <a:ext uri="{FF2B5EF4-FFF2-40B4-BE49-F238E27FC236}">
                    <a16:creationId xmlns:a16="http://schemas.microsoft.com/office/drawing/2014/main" id="{2AF036E9-1FBF-19BF-0A21-B15BCD3DC908}"/>
                  </a:ext>
                </a:extLst>
              </p:cNvPr>
              <p:cNvSpPr txBox="1"/>
              <p:nvPr/>
            </p:nvSpPr>
            <p:spPr bwMode="auto">
              <a:xfrm>
                <a:off x="2160698"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24</a:t>
                </a:r>
              </a:p>
            </p:txBody>
          </p:sp>
          <p:sp>
            <p:nvSpPr>
              <p:cNvPr id="31" name="TextBox 30">
                <a:extLst>
                  <a:ext uri="{FF2B5EF4-FFF2-40B4-BE49-F238E27FC236}">
                    <a16:creationId xmlns:a16="http://schemas.microsoft.com/office/drawing/2014/main" id="{67575178-7ACC-D36E-74BA-D087E7BDAABB}"/>
                  </a:ext>
                </a:extLst>
              </p:cNvPr>
              <p:cNvSpPr txBox="1"/>
              <p:nvPr/>
            </p:nvSpPr>
            <p:spPr bwMode="auto">
              <a:xfrm>
                <a:off x="2612586"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26</a:t>
                </a:r>
              </a:p>
            </p:txBody>
          </p:sp>
          <p:sp>
            <p:nvSpPr>
              <p:cNvPr id="32" name="TextBox 31">
                <a:extLst>
                  <a:ext uri="{FF2B5EF4-FFF2-40B4-BE49-F238E27FC236}">
                    <a16:creationId xmlns:a16="http://schemas.microsoft.com/office/drawing/2014/main" id="{9762E3BF-CB4A-54C0-066C-7FC8A48D8279}"/>
                  </a:ext>
                </a:extLst>
              </p:cNvPr>
              <p:cNvSpPr txBox="1"/>
              <p:nvPr/>
            </p:nvSpPr>
            <p:spPr bwMode="auto">
              <a:xfrm>
                <a:off x="3039557"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28</a:t>
                </a:r>
              </a:p>
            </p:txBody>
          </p:sp>
          <p:sp>
            <p:nvSpPr>
              <p:cNvPr id="33" name="TextBox 32">
                <a:extLst>
                  <a:ext uri="{FF2B5EF4-FFF2-40B4-BE49-F238E27FC236}">
                    <a16:creationId xmlns:a16="http://schemas.microsoft.com/office/drawing/2014/main" id="{5F41B07A-4550-5DA2-F5BF-65E7F449E221}"/>
                  </a:ext>
                </a:extLst>
              </p:cNvPr>
              <p:cNvSpPr txBox="1"/>
              <p:nvPr/>
            </p:nvSpPr>
            <p:spPr bwMode="auto">
              <a:xfrm>
                <a:off x="3491445"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30</a:t>
                </a:r>
              </a:p>
            </p:txBody>
          </p:sp>
          <p:sp>
            <p:nvSpPr>
              <p:cNvPr id="34" name="TextBox 33">
                <a:extLst>
                  <a:ext uri="{FF2B5EF4-FFF2-40B4-BE49-F238E27FC236}">
                    <a16:creationId xmlns:a16="http://schemas.microsoft.com/office/drawing/2014/main" id="{DE340B0B-FF63-7F9F-F60C-85295526F10B}"/>
                  </a:ext>
                </a:extLst>
              </p:cNvPr>
              <p:cNvSpPr txBox="1"/>
              <p:nvPr/>
            </p:nvSpPr>
            <p:spPr bwMode="auto">
              <a:xfrm>
                <a:off x="394333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32</a:t>
                </a:r>
              </a:p>
            </p:txBody>
          </p:sp>
          <p:sp>
            <p:nvSpPr>
              <p:cNvPr id="35" name="TextBox 34">
                <a:extLst>
                  <a:ext uri="{FF2B5EF4-FFF2-40B4-BE49-F238E27FC236}">
                    <a16:creationId xmlns:a16="http://schemas.microsoft.com/office/drawing/2014/main" id="{E42E5DA0-A75A-9EBB-AE06-4CCB426AC127}"/>
                  </a:ext>
                </a:extLst>
              </p:cNvPr>
              <p:cNvSpPr txBox="1"/>
              <p:nvPr/>
            </p:nvSpPr>
            <p:spPr bwMode="auto">
              <a:xfrm>
                <a:off x="440902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34</a:t>
                </a:r>
              </a:p>
            </p:txBody>
          </p:sp>
          <p:sp>
            <p:nvSpPr>
              <p:cNvPr id="36" name="TextBox 35">
                <a:extLst>
                  <a:ext uri="{FF2B5EF4-FFF2-40B4-BE49-F238E27FC236}">
                    <a16:creationId xmlns:a16="http://schemas.microsoft.com/office/drawing/2014/main" id="{23BF0790-6327-204C-DE59-2C7736A30424}"/>
                  </a:ext>
                </a:extLst>
              </p:cNvPr>
              <p:cNvSpPr txBox="1"/>
              <p:nvPr/>
            </p:nvSpPr>
            <p:spPr bwMode="auto">
              <a:xfrm>
                <a:off x="4847784"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36</a:t>
                </a:r>
              </a:p>
            </p:txBody>
          </p:sp>
        </p:grpSp>
      </p:grpSp>
      <p:grpSp>
        <p:nvGrpSpPr>
          <p:cNvPr id="48" name="Group 47">
            <a:extLst>
              <a:ext uri="{FF2B5EF4-FFF2-40B4-BE49-F238E27FC236}">
                <a16:creationId xmlns:a16="http://schemas.microsoft.com/office/drawing/2014/main" id="{52989641-5333-F84A-28EA-9E8EEFAB7FED}"/>
              </a:ext>
            </a:extLst>
          </p:cNvPr>
          <p:cNvGrpSpPr/>
          <p:nvPr/>
        </p:nvGrpSpPr>
        <p:grpSpPr>
          <a:xfrm>
            <a:off x="1611417" y="4534213"/>
            <a:ext cx="4358986" cy="97487"/>
            <a:chOff x="2769979" y="3760315"/>
            <a:chExt cx="6618147" cy="757400"/>
          </a:xfrm>
        </p:grpSpPr>
        <p:grpSp>
          <p:nvGrpSpPr>
            <p:cNvPr id="49" name="Group 48">
              <a:extLst>
                <a:ext uri="{FF2B5EF4-FFF2-40B4-BE49-F238E27FC236}">
                  <a16:creationId xmlns:a16="http://schemas.microsoft.com/office/drawing/2014/main" id="{2127E113-C031-17B3-A48D-28D9B86736B5}"/>
                </a:ext>
              </a:extLst>
            </p:cNvPr>
            <p:cNvGrpSpPr/>
            <p:nvPr/>
          </p:nvGrpSpPr>
          <p:grpSpPr>
            <a:xfrm>
              <a:off x="2769979" y="3760315"/>
              <a:ext cx="3675272" cy="757400"/>
              <a:chOff x="1476162" y="4001328"/>
              <a:chExt cx="4491487" cy="770193"/>
            </a:xfrm>
          </p:grpSpPr>
          <p:grpSp>
            <p:nvGrpSpPr>
              <p:cNvPr id="61" name="Group 60">
                <a:extLst>
                  <a:ext uri="{FF2B5EF4-FFF2-40B4-BE49-F238E27FC236}">
                    <a16:creationId xmlns:a16="http://schemas.microsoft.com/office/drawing/2014/main" id="{2B78B06E-E3EF-448D-382C-E6595178FB51}"/>
                  </a:ext>
                </a:extLst>
              </p:cNvPr>
              <p:cNvGrpSpPr/>
              <p:nvPr/>
            </p:nvGrpSpPr>
            <p:grpSpPr>
              <a:xfrm rot="5400000">
                <a:off x="2217344" y="3260146"/>
                <a:ext cx="770193" cy="2252557"/>
                <a:chOff x="1227530" y="2712720"/>
                <a:chExt cx="839616" cy="1896604"/>
              </a:xfrm>
            </p:grpSpPr>
            <p:cxnSp>
              <p:nvCxnSpPr>
                <p:cNvPr id="31876" name="Straight Connector 31875">
                  <a:extLst>
                    <a:ext uri="{FF2B5EF4-FFF2-40B4-BE49-F238E27FC236}">
                      <a16:creationId xmlns:a16="http://schemas.microsoft.com/office/drawing/2014/main" id="{613B11C0-97CF-B9A8-DBEA-7826FD5905A0}"/>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1BD1F532-3C57-2C7A-77C5-1B3B2C4BB0C0}"/>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B767E1B-77DB-6CEE-8F19-5C95F556CCD3}"/>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22B5561E-15C3-579A-04C9-0B9F709704C3}"/>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B9BA0904-E1B1-55A7-DA9C-7A95143B5EB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91AF97CD-2F7D-C192-AAB4-03C42F94A650}"/>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3B87D99C-5FB7-AFAB-E622-368D8B35E381}"/>
                  </a:ext>
                </a:extLst>
              </p:cNvPr>
              <p:cNvGrpSpPr/>
              <p:nvPr/>
            </p:nvGrpSpPr>
            <p:grpSpPr>
              <a:xfrm rot="5400000">
                <a:off x="4680506" y="3484378"/>
                <a:ext cx="770193" cy="1804093"/>
                <a:chOff x="1227530" y="3090317"/>
                <a:chExt cx="839616" cy="1519007"/>
              </a:xfrm>
            </p:grpSpPr>
            <p:cxnSp>
              <p:nvCxnSpPr>
                <p:cNvPr id="63" name="Straight Connector 62">
                  <a:extLst>
                    <a:ext uri="{FF2B5EF4-FFF2-40B4-BE49-F238E27FC236}">
                      <a16:creationId xmlns:a16="http://schemas.microsoft.com/office/drawing/2014/main" id="{AD8BA91B-6E75-72F0-A6B3-B6FD0D907ABD}"/>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57D0610C-87B8-418F-ABFA-C9BB4D425937}"/>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2BFD02A4-B696-9689-8385-2497F5D32388}"/>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A1AAE756-EA4C-7CB6-E2AA-230FA5F3733D}"/>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E95E17DD-A751-61DC-FEA1-59ED5283B2F2}"/>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0" name="Group 49">
              <a:extLst>
                <a:ext uri="{FF2B5EF4-FFF2-40B4-BE49-F238E27FC236}">
                  <a16:creationId xmlns:a16="http://schemas.microsoft.com/office/drawing/2014/main" id="{0C76BA68-91A7-E272-46E8-DD860162305E}"/>
                </a:ext>
              </a:extLst>
            </p:cNvPr>
            <p:cNvGrpSpPr/>
            <p:nvPr/>
          </p:nvGrpSpPr>
          <p:grpSpPr>
            <a:xfrm>
              <a:off x="6822130" y="3760315"/>
              <a:ext cx="2565996" cy="757400"/>
              <a:chOff x="1476162" y="4001328"/>
              <a:chExt cx="3135860" cy="770193"/>
            </a:xfrm>
          </p:grpSpPr>
          <p:grpSp>
            <p:nvGrpSpPr>
              <p:cNvPr id="51" name="Group 50">
                <a:extLst>
                  <a:ext uri="{FF2B5EF4-FFF2-40B4-BE49-F238E27FC236}">
                    <a16:creationId xmlns:a16="http://schemas.microsoft.com/office/drawing/2014/main" id="{F4D3EC3B-9EA0-2369-0D88-8F662C75DF18}"/>
                  </a:ext>
                </a:extLst>
              </p:cNvPr>
              <p:cNvGrpSpPr/>
              <p:nvPr/>
            </p:nvGrpSpPr>
            <p:grpSpPr>
              <a:xfrm rot="5400000">
                <a:off x="2217344" y="3260146"/>
                <a:ext cx="770193" cy="2252557"/>
                <a:chOff x="1227530" y="2712720"/>
                <a:chExt cx="839616" cy="1896604"/>
              </a:xfrm>
            </p:grpSpPr>
            <p:cxnSp>
              <p:nvCxnSpPr>
                <p:cNvPr id="55" name="Straight Connector 54">
                  <a:extLst>
                    <a:ext uri="{FF2B5EF4-FFF2-40B4-BE49-F238E27FC236}">
                      <a16:creationId xmlns:a16="http://schemas.microsoft.com/office/drawing/2014/main" id="{E6A9FCBD-365B-F296-D024-F0A04420EE8C}"/>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3BC6B46-5A9D-FB7F-A6A5-41D456F53110}"/>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9F40FB2-9A9F-D80B-1BD4-BEEC3349B26D}"/>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55C2C26-92E9-1C67-E234-8DE572B7BC8F}"/>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C116965-4A58-F3E8-F9CD-F018126FF14C}"/>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E240D40-A713-228E-AE41-25ED24A29B4F}"/>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1A58BDE-28D0-0D42-F192-75538D738A84}"/>
                  </a:ext>
                </a:extLst>
              </p:cNvPr>
              <p:cNvGrpSpPr/>
              <p:nvPr/>
            </p:nvGrpSpPr>
            <p:grpSpPr>
              <a:xfrm rot="5400000">
                <a:off x="4002693" y="4162193"/>
                <a:ext cx="770193" cy="448464"/>
                <a:chOff x="1227530" y="4231727"/>
                <a:chExt cx="839616" cy="377597"/>
              </a:xfrm>
            </p:grpSpPr>
            <p:cxnSp>
              <p:nvCxnSpPr>
                <p:cNvPr id="53" name="Straight Connector 52">
                  <a:extLst>
                    <a:ext uri="{FF2B5EF4-FFF2-40B4-BE49-F238E27FC236}">
                      <a16:creationId xmlns:a16="http://schemas.microsoft.com/office/drawing/2014/main" id="{B8424CD8-90AF-86A9-2823-143782CFDE61}"/>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1B76147-9E26-91C8-22D5-C515C542123B}"/>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31882" name="Group 31881">
            <a:extLst>
              <a:ext uri="{FF2B5EF4-FFF2-40B4-BE49-F238E27FC236}">
                <a16:creationId xmlns:a16="http://schemas.microsoft.com/office/drawing/2014/main" id="{35C49B76-E50E-C1AC-6F35-F02CA90E6D95}"/>
              </a:ext>
            </a:extLst>
          </p:cNvPr>
          <p:cNvGrpSpPr/>
          <p:nvPr/>
        </p:nvGrpSpPr>
        <p:grpSpPr>
          <a:xfrm>
            <a:off x="1470129" y="5164266"/>
            <a:ext cx="4594154" cy="258532"/>
            <a:chOff x="2553475" y="4421030"/>
            <a:chExt cx="6975197" cy="258532"/>
          </a:xfrm>
        </p:grpSpPr>
        <p:grpSp>
          <p:nvGrpSpPr>
            <p:cNvPr id="31883" name="Group 31882">
              <a:extLst>
                <a:ext uri="{FF2B5EF4-FFF2-40B4-BE49-F238E27FC236}">
                  <a16:creationId xmlns:a16="http://schemas.microsoft.com/office/drawing/2014/main" id="{17EF8F9A-CA6A-DE4B-B0F5-E35298682F34}"/>
                </a:ext>
              </a:extLst>
            </p:cNvPr>
            <p:cNvGrpSpPr/>
            <p:nvPr/>
          </p:nvGrpSpPr>
          <p:grpSpPr>
            <a:xfrm>
              <a:off x="2553475" y="4421030"/>
              <a:ext cx="4068314" cy="258532"/>
              <a:chOff x="1221656" y="4726574"/>
              <a:chExt cx="4947783" cy="258532"/>
            </a:xfrm>
          </p:grpSpPr>
          <p:sp>
            <p:nvSpPr>
              <p:cNvPr id="31897" name="TextBox 31896">
                <a:extLst>
                  <a:ext uri="{FF2B5EF4-FFF2-40B4-BE49-F238E27FC236}">
                    <a16:creationId xmlns:a16="http://schemas.microsoft.com/office/drawing/2014/main" id="{2814A1BB-32A2-3777-8BEA-8EA34814841D}"/>
                  </a:ext>
                </a:extLst>
              </p:cNvPr>
              <p:cNvSpPr txBox="1"/>
              <p:nvPr/>
            </p:nvSpPr>
            <p:spPr bwMode="auto">
              <a:xfrm>
                <a:off x="1221656"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112</a:t>
                </a:r>
              </a:p>
            </p:txBody>
          </p:sp>
          <p:sp>
            <p:nvSpPr>
              <p:cNvPr id="31898" name="TextBox 31897">
                <a:extLst>
                  <a:ext uri="{FF2B5EF4-FFF2-40B4-BE49-F238E27FC236}">
                    <a16:creationId xmlns:a16="http://schemas.microsoft.com/office/drawing/2014/main" id="{DEBC33F0-C21A-44CB-774B-D8383AB83DDA}"/>
                  </a:ext>
                </a:extLst>
              </p:cNvPr>
              <p:cNvSpPr txBox="1"/>
              <p:nvPr/>
            </p:nvSpPr>
            <p:spPr bwMode="auto">
              <a:xfrm>
                <a:off x="1673543"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103</a:t>
                </a:r>
              </a:p>
            </p:txBody>
          </p:sp>
          <p:sp>
            <p:nvSpPr>
              <p:cNvPr id="31899" name="TextBox 31898">
                <a:extLst>
                  <a:ext uri="{FF2B5EF4-FFF2-40B4-BE49-F238E27FC236}">
                    <a16:creationId xmlns:a16="http://schemas.microsoft.com/office/drawing/2014/main" id="{14F43C27-5F84-5492-B02C-A064B556A2B0}"/>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99</a:t>
                </a:r>
              </a:p>
            </p:txBody>
          </p:sp>
          <p:sp>
            <p:nvSpPr>
              <p:cNvPr id="31900" name="TextBox 31899">
                <a:extLst>
                  <a:ext uri="{FF2B5EF4-FFF2-40B4-BE49-F238E27FC236}">
                    <a16:creationId xmlns:a16="http://schemas.microsoft.com/office/drawing/2014/main" id="{0F4801A3-C6A3-F17E-ABB3-B5E4BE0B7547}"/>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88</a:t>
                </a:r>
              </a:p>
            </p:txBody>
          </p:sp>
          <p:sp>
            <p:nvSpPr>
              <p:cNvPr id="31901" name="TextBox 31900">
                <a:extLst>
                  <a:ext uri="{FF2B5EF4-FFF2-40B4-BE49-F238E27FC236}">
                    <a16:creationId xmlns:a16="http://schemas.microsoft.com/office/drawing/2014/main" id="{818C954D-1372-77CE-CC81-AF644F2FA56A}"/>
                  </a:ext>
                </a:extLst>
              </p:cNvPr>
              <p:cNvSpPr txBox="1"/>
              <p:nvPr/>
            </p:nvSpPr>
            <p:spPr bwMode="auto">
              <a:xfrm>
                <a:off x="3055153"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78</a:t>
                </a:r>
              </a:p>
            </p:txBody>
          </p:sp>
          <p:sp>
            <p:nvSpPr>
              <p:cNvPr id="31902" name="TextBox 31901">
                <a:extLst>
                  <a:ext uri="{FF2B5EF4-FFF2-40B4-BE49-F238E27FC236}">
                    <a16:creationId xmlns:a16="http://schemas.microsoft.com/office/drawing/2014/main" id="{538CDF02-DB56-5D77-4EBB-439AEF30AE70}"/>
                  </a:ext>
                </a:extLst>
              </p:cNvPr>
              <p:cNvSpPr txBox="1"/>
              <p:nvPr/>
            </p:nvSpPr>
            <p:spPr bwMode="auto">
              <a:xfrm>
                <a:off x="3507041"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70</a:t>
                </a:r>
              </a:p>
            </p:txBody>
          </p:sp>
          <p:sp>
            <p:nvSpPr>
              <p:cNvPr id="31903" name="TextBox 31902">
                <a:extLst>
                  <a:ext uri="{FF2B5EF4-FFF2-40B4-BE49-F238E27FC236}">
                    <a16:creationId xmlns:a16="http://schemas.microsoft.com/office/drawing/2014/main" id="{4BE967E9-BB7C-3A3C-5FB9-77056CFDD016}"/>
                  </a:ext>
                </a:extLst>
              </p:cNvPr>
              <p:cNvSpPr txBox="1"/>
              <p:nvPr/>
            </p:nvSpPr>
            <p:spPr bwMode="auto">
              <a:xfrm>
                <a:off x="395893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63</a:t>
                </a:r>
              </a:p>
            </p:txBody>
          </p:sp>
          <p:sp>
            <p:nvSpPr>
              <p:cNvPr id="31904" name="TextBox 31903">
                <a:extLst>
                  <a:ext uri="{FF2B5EF4-FFF2-40B4-BE49-F238E27FC236}">
                    <a16:creationId xmlns:a16="http://schemas.microsoft.com/office/drawing/2014/main" id="{94D3266B-F39F-E62F-CA67-A931E7D5EA91}"/>
                  </a:ext>
                </a:extLst>
              </p:cNvPr>
              <p:cNvSpPr txBox="1"/>
              <p:nvPr/>
            </p:nvSpPr>
            <p:spPr bwMode="auto">
              <a:xfrm>
                <a:off x="4424618"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56</a:t>
                </a:r>
              </a:p>
            </p:txBody>
          </p:sp>
          <p:sp>
            <p:nvSpPr>
              <p:cNvPr id="31905" name="TextBox 31904">
                <a:extLst>
                  <a:ext uri="{FF2B5EF4-FFF2-40B4-BE49-F238E27FC236}">
                    <a16:creationId xmlns:a16="http://schemas.microsoft.com/office/drawing/2014/main" id="{7CB8C170-FD56-F830-52B1-6D3F6A8C6A47}"/>
                  </a:ext>
                </a:extLst>
              </p:cNvPr>
              <p:cNvSpPr txBox="1"/>
              <p:nvPr/>
            </p:nvSpPr>
            <p:spPr bwMode="auto">
              <a:xfrm>
                <a:off x="486338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50</a:t>
                </a:r>
              </a:p>
            </p:txBody>
          </p:sp>
          <p:sp>
            <p:nvSpPr>
              <p:cNvPr id="31906" name="TextBox 31905">
                <a:extLst>
                  <a:ext uri="{FF2B5EF4-FFF2-40B4-BE49-F238E27FC236}">
                    <a16:creationId xmlns:a16="http://schemas.microsoft.com/office/drawing/2014/main" id="{3DC4C477-D064-7EB9-5E4A-43554B727865}"/>
                  </a:ext>
                </a:extLst>
              </p:cNvPr>
              <p:cNvSpPr txBox="1"/>
              <p:nvPr/>
            </p:nvSpPr>
            <p:spPr bwMode="auto">
              <a:xfrm>
                <a:off x="531503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45</a:t>
                </a:r>
              </a:p>
            </p:txBody>
          </p:sp>
          <p:sp>
            <p:nvSpPr>
              <p:cNvPr id="31907" name="TextBox 31906">
                <a:extLst>
                  <a:ext uri="{FF2B5EF4-FFF2-40B4-BE49-F238E27FC236}">
                    <a16:creationId xmlns:a16="http://schemas.microsoft.com/office/drawing/2014/main" id="{5CA0B6B3-8FAE-E4B1-0ECB-E6D6919DBA16}"/>
                  </a:ext>
                </a:extLst>
              </p:cNvPr>
              <p:cNvSpPr txBox="1"/>
              <p:nvPr/>
            </p:nvSpPr>
            <p:spPr bwMode="auto">
              <a:xfrm>
                <a:off x="5753799"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36</a:t>
                </a:r>
              </a:p>
            </p:txBody>
          </p:sp>
        </p:grpSp>
        <p:grpSp>
          <p:nvGrpSpPr>
            <p:cNvPr id="31884" name="Group 31883">
              <a:extLst>
                <a:ext uri="{FF2B5EF4-FFF2-40B4-BE49-F238E27FC236}">
                  <a16:creationId xmlns:a16="http://schemas.microsoft.com/office/drawing/2014/main" id="{7606FF86-4535-ECF4-7365-65F26C1FEAF3}"/>
                </a:ext>
              </a:extLst>
            </p:cNvPr>
            <p:cNvGrpSpPr/>
            <p:nvPr/>
          </p:nvGrpSpPr>
          <p:grpSpPr>
            <a:xfrm>
              <a:off x="6642616" y="4421030"/>
              <a:ext cx="2886056" cy="258532"/>
              <a:chOff x="1721307" y="4726574"/>
              <a:chExt cx="3509950" cy="258532"/>
            </a:xfrm>
          </p:grpSpPr>
          <p:sp>
            <p:nvSpPr>
              <p:cNvPr id="31885" name="TextBox 31884">
                <a:extLst>
                  <a:ext uri="{FF2B5EF4-FFF2-40B4-BE49-F238E27FC236}">
                    <a16:creationId xmlns:a16="http://schemas.microsoft.com/office/drawing/2014/main" id="{39CD5A0B-7C43-FDFD-632B-B5F5AAE4EA2C}"/>
                  </a:ext>
                </a:extLst>
              </p:cNvPr>
              <p:cNvSpPr txBox="1"/>
              <p:nvPr/>
            </p:nvSpPr>
            <p:spPr bwMode="auto">
              <a:xfrm>
                <a:off x="172130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30</a:t>
                </a:r>
              </a:p>
            </p:txBody>
          </p:sp>
          <p:sp>
            <p:nvSpPr>
              <p:cNvPr id="31886" name="TextBox 31885">
                <a:extLst>
                  <a:ext uri="{FF2B5EF4-FFF2-40B4-BE49-F238E27FC236}">
                    <a16:creationId xmlns:a16="http://schemas.microsoft.com/office/drawing/2014/main" id="{BFB10984-82CB-9BB2-6AC6-9BC4B1A3F702}"/>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24</a:t>
                </a:r>
              </a:p>
            </p:txBody>
          </p:sp>
          <p:sp>
            <p:nvSpPr>
              <p:cNvPr id="31888" name="TextBox 31887">
                <a:extLst>
                  <a:ext uri="{FF2B5EF4-FFF2-40B4-BE49-F238E27FC236}">
                    <a16:creationId xmlns:a16="http://schemas.microsoft.com/office/drawing/2014/main" id="{BFC0E132-FE2E-6AAC-979C-474DE4738CE1}"/>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18</a:t>
                </a:r>
              </a:p>
            </p:txBody>
          </p:sp>
          <p:sp>
            <p:nvSpPr>
              <p:cNvPr id="31889" name="TextBox 31888">
                <a:extLst>
                  <a:ext uri="{FF2B5EF4-FFF2-40B4-BE49-F238E27FC236}">
                    <a16:creationId xmlns:a16="http://schemas.microsoft.com/office/drawing/2014/main" id="{680F7675-4FFA-3B6C-0125-8DB284A369B7}"/>
                  </a:ext>
                </a:extLst>
              </p:cNvPr>
              <p:cNvSpPr txBox="1"/>
              <p:nvPr/>
            </p:nvSpPr>
            <p:spPr bwMode="auto">
              <a:xfrm>
                <a:off x="3102915"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a:t>
                </a:r>
              </a:p>
            </p:txBody>
          </p:sp>
          <p:sp>
            <p:nvSpPr>
              <p:cNvPr id="31893" name="TextBox 31892">
                <a:extLst>
                  <a:ext uri="{FF2B5EF4-FFF2-40B4-BE49-F238E27FC236}">
                    <a16:creationId xmlns:a16="http://schemas.microsoft.com/office/drawing/2014/main" id="{FE85325C-EBAC-749E-E5AC-DD142E8678E4}"/>
                  </a:ext>
                </a:extLst>
              </p:cNvPr>
              <p:cNvSpPr txBox="1"/>
              <p:nvPr/>
            </p:nvSpPr>
            <p:spPr bwMode="auto">
              <a:xfrm>
                <a:off x="355480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1894" name="TextBox 31893">
                <a:extLst>
                  <a:ext uri="{FF2B5EF4-FFF2-40B4-BE49-F238E27FC236}">
                    <a16:creationId xmlns:a16="http://schemas.microsoft.com/office/drawing/2014/main" id="{867CC39B-F706-392B-A6C1-B83A524B591C}"/>
                  </a:ext>
                </a:extLst>
              </p:cNvPr>
              <p:cNvSpPr txBox="1"/>
              <p:nvPr/>
            </p:nvSpPr>
            <p:spPr bwMode="auto">
              <a:xfrm>
                <a:off x="4006691"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1895" name="TextBox 31894">
                <a:extLst>
                  <a:ext uri="{FF2B5EF4-FFF2-40B4-BE49-F238E27FC236}">
                    <a16:creationId xmlns:a16="http://schemas.microsoft.com/office/drawing/2014/main" id="{13B2EBD7-C920-EC7E-63F9-E010B1386434}"/>
                  </a:ext>
                </a:extLst>
              </p:cNvPr>
              <p:cNvSpPr txBox="1"/>
              <p:nvPr/>
            </p:nvSpPr>
            <p:spPr bwMode="auto">
              <a:xfrm>
                <a:off x="447237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a:t>
                </a:r>
              </a:p>
            </p:txBody>
          </p:sp>
          <p:sp>
            <p:nvSpPr>
              <p:cNvPr id="31896" name="TextBox 31895">
                <a:extLst>
                  <a:ext uri="{FF2B5EF4-FFF2-40B4-BE49-F238E27FC236}">
                    <a16:creationId xmlns:a16="http://schemas.microsoft.com/office/drawing/2014/main" id="{720006FA-F931-666A-EB46-48AFEAA20E82}"/>
                  </a:ext>
                </a:extLst>
              </p:cNvPr>
              <p:cNvSpPr txBox="1"/>
              <p:nvPr/>
            </p:nvSpPr>
            <p:spPr bwMode="auto">
              <a:xfrm>
                <a:off x="491114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0</a:t>
                </a:r>
              </a:p>
            </p:txBody>
          </p:sp>
        </p:grpSp>
      </p:grpSp>
      <p:grpSp>
        <p:nvGrpSpPr>
          <p:cNvPr id="31908" name="Group 31907">
            <a:extLst>
              <a:ext uri="{FF2B5EF4-FFF2-40B4-BE49-F238E27FC236}">
                <a16:creationId xmlns:a16="http://schemas.microsoft.com/office/drawing/2014/main" id="{10F01CAC-C06D-BDC0-11A6-BABBF90C579D}"/>
              </a:ext>
            </a:extLst>
          </p:cNvPr>
          <p:cNvGrpSpPr/>
          <p:nvPr/>
        </p:nvGrpSpPr>
        <p:grpSpPr>
          <a:xfrm>
            <a:off x="1473640" y="5341594"/>
            <a:ext cx="4594154" cy="258532"/>
            <a:chOff x="2553475" y="4421030"/>
            <a:chExt cx="6975197" cy="258532"/>
          </a:xfrm>
        </p:grpSpPr>
        <p:grpSp>
          <p:nvGrpSpPr>
            <p:cNvPr id="31909" name="Group 31908">
              <a:extLst>
                <a:ext uri="{FF2B5EF4-FFF2-40B4-BE49-F238E27FC236}">
                  <a16:creationId xmlns:a16="http://schemas.microsoft.com/office/drawing/2014/main" id="{2CF94B11-1F49-ACC4-3D39-D958DF7D7AB2}"/>
                </a:ext>
              </a:extLst>
            </p:cNvPr>
            <p:cNvGrpSpPr/>
            <p:nvPr/>
          </p:nvGrpSpPr>
          <p:grpSpPr>
            <a:xfrm>
              <a:off x="2553475" y="4421030"/>
              <a:ext cx="4068314" cy="258532"/>
              <a:chOff x="1221656" y="4726574"/>
              <a:chExt cx="4947783" cy="258532"/>
            </a:xfrm>
          </p:grpSpPr>
          <p:sp>
            <p:nvSpPr>
              <p:cNvPr id="31919" name="TextBox 31918">
                <a:extLst>
                  <a:ext uri="{FF2B5EF4-FFF2-40B4-BE49-F238E27FC236}">
                    <a16:creationId xmlns:a16="http://schemas.microsoft.com/office/drawing/2014/main" id="{9403055D-D943-7AC5-41D4-D6F97D1A0009}"/>
                  </a:ext>
                </a:extLst>
              </p:cNvPr>
              <p:cNvSpPr txBox="1"/>
              <p:nvPr/>
            </p:nvSpPr>
            <p:spPr bwMode="auto">
              <a:xfrm>
                <a:off x="1221656"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110</a:t>
                </a:r>
              </a:p>
            </p:txBody>
          </p:sp>
          <p:sp>
            <p:nvSpPr>
              <p:cNvPr id="31920" name="TextBox 31919">
                <a:extLst>
                  <a:ext uri="{FF2B5EF4-FFF2-40B4-BE49-F238E27FC236}">
                    <a16:creationId xmlns:a16="http://schemas.microsoft.com/office/drawing/2014/main" id="{5DD13C96-CCDA-E18D-25FF-2E74B156025C}"/>
                  </a:ext>
                </a:extLst>
              </p:cNvPr>
              <p:cNvSpPr txBox="1"/>
              <p:nvPr/>
            </p:nvSpPr>
            <p:spPr bwMode="auto">
              <a:xfrm>
                <a:off x="172130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90</a:t>
                </a:r>
              </a:p>
            </p:txBody>
          </p:sp>
          <p:sp>
            <p:nvSpPr>
              <p:cNvPr id="31921" name="TextBox 31920">
                <a:extLst>
                  <a:ext uri="{FF2B5EF4-FFF2-40B4-BE49-F238E27FC236}">
                    <a16:creationId xmlns:a16="http://schemas.microsoft.com/office/drawing/2014/main" id="{A6F18D05-A438-8BA8-BDB6-691B99252145}"/>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84</a:t>
                </a:r>
              </a:p>
            </p:txBody>
          </p:sp>
          <p:sp>
            <p:nvSpPr>
              <p:cNvPr id="31922" name="TextBox 31921">
                <a:extLst>
                  <a:ext uri="{FF2B5EF4-FFF2-40B4-BE49-F238E27FC236}">
                    <a16:creationId xmlns:a16="http://schemas.microsoft.com/office/drawing/2014/main" id="{630B946B-1A78-2F68-6960-66D14F6ECE98}"/>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75</a:t>
                </a:r>
              </a:p>
            </p:txBody>
          </p:sp>
          <p:sp>
            <p:nvSpPr>
              <p:cNvPr id="31923" name="TextBox 31922">
                <a:extLst>
                  <a:ext uri="{FF2B5EF4-FFF2-40B4-BE49-F238E27FC236}">
                    <a16:creationId xmlns:a16="http://schemas.microsoft.com/office/drawing/2014/main" id="{BDDBF8B1-1EAB-5B00-CA07-799B1D40227D}"/>
                  </a:ext>
                </a:extLst>
              </p:cNvPr>
              <p:cNvSpPr txBox="1"/>
              <p:nvPr/>
            </p:nvSpPr>
            <p:spPr bwMode="auto">
              <a:xfrm>
                <a:off x="3055153"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56</a:t>
                </a:r>
              </a:p>
            </p:txBody>
          </p:sp>
          <p:sp>
            <p:nvSpPr>
              <p:cNvPr id="31924" name="TextBox 31923">
                <a:extLst>
                  <a:ext uri="{FF2B5EF4-FFF2-40B4-BE49-F238E27FC236}">
                    <a16:creationId xmlns:a16="http://schemas.microsoft.com/office/drawing/2014/main" id="{113B5F99-8CA1-96FD-516D-D5086F246CF5}"/>
                  </a:ext>
                </a:extLst>
              </p:cNvPr>
              <p:cNvSpPr txBox="1"/>
              <p:nvPr/>
            </p:nvSpPr>
            <p:spPr bwMode="auto">
              <a:xfrm>
                <a:off x="3507041"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46</a:t>
                </a:r>
              </a:p>
            </p:txBody>
          </p:sp>
          <p:sp>
            <p:nvSpPr>
              <p:cNvPr id="31925" name="TextBox 31924">
                <a:extLst>
                  <a:ext uri="{FF2B5EF4-FFF2-40B4-BE49-F238E27FC236}">
                    <a16:creationId xmlns:a16="http://schemas.microsoft.com/office/drawing/2014/main" id="{235B763F-CC38-C179-1408-E70B6B59F090}"/>
                  </a:ext>
                </a:extLst>
              </p:cNvPr>
              <p:cNvSpPr txBox="1"/>
              <p:nvPr/>
            </p:nvSpPr>
            <p:spPr bwMode="auto">
              <a:xfrm>
                <a:off x="395893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37</a:t>
                </a:r>
              </a:p>
            </p:txBody>
          </p:sp>
          <p:sp>
            <p:nvSpPr>
              <p:cNvPr id="31926" name="TextBox 31925">
                <a:extLst>
                  <a:ext uri="{FF2B5EF4-FFF2-40B4-BE49-F238E27FC236}">
                    <a16:creationId xmlns:a16="http://schemas.microsoft.com/office/drawing/2014/main" id="{B98616E9-D4A4-8F97-43EF-331BDBA28ABB}"/>
                  </a:ext>
                </a:extLst>
              </p:cNvPr>
              <p:cNvSpPr txBox="1"/>
              <p:nvPr/>
            </p:nvSpPr>
            <p:spPr bwMode="auto">
              <a:xfrm>
                <a:off x="4424618"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26</a:t>
                </a:r>
              </a:p>
            </p:txBody>
          </p:sp>
          <p:sp>
            <p:nvSpPr>
              <p:cNvPr id="31927" name="TextBox 31926">
                <a:extLst>
                  <a:ext uri="{FF2B5EF4-FFF2-40B4-BE49-F238E27FC236}">
                    <a16:creationId xmlns:a16="http://schemas.microsoft.com/office/drawing/2014/main" id="{89750CF8-F8CE-CC9C-848F-141C33312009}"/>
                  </a:ext>
                </a:extLst>
              </p:cNvPr>
              <p:cNvSpPr txBox="1"/>
              <p:nvPr/>
            </p:nvSpPr>
            <p:spPr bwMode="auto">
              <a:xfrm>
                <a:off x="486338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22</a:t>
                </a:r>
              </a:p>
            </p:txBody>
          </p:sp>
          <p:sp>
            <p:nvSpPr>
              <p:cNvPr id="31928" name="TextBox 31927">
                <a:extLst>
                  <a:ext uri="{FF2B5EF4-FFF2-40B4-BE49-F238E27FC236}">
                    <a16:creationId xmlns:a16="http://schemas.microsoft.com/office/drawing/2014/main" id="{4013C006-8877-4DFC-AF36-16091382D0CF}"/>
                  </a:ext>
                </a:extLst>
              </p:cNvPr>
              <p:cNvSpPr txBox="1"/>
              <p:nvPr/>
            </p:nvSpPr>
            <p:spPr bwMode="auto">
              <a:xfrm>
                <a:off x="531503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20</a:t>
                </a:r>
              </a:p>
            </p:txBody>
          </p:sp>
          <p:sp>
            <p:nvSpPr>
              <p:cNvPr id="31929" name="TextBox 31928">
                <a:extLst>
                  <a:ext uri="{FF2B5EF4-FFF2-40B4-BE49-F238E27FC236}">
                    <a16:creationId xmlns:a16="http://schemas.microsoft.com/office/drawing/2014/main" id="{303D5141-A5C9-609E-8B9C-4ACF0FFEB975}"/>
                  </a:ext>
                </a:extLst>
              </p:cNvPr>
              <p:cNvSpPr txBox="1"/>
              <p:nvPr/>
            </p:nvSpPr>
            <p:spPr bwMode="auto">
              <a:xfrm>
                <a:off x="5753799"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14</a:t>
                </a:r>
              </a:p>
            </p:txBody>
          </p:sp>
        </p:grpSp>
        <p:grpSp>
          <p:nvGrpSpPr>
            <p:cNvPr id="31910" name="Group 31909">
              <a:extLst>
                <a:ext uri="{FF2B5EF4-FFF2-40B4-BE49-F238E27FC236}">
                  <a16:creationId xmlns:a16="http://schemas.microsoft.com/office/drawing/2014/main" id="{7D89AB0D-AC05-A35A-14AA-FF505E6F85E3}"/>
                </a:ext>
              </a:extLst>
            </p:cNvPr>
            <p:cNvGrpSpPr/>
            <p:nvPr/>
          </p:nvGrpSpPr>
          <p:grpSpPr>
            <a:xfrm>
              <a:off x="6681888" y="4421030"/>
              <a:ext cx="2846784" cy="258532"/>
              <a:chOff x="1769069" y="4726574"/>
              <a:chExt cx="3462188" cy="258532"/>
            </a:xfrm>
          </p:grpSpPr>
          <p:sp>
            <p:nvSpPr>
              <p:cNvPr id="31911" name="TextBox 31910">
                <a:extLst>
                  <a:ext uri="{FF2B5EF4-FFF2-40B4-BE49-F238E27FC236}">
                    <a16:creationId xmlns:a16="http://schemas.microsoft.com/office/drawing/2014/main" id="{278C9DEB-15BF-87ED-AE9C-DD75C258B911}"/>
                  </a:ext>
                </a:extLst>
              </p:cNvPr>
              <p:cNvSpPr txBox="1"/>
              <p:nvPr/>
            </p:nvSpPr>
            <p:spPr bwMode="auto">
              <a:xfrm>
                <a:off x="176906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9</a:t>
                </a:r>
              </a:p>
            </p:txBody>
          </p:sp>
          <p:sp>
            <p:nvSpPr>
              <p:cNvPr id="31912" name="TextBox 31911">
                <a:extLst>
                  <a:ext uri="{FF2B5EF4-FFF2-40B4-BE49-F238E27FC236}">
                    <a16:creationId xmlns:a16="http://schemas.microsoft.com/office/drawing/2014/main" id="{C5B09471-E6CC-5FD1-81B6-850FCC112329}"/>
                  </a:ext>
                </a:extLst>
              </p:cNvPr>
              <p:cNvSpPr txBox="1"/>
              <p:nvPr/>
            </p:nvSpPr>
            <p:spPr bwMode="auto">
              <a:xfrm>
                <a:off x="2224056"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1913" name="TextBox 31912">
                <a:extLst>
                  <a:ext uri="{FF2B5EF4-FFF2-40B4-BE49-F238E27FC236}">
                    <a16:creationId xmlns:a16="http://schemas.microsoft.com/office/drawing/2014/main" id="{97E2A524-E144-983C-493D-2886465EB563}"/>
                  </a:ext>
                </a:extLst>
              </p:cNvPr>
              <p:cNvSpPr txBox="1"/>
              <p:nvPr/>
            </p:nvSpPr>
            <p:spPr bwMode="auto">
              <a:xfrm>
                <a:off x="2675944"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1914" name="TextBox 31913">
                <a:extLst>
                  <a:ext uri="{FF2B5EF4-FFF2-40B4-BE49-F238E27FC236}">
                    <a16:creationId xmlns:a16="http://schemas.microsoft.com/office/drawing/2014/main" id="{559FF664-37D9-6908-3B86-79B7D7F656A4}"/>
                  </a:ext>
                </a:extLst>
              </p:cNvPr>
              <p:cNvSpPr txBox="1"/>
              <p:nvPr/>
            </p:nvSpPr>
            <p:spPr bwMode="auto">
              <a:xfrm>
                <a:off x="3102915"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a:t>
                </a:r>
              </a:p>
            </p:txBody>
          </p:sp>
          <p:sp>
            <p:nvSpPr>
              <p:cNvPr id="31915" name="TextBox 31914">
                <a:extLst>
                  <a:ext uri="{FF2B5EF4-FFF2-40B4-BE49-F238E27FC236}">
                    <a16:creationId xmlns:a16="http://schemas.microsoft.com/office/drawing/2014/main" id="{8C9CDF2D-CFEC-3E81-5B6C-1AA7B9C0D7C6}"/>
                  </a:ext>
                </a:extLst>
              </p:cNvPr>
              <p:cNvSpPr txBox="1"/>
              <p:nvPr/>
            </p:nvSpPr>
            <p:spPr bwMode="auto">
              <a:xfrm>
                <a:off x="355480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1916" name="TextBox 31915">
                <a:extLst>
                  <a:ext uri="{FF2B5EF4-FFF2-40B4-BE49-F238E27FC236}">
                    <a16:creationId xmlns:a16="http://schemas.microsoft.com/office/drawing/2014/main" id="{F8A035AA-F2AB-6363-877F-449BF40EFC7C}"/>
                  </a:ext>
                </a:extLst>
              </p:cNvPr>
              <p:cNvSpPr txBox="1"/>
              <p:nvPr/>
            </p:nvSpPr>
            <p:spPr bwMode="auto">
              <a:xfrm>
                <a:off x="4006691"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1917" name="TextBox 31916">
                <a:extLst>
                  <a:ext uri="{FF2B5EF4-FFF2-40B4-BE49-F238E27FC236}">
                    <a16:creationId xmlns:a16="http://schemas.microsoft.com/office/drawing/2014/main" id="{9BFE099F-1AA7-FF0A-7FD4-E5B3FC08384E}"/>
                  </a:ext>
                </a:extLst>
              </p:cNvPr>
              <p:cNvSpPr txBox="1"/>
              <p:nvPr/>
            </p:nvSpPr>
            <p:spPr bwMode="auto">
              <a:xfrm>
                <a:off x="447237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sp>
            <p:nvSpPr>
              <p:cNvPr id="31918" name="TextBox 31917">
                <a:extLst>
                  <a:ext uri="{FF2B5EF4-FFF2-40B4-BE49-F238E27FC236}">
                    <a16:creationId xmlns:a16="http://schemas.microsoft.com/office/drawing/2014/main" id="{FE585666-1824-42E6-D956-C8A514D29979}"/>
                  </a:ext>
                </a:extLst>
              </p:cNvPr>
              <p:cNvSpPr txBox="1"/>
              <p:nvPr/>
            </p:nvSpPr>
            <p:spPr bwMode="auto">
              <a:xfrm>
                <a:off x="491114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grpSp>
      </p:grpSp>
      <p:sp>
        <p:nvSpPr>
          <p:cNvPr id="31930" name="Freeform: Shape 31929">
            <a:extLst>
              <a:ext uri="{FF2B5EF4-FFF2-40B4-BE49-F238E27FC236}">
                <a16:creationId xmlns:a16="http://schemas.microsoft.com/office/drawing/2014/main" id="{63552370-1A97-5270-2F19-A6F806B0F31C}"/>
              </a:ext>
            </a:extLst>
          </p:cNvPr>
          <p:cNvSpPr/>
          <p:nvPr/>
        </p:nvSpPr>
        <p:spPr bwMode="auto">
          <a:xfrm>
            <a:off x="1614753" y="1984393"/>
            <a:ext cx="3928185" cy="2056262"/>
          </a:xfrm>
          <a:custGeom>
            <a:avLst/>
            <a:gdLst>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42030 w 5964071"/>
              <a:gd name="connsiteY50" fmla="*/ 727880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0671 w 5964071"/>
              <a:gd name="connsiteY50" fmla="*/ 688124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4386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386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58061 w 5964071"/>
              <a:gd name="connsiteY19" fmla="*/ 1472856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6702 w 5964071"/>
              <a:gd name="connsiteY19" fmla="*/ 1489894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60901 w 5964071"/>
              <a:gd name="connsiteY19" fmla="*/ 1489894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3863 w 5964071"/>
              <a:gd name="connsiteY19" fmla="*/ 147853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17202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05843 w 5964071"/>
              <a:gd name="connsiteY18" fmla="*/ 148137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25721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20041 w 5964071"/>
              <a:gd name="connsiteY18" fmla="*/ 148137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55588 w 5964071"/>
              <a:gd name="connsiteY68" fmla="*/ 316187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76876 w 5964071"/>
              <a:gd name="connsiteY67" fmla="*/ 310508 h 2056262"/>
              <a:gd name="connsiteX68" fmla="*/ 555588 w 5964071"/>
              <a:gd name="connsiteY68" fmla="*/ 316187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964071" h="2056262">
                <a:moveTo>
                  <a:pt x="5964071" y="2056262"/>
                </a:moveTo>
                <a:lnTo>
                  <a:pt x="4913194" y="2056262"/>
                </a:lnTo>
                <a:lnTo>
                  <a:pt x="4913194" y="1947080"/>
                </a:lnTo>
                <a:lnTo>
                  <a:pt x="3985146" y="1947080"/>
                </a:lnTo>
                <a:lnTo>
                  <a:pt x="3985146" y="1883391"/>
                </a:lnTo>
                <a:lnTo>
                  <a:pt x="3894161" y="1883391"/>
                </a:lnTo>
                <a:lnTo>
                  <a:pt x="3894161" y="1833349"/>
                </a:lnTo>
                <a:lnTo>
                  <a:pt x="3848668" y="1833349"/>
                </a:lnTo>
                <a:lnTo>
                  <a:pt x="3848668" y="1778758"/>
                </a:lnTo>
                <a:lnTo>
                  <a:pt x="3689445" y="1778758"/>
                </a:lnTo>
                <a:lnTo>
                  <a:pt x="3689445" y="1710519"/>
                </a:lnTo>
                <a:lnTo>
                  <a:pt x="3389194" y="1710519"/>
                </a:lnTo>
                <a:lnTo>
                  <a:pt x="3389194" y="1605886"/>
                </a:lnTo>
                <a:lnTo>
                  <a:pt x="3225421" y="1605886"/>
                </a:lnTo>
                <a:lnTo>
                  <a:pt x="3225421" y="1569492"/>
                </a:lnTo>
                <a:lnTo>
                  <a:pt x="2938818" y="1569492"/>
                </a:lnTo>
                <a:lnTo>
                  <a:pt x="2938818" y="1514901"/>
                </a:lnTo>
                <a:lnTo>
                  <a:pt x="2910971" y="1517741"/>
                </a:lnTo>
                <a:cubicBezTo>
                  <a:pt x="2911155" y="1504672"/>
                  <a:pt x="2911338" y="1491603"/>
                  <a:pt x="2911522" y="1478534"/>
                </a:cubicBezTo>
                <a:lnTo>
                  <a:pt x="2852382" y="1481375"/>
                </a:lnTo>
                <a:lnTo>
                  <a:pt x="2852382" y="1446662"/>
                </a:lnTo>
                <a:lnTo>
                  <a:pt x="2406555" y="1446662"/>
                </a:lnTo>
                <a:lnTo>
                  <a:pt x="2406555" y="1392071"/>
                </a:lnTo>
                <a:lnTo>
                  <a:pt x="2347415" y="1392071"/>
                </a:lnTo>
                <a:lnTo>
                  <a:pt x="2347415" y="1328382"/>
                </a:lnTo>
                <a:lnTo>
                  <a:pt x="2324668" y="1328382"/>
                </a:lnTo>
                <a:lnTo>
                  <a:pt x="2324668" y="1282889"/>
                </a:lnTo>
                <a:lnTo>
                  <a:pt x="2256430" y="1282889"/>
                </a:lnTo>
                <a:lnTo>
                  <a:pt x="2256430" y="1241946"/>
                </a:lnTo>
                <a:lnTo>
                  <a:pt x="2042615" y="1241946"/>
                </a:lnTo>
                <a:lnTo>
                  <a:pt x="2042615" y="1214650"/>
                </a:lnTo>
                <a:lnTo>
                  <a:pt x="1988024" y="1214650"/>
                </a:lnTo>
                <a:lnTo>
                  <a:pt x="1988024" y="1169158"/>
                </a:lnTo>
                <a:lnTo>
                  <a:pt x="1887940" y="1169158"/>
                </a:lnTo>
                <a:lnTo>
                  <a:pt x="1897039" y="1160059"/>
                </a:lnTo>
                <a:lnTo>
                  <a:pt x="1860645" y="1160059"/>
                </a:lnTo>
                <a:lnTo>
                  <a:pt x="1860645" y="1050877"/>
                </a:lnTo>
                <a:lnTo>
                  <a:pt x="1842448" y="1050877"/>
                </a:lnTo>
                <a:lnTo>
                  <a:pt x="1842448" y="1009934"/>
                </a:lnTo>
                <a:lnTo>
                  <a:pt x="1619534" y="1009934"/>
                </a:lnTo>
                <a:lnTo>
                  <a:pt x="1619534" y="973540"/>
                </a:lnTo>
                <a:lnTo>
                  <a:pt x="1551295" y="973540"/>
                </a:lnTo>
                <a:lnTo>
                  <a:pt x="1551295" y="905301"/>
                </a:lnTo>
                <a:lnTo>
                  <a:pt x="1528549" y="905301"/>
                </a:lnTo>
                <a:lnTo>
                  <a:pt x="1528549" y="878006"/>
                </a:lnTo>
                <a:lnTo>
                  <a:pt x="1519451" y="878006"/>
                </a:lnTo>
                <a:lnTo>
                  <a:pt x="1519451" y="773373"/>
                </a:lnTo>
                <a:lnTo>
                  <a:pt x="1382973" y="773373"/>
                </a:lnTo>
                <a:lnTo>
                  <a:pt x="1382973" y="741528"/>
                </a:lnTo>
                <a:lnTo>
                  <a:pt x="1328382" y="741528"/>
                </a:lnTo>
                <a:lnTo>
                  <a:pt x="1336350" y="727881"/>
                </a:lnTo>
                <a:lnTo>
                  <a:pt x="1273791" y="727880"/>
                </a:lnTo>
                <a:lnTo>
                  <a:pt x="1273791" y="673289"/>
                </a:lnTo>
                <a:lnTo>
                  <a:pt x="1264692" y="682388"/>
                </a:lnTo>
                <a:lnTo>
                  <a:pt x="1251045" y="682388"/>
                </a:lnTo>
                <a:lnTo>
                  <a:pt x="1251045" y="655092"/>
                </a:lnTo>
                <a:lnTo>
                  <a:pt x="1232848" y="655092"/>
                </a:lnTo>
                <a:lnTo>
                  <a:pt x="1232848" y="627797"/>
                </a:lnTo>
                <a:lnTo>
                  <a:pt x="1201003" y="627797"/>
                </a:lnTo>
                <a:lnTo>
                  <a:pt x="1201003" y="504967"/>
                </a:lnTo>
                <a:lnTo>
                  <a:pt x="1182806" y="504967"/>
                </a:lnTo>
                <a:lnTo>
                  <a:pt x="1182806" y="459474"/>
                </a:lnTo>
                <a:lnTo>
                  <a:pt x="1164609" y="459474"/>
                </a:lnTo>
                <a:lnTo>
                  <a:pt x="1164609" y="418531"/>
                </a:lnTo>
                <a:lnTo>
                  <a:pt x="991737" y="418531"/>
                </a:lnTo>
                <a:lnTo>
                  <a:pt x="991737" y="395785"/>
                </a:lnTo>
                <a:lnTo>
                  <a:pt x="882555" y="395785"/>
                </a:lnTo>
                <a:lnTo>
                  <a:pt x="876876" y="310508"/>
                </a:lnTo>
                <a:lnTo>
                  <a:pt x="555588" y="316187"/>
                </a:lnTo>
                <a:lnTo>
                  <a:pt x="564107" y="282053"/>
                </a:lnTo>
                <a:lnTo>
                  <a:pt x="518615" y="282053"/>
                </a:lnTo>
                <a:lnTo>
                  <a:pt x="518615" y="232012"/>
                </a:lnTo>
                <a:lnTo>
                  <a:pt x="495868" y="232012"/>
                </a:lnTo>
                <a:lnTo>
                  <a:pt x="495868" y="154674"/>
                </a:lnTo>
                <a:lnTo>
                  <a:pt x="254758" y="154674"/>
                </a:lnTo>
                <a:lnTo>
                  <a:pt x="254758" y="86436"/>
                </a:lnTo>
                <a:lnTo>
                  <a:pt x="232012" y="86436"/>
                </a:lnTo>
                <a:lnTo>
                  <a:pt x="232012" y="63689"/>
                </a:lnTo>
                <a:lnTo>
                  <a:pt x="209265" y="63689"/>
                </a:lnTo>
                <a:lnTo>
                  <a:pt x="20926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1931" name="Group 31930">
            <a:extLst>
              <a:ext uri="{FF2B5EF4-FFF2-40B4-BE49-F238E27FC236}">
                <a16:creationId xmlns:a16="http://schemas.microsoft.com/office/drawing/2014/main" id="{BDCBFE4B-E9CF-4D72-5578-31C057C38C4A}"/>
              </a:ext>
            </a:extLst>
          </p:cNvPr>
          <p:cNvGrpSpPr/>
          <p:nvPr/>
        </p:nvGrpSpPr>
        <p:grpSpPr>
          <a:xfrm>
            <a:off x="1588410" y="1941936"/>
            <a:ext cx="3982507" cy="2130840"/>
            <a:chOff x="2735049" y="1745400"/>
            <a:chExt cx="6046548" cy="2130840"/>
          </a:xfrm>
        </p:grpSpPr>
        <p:sp>
          <p:nvSpPr>
            <p:cNvPr id="31932" name="Isosceles Triangle 31931">
              <a:extLst>
                <a:ext uri="{FF2B5EF4-FFF2-40B4-BE49-F238E27FC236}">
                  <a16:creationId xmlns:a16="http://schemas.microsoft.com/office/drawing/2014/main" id="{C8792A30-1122-0317-7A76-0C0B3F71C448}"/>
                </a:ext>
              </a:extLst>
            </p:cNvPr>
            <p:cNvSpPr/>
            <p:nvPr/>
          </p:nvSpPr>
          <p:spPr bwMode="auto">
            <a:xfrm rot="10800000">
              <a:off x="2911253" y="176973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3" name="Isosceles Triangle 31932">
              <a:extLst>
                <a:ext uri="{FF2B5EF4-FFF2-40B4-BE49-F238E27FC236}">
                  <a16:creationId xmlns:a16="http://schemas.microsoft.com/office/drawing/2014/main" id="{B54797C9-1EA0-B35A-6387-82226AF60F25}"/>
                </a:ext>
              </a:extLst>
            </p:cNvPr>
            <p:cNvSpPr/>
            <p:nvPr/>
          </p:nvSpPr>
          <p:spPr bwMode="auto">
            <a:xfrm rot="10800000">
              <a:off x="2853096" y="17454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4" name="Isosceles Triangle 31933">
              <a:extLst>
                <a:ext uri="{FF2B5EF4-FFF2-40B4-BE49-F238E27FC236}">
                  <a16:creationId xmlns:a16="http://schemas.microsoft.com/office/drawing/2014/main" id="{1B937B81-AA97-95AF-3D8D-0F76E2C7BEE5}"/>
                </a:ext>
              </a:extLst>
            </p:cNvPr>
            <p:cNvSpPr/>
            <p:nvPr/>
          </p:nvSpPr>
          <p:spPr bwMode="auto">
            <a:xfrm rot="10800000">
              <a:off x="2735049" y="175263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5" name="Isosceles Triangle 31934">
              <a:extLst>
                <a:ext uri="{FF2B5EF4-FFF2-40B4-BE49-F238E27FC236}">
                  <a16:creationId xmlns:a16="http://schemas.microsoft.com/office/drawing/2014/main" id="{546AFE9C-1A2B-050C-9AB7-BC3B368E4933}"/>
                </a:ext>
              </a:extLst>
            </p:cNvPr>
            <p:cNvSpPr/>
            <p:nvPr/>
          </p:nvSpPr>
          <p:spPr bwMode="auto">
            <a:xfrm rot="10800000">
              <a:off x="3612743" y="216031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4" name="Isosceles Triangle 31743">
              <a:extLst>
                <a:ext uri="{FF2B5EF4-FFF2-40B4-BE49-F238E27FC236}">
                  <a16:creationId xmlns:a16="http://schemas.microsoft.com/office/drawing/2014/main" id="{5DE8ED5E-E5C2-DB1A-AABF-3FE1463DD1FB}"/>
                </a:ext>
              </a:extLst>
            </p:cNvPr>
            <p:cNvSpPr/>
            <p:nvPr/>
          </p:nvSpPr>
          <p:spPr bwMode="auto">
            <a:xfrm rot="10800000">
              <a:off x="3912898" y="2291306"/>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5" name="Isosceles Triangle 31744">
              <a:extLst>
                <a:ext uri="{FF2B5EF4-FFF2-40B4-BE49-F238E27FC236}">
                  <a16:creationId xmlns:a16="http://schemas.microsoft.com/office/drawing/2014/main" id="{4D51272B-AC25-8736-C727-763C6C95D87D}"/>
                </a:ext>
              </a:extLst>
            </p:cNvPr>
            <p:cNvSpPr/>
            <p:nvPr/>
          </p:nvSpPr>
          <p:spPr bwMode="auto">
            <a:xfrm rot="10800000">
              <a:off x="4079389" y="2469264"/>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7" name="Isosceles Triangle 31746">
              <a:extLst>
                <a:ext uri="{FF2B5EF4-FFF2-40B4-BE49-F238E27FC236}">
                  <a16:creationId xmlns:a16="http://schemas.microsoft.com/office/drawing/2014/main" id="{75284206-6790-B8A5-9610-7D60860D99F9}"/>
                </a:ext>
              </a:extLst>
            </p:cNvPr>
            <p:cNvSpPr/>
            <p:nvPr/>
          </p:nvSpPr>
          <p:spPr bwMode="auto">
            <a:xfrm rot="10800000">
              <a:off x="4239269" y="253270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8" name="Isosceles Triangle 31747">
              <a:extLst>
                <a:ext uri="{FF2B5EF4-FFF2-40B4-BE49-F238E27FC236}">
                  <a16:creationId xmlns:a16="http://schemas.microsoft.com/office/drawing/2014/main" id="{FC555308-E93B-BA79-979C-E8EE379D8CC4}"/>
                </a:ext>
              </a:extLst>
            </p:cNvPr>
            <p:cNvSpPr/>
            <p:nvPr/>
          </p:nvSpPr>
          <p:spPr bwMode="auto">
            <a:xfrm rot="10800000">
              <a:off x="4282388" y="26467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9" name="Isosceles Triangle 31748">
              <a:extLst>
                <a:ext uri="{FF2B5EF4-FFF2-40B4-BE49-F238E27FC236}">
                  <a16:creationId xmlns:a16="http://schemas.microsoft.com/office/drawing/2014/main" id="{4E08C954-8A99-0651-7E92-A5D52676338F}"/>
                </a:ext>
              </a:extLst>
            </p:cNvPr>
            <p:cNvSpPr/>
            <p:nvPr/>
          </p:nvSpPr>
          <p:spPr bwMode="auto">
            <a:xfrm rot="10800000">
              <a:off x="4389759" y="276446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0" name="Isosceles Triangle 31749">
              <a:extLst>
                <a:ext uri="{FF2B5EF4-FFF2-40B4-BE49-F238E27FC236}">
                  <a16:creationId xmlns:a16="http://schemas.microsoft.com/office/drawing/2014/main" id="{DAFA3612-1D59-8F1F-63C8-2194C9621D05}"/>
                </a:ext>
              </a:extLst>
            </p:cNvPr>
            <p:cNvSpPr/>
            <p:nvPr/>
          </p:nvSpPr>
          <p:spPr bwMode="auto">
            <a:xfrm rot="10800000">
              <a:off x="4610834" y="289473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1" name="Isosceles Triangle 31750">
              <a:extLst>
                <a:ext uri="{FF2B5EF4-FFF2-40B4-BE49-F238E27FC236}">
                  <a16:creationId xmlns:a16="http://schemas.microsoft.com/office/drawing/2014/main" id="{1499D434-58CC-E8B3-13FF-1BFB3A8D8764}"/>
                </a:ext>
              </a:extLst>
            </p:cNvPr>
            <p:cNvSpPr/>
            <p:nvPr/>
          </p:nvSpPr>
          <p:spPr bwMode="auto">
            <a:xfrm rot="10800000">
              <a:off x="4644385" y="292728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2" name="Isosceles Triangle 31751">
              <a:extLst>
                <a:ext uri="{FF2B5EF4-FFF2-40B4-BE49-F238E27FC236}">
                  <a16:creationId xmlns:a16="http://schemas.microsoft.com/office/drawing/2014/main" id="{2D17552C-5693-6B08-9CFD-F5EF8A35565C}"/>
                </a:ext>
              </a:extLst>
            </p:cNvPr>
            <p:cNvSpPr/>
            <p:nvPr/>
          </p:nvSpPr>
          <p:spPr bwMode="auto">
            <a:xfrm rot="10800000">
              <a:off x="4977068" y="300228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3" name="Isosceles Triangle 31752">
              <a:extLst>
                <a:ext uri="{FF2B5EF4-FFF2-40B4-BE49-F238E27FC236}">
                  <a16:creationId xmlns:a16="http://schemas.microsoft.com/office/drawing/2014/main" id="{277CC47D-8479-DC58-4B7A-A9DBBF8B4E88}"/>
                </a:ext>
              </a:extLst>
            </p:cNvPr>
            <p:cNvSpPr/>
            <p:nvPr/>
          </p:nvSpPr>
          <p:spPr bwMode="auto">
            <a:xfrm rot="10800000">
              <a:off x="5110204" y="315184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4" name="Isosceles Triangle 31753">
              <a:extLst>
                <a:ext uri="{FF2B5EF4-FFF2-40B4-BE49-F238E27FC236}">
                  <a16:creationId xmlns:a16="http://schemas.microsoft.com/office/drawing/2014/main" id="{E53279E6-FED7-F085-2E3A-394AB1FC48A0}"/>
                </a:ext>
              </a:extLst>
            </p:cNvPr>
            <p:cNvSpPr/>
            <p:nvPr/>
          </p:nvSpPr>
          <p:spPr bwMode="auto">
            <a:xfrm rot="10800000">
              <a:off x="5611894" y="323969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5" name="Isosceles Triangle 31754">
              <a:extLst>
                <a:ext uri="{FF2B5EF4-FFF2-40B4-BE49-F238E27FC236}">
                  <a16:creationId xmlns:a16="http://schemas.microsoft.com/office/drawing/2014/main" id="{53EFA692-7DE4-9C0F-4CCF-376D0A8DFAB3}"/>
                </a:ext>
              </a:extLst>
            </p:cNvPr>
            <p:cNvSpPr/>
            <p:nvPr/>
          </p:nvSpPr>
          <p:spPr bwMode="auto">
            <a:xfrm rot="10800000">
              <a:off x="5972391" y="337031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6" name="Isosceles Triangle 31755">
              <a:extLst>
                <a:ext uri="{FF2B5EF4-FFF2-40B4-BE49-F238E27FC236}">
                  <a16:creationId xmlns:a16="http://schemas.microsoft.com/office/drawing/2014/main" id="{43E57B2C-1A7D-DB53-D13D-F8C5378598C0}"/>
                </a:ext>
              </a:extLst>
            </p:cNvPr>
            <p:cNvSpPr/>
            <p:nvPr/>
          </p:nvSpPr>
          <p:spPr bwMode="auto">
            <a:xfrm rot="10800000">
              <a:off x="6080071" y="336556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7" name="Isosceles Triangle 31756">
              <a:extLst>
                <a:ext uri="{FF2B5EF4-FFF2-40B4-BE49-F238E27FC236}">
                  <a16:creationId xmlns:a16="http://schemas.microsoft.com/office/drawing/2014/main" id="{F364C792-9CF3-B709-C057-D22254DDC78E}"/>
                </a:ext>
              </a:extLst>
            </p:cNvPr>
            <p:cNvSpPr/>
            <p:nvPr/>
          </p:nvSpPr>
          <p:spPr bwMode="auto">
            <a:xfrm rot="10800000">
              <a:off x="6128624" y="3461554"/>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8" name="Isosceles Triangle 31757">
              <a:extLst>
                <a:ext uri="{FF2B5EF4-FFF2-40B4-BE49-F238E27FC236}">
                  <a16:creationId xmlns:a16="http://schemas.microsoft.com/office/drawing/2014/main" id="{9AD42D30-0E17-E738-2061-54E399243AEA}"/>
                </a:ext>
              </a:extLst>
            </p:cNvPr>
            <p:cNvSpPr/>
            <p:nvPr/>
          </p:nvSpPr>
          <p:spPr bwMode="auto">
            <a:xfrm rot="10800000">
              <a:off x="6182782" y="346297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9" name="Isosceles Triangle 31758">
              <a:extLst>
                <a:ext uri="{FF2B5EF4-FFF2-40B4-BE49-F238E27FC236}">
                  <a16:creationId xmlns:a16="http://schemas.microsoft.com/office/drawing/2014/main" id="{BFACA3A5-E8DE-B68C-EE72-499BA47A29F7}"/>
                </a:ext>
              </a:extLst>
            </p:cNvPr>
            <p:cNvSpPr/>
            <p:nvPr/>
          </p:nvSpPr>
          <p:spPr bwMode="auto">
            <a:xfrm rot="10800000">
              <a:off x="6627478" y="364003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0" name="Isosceles Triangle 31759">
              <a:extLst>
                <a:ext uri="{FF2B5EF4-FFF2-40B4-BE49-F238E27FC236}">
                  <a16:creationId xmlns:a16="http://schemas.microsoft.com/office/drawing/2014/main" id="{1BCB4DDC-7DED-0292-37BC-01E0B7268B8B}"/>
                </a:ext>
              </a:extLst>
            </p:cNvPr>
            <p:cNvSpPr/>
            <p:nvPr/>
          </p:nvSpPr>
          <p:spPr bwMode="auto">
            <a:xfrm rot="10800000">
              <a:off x="6928129" y="370347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1" name="Isosceles Triangle 31760">
              <a:extLst>
                <a:ext uri="{FF2B5EF4-FFF2-40B4-BE49-F238E27FC236}">
                  <a16:creationId xmlns:a16="http://schemas.microsoft.com/office/drawing/2014/main" id="{8CA0C9BF-2B88-A497-055D-346185D10F8B}"/>
                </a:ext>
              </a:extLst>
            </p:cNvPr>
            <p:cNvSpPr/>
            <p:nvPr/>
          </p:nvSpPr>
          <p:spPr bwMode="auto">
            <a:xfrm rot="10800000">
              <a:off x="7150814" y="370674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2" name="Isosceles Triangle 31761">
              <a:extLst>
                <a:ext uri="{FF2B5EF4-FFF2-40B4-BE49-F238E27FC236}">
                  <a16:creationId xmlns:a16="http://schemas.microsoft.com/office/drawing/2014/main" id="{B36627ED-F335-3A71-1C20-502589919899}"/>
                </a:ext>
              </a:extLst>
            </p:cNvPr>
            <p:cNvSpPr/>
            <p:nvPr/>
          </p:nvSpPr>
          <p:spPr bwMode="auto">
            <a:xfrm rot="10800000">
              <a:off x="7674130" y="38128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3" name="Isosceles Triangle 31762">
              <a:extLst>
                <a:ext uri="{FF2B5EF4-FFF2-40B4-BE49-F238E27FC236}">
                  <a16:creationId xmlns:a16="http://schemas.microsoft.com/office/drawing/2014/main" id="{AE186B05-A5CB-496F-C5B7-3F2337E5AF47}"/>
                </a:ext>
              </a:extLst>
            </p:cNvPr>
            <p:cNvSpPr/>
            <p:nvPr/>
          </p:nvSpPr>
          <p:spPr bwMode="auto">
            <a:xfrm rot="10800000">
              <a:off x="8160803" y="381239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4" name="Isosceles Triangle 31763">
              <a:extLst>
                <a:ext uri="{FF2B5EF4-FFF2-40B4-BE49-F238E27FC236}">
                  <a16:creationId xmlns:a16="http://schemas.microsoft.com/office/drawing/2014/main" id="{9AE7EF7E-16E3-AC6E-2808-683569754814}"/>
                </a:ext>
              </a:extLst>
            </p:cNvPr>
            <p:cNvSpPr/>
            <p:nvPr/>
          </p:nvSpPr>
          <p:spPr bwMode="auto">
            <a:xfrm rot="10800000">
              <a:off x="8708007" y="380513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1765" name="Freeform: Shape 31764">
            <a:extLst>
              <a:ext uri="{FF2B5EF4-FFF2-40B4-BE49-F238E27FC236}">
                <a16:creationId xmlns:a16="http://schemas.microsoft.com/office/drawing/2014/main" id="{8B26479F-0C5B-AAF7-B203-D08BAAB4C887}"/>
              </a:ext>
            </a:extLst>
          </p:cNvPr>
          <p:cNvSpPr/>
          <p:nvPr/>
        </p:nvSpPr>
        <p:spPr bwMode="auto">
          <a:xfrm>
            <a:off x="1609911" y="1972268"/>
            <a:ext cx="4234653" cy="1665514"/>
          </a:xfrm>
          <a:custGeom>
            <a:avLst/>
            <a:gdLst>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69596 w 6429375"/>
              <a:gd name="connsiteY35" fmla="*/ 702129 h 1665514"/>
              <a:gd name="connsiteX36" fmla="*/ 1677761 w 6429375"/>
              <a:gd name="connsiteY36" fmla="*/ 693964 h 1665514"/>
              <a:gd name="connsiteX37" fmla="*/ 1677761 w 6429375"/>
              <a:gd name="connsiteY37" fmla="*/ 669472 h 1665514"/>
              <a:gd name="connsiteX38" fmla="*/ 1579789 w 6429375"/>
              <a:gd name="connsiteY38" fmla="*/ 669472 h 1665514"/>
              <a:gd name="connsiteX39" fmla="*/ 1579789 w 6429375"/>
              <a:gd name="connsiteY39" fmla="*/ 649061 h 1665514"/>
              <a:gd name="connsiteX40" fmla="*/ 1571625 w 6429375"/>
              <a:gd name="connsiteY40" fmla="*/ 649061 h 1665514"/>
              <a:gd name="connsiteX41" fmla="*/ 1571625 w 6429375"/>
              <a:gd name="connsiteY41" fmla="*/ 624568 h 1665514"/>
              <a:gd name="connsiteX42" fmla="*/ 1498146 w 6429375"/>
              <a:gd name="connsiteY42" fmla="*/ 624568 h 1665514"/>
              <a:gd name="connsiteX43" fmla="*/ 1498146 w 6429375"/>
              <a:gd name="connsiteY43" fmla="*/ 591911 h 1665514"/>
              <a:gd name="connsiteX44" fmla="*/ 1363436 w 6429375"/>
              <a:gd name="connsiteY44" fmla="*/ 591911 h 1665514"/>
              <a:gd name="connsiteX45" fmla="*/ 1363436 w 6429375"/>
              <a:gd name="connsiteY45" fmla="*/ 567418 h 1665514"/>
              <a:gd name="connsiteX46" fmla="*/ 1220561 w 6429375"/>
              <a:gd name="connsiteY46" fmla="*/ 567418 h 1665514"/>
              <a:gd name="connsiteX47" fmla="*/ 1220561 w 6429375"/>
              <a:gd name="connsiteY47" fmla="*/ 534761 h 1665514"/>
              <a:gd name="connsiteX48" fmla="*/ 1200150 w 6429375"/>
              <a:gd name="connsiteY48" fmla="*/ 534761 h 1665514"/>
              <a:gd name="connsiteX49" fmla="*/ 1200150 w 6429375"/>
              <a:gd name="connsiteY49" fmla="*/ 461282 h 1665514"/>
              <a:gd name="connsiteX50" fmla="*/ 1159328 w 6429375"/>
              <a:gd name="connsiteY50" fmla="*/ 461282 h 1665514"/>
              <a:gd name="connsiteX51" fmla="*/ 1143000 w 6429375"/>
              <a:gd name="connsiteY51" fmla="*/ 444954 h 1665514"/>
              <a:gd name="connsiteX52" fmla="*/ 1004207 w 6429375"/>
              <a:gd name="connsiteY52" fmla="*/ 444954 h 1665514"/>
              <a:gd name="connsiteX53" fmla="*/ 1004207 w 6429375"/>
              <a:gd name="connsiteY53" fmla="*/ 420461 h 1665514"/>
              <a:gd name="connsiteX54" fmla="*/ 893989 w 6429375"/>
              <a:gd name="connsiteY54" fmla="*/ 420461 h 1665514"/>
              <a:gd name="connsiteX55" fmla="*/ 893989 w 6429375"/>
              <a:gd name="connsiteY55" fmla="*/ 371475 h 1665514"/>
              <a:gd name="connsiteX56" fmla="*/ 869496 w 6429375"/>
              <a:gd name="connsiteY56" fmla="*/ 371475 h 1665514"/>
              <a:gd name="connsiteX57" fmla="*/ 869496 w 6429375"/>
              <a:gd name="connsiteY57" fmla="*/ 342900 h 1665514"/>
              <a:gd name="connsiteX58" fmla="*/ 849086 w 6429375"/>
              <a:gd name="connsiteY58" fmla="*/ 342900 h 1665514"/>
              <a:gd name="connsiteX59" fmla="*/ 849086 w 6429375"/>
              <a:gd name="connsiteY59" fmla="*/ 277586 h 1665514"/>
              <a:gd name="connsiteX60" fmla="*/ 816428 w 6429375"/>
              <a:gd name="connsiteY60" fmla="*/ 277586 h 1665514"/>
              <a:gd name="connsiteX61" fmla="*/ 816428 w 6429375"/>
              <a:gd name="connsiteY61" fmla="*/ 261257 h 1665514"/>
              <a:gd name="connsiteX62" fmla="*/ 510268 w 6429375"/>
              <a:gd name="connsiteY62" fmla="*/ 261257 h 1665514"/>
              <a:gd name="connsiteX63" fmla="*/ 510268 w 6429375"/>
              <a:gd name="connsiteY63" fmla="*/ 163286 h 1665514"/>
              <a:gd name="connsiteX64" fmla="*/ 363311 w 6429375"/>
              <a:gd name="connsiteY64" fmla="*/ 163286 h 1665514"/>
              <a:gd name="connsiteX65" fmla="*/ 363311 w 6429375"/>
              <a:gd name="connsiteY65" fmla="*/ 142875 h 1665514"/>
              <a:gd name="connsiteX66" fmla="*/ 269421 w 6429375"/>
              <a:gd name="connsiteY66" fmla="*/ 142875 h 1665514"/>
              <a:gd name="connsiteX67" fmla="*/ 269421 w 6429375"/>
              <a:gd name="connsiteY67" fmla="*/ 40822 h 1665514"/>
              <a:gd name="connsiteX68" fmla="*/ 253092 w 6429375"/>
              <a:gd name="connsiteY68" fmla="*/ 24493 h 1665514"/>
              <a:gd name="connsiteX69" fmla="*/ 253092 w 6429375"/>
              <a:gd name="connsiteY69" fmla="*/ 0 h 1665514"/>
              <a:gd name="connsiteX70" fmla="*/ 0 w 6429375"/>
              <a:gd name="connsiteY70"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69596 w 6429375"/>
              <a:gd name="connsiteY35" fmla="*/ 702129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4034 w 6429375"/>
              <a:gd name="connsiteY35" fmla="*/ 703733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76013 w 6429375"/>
              <a:gd name="connsiteY35" fmla="*/ 706941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0825 w 6429375"/>
              <a:gd name="connsiteY35" fmla="*/ 703732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5823 w 6429375"/>
              <a:gd name="connsiteY34" fmla="*/ 697317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7427 w 6429375"/>
              <a:gd name="connsiteY34" fmla="*/ 702130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5823 w 6429375"/>
              <a:gd name="connsiteY34" fmla="*/ 695713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63792 w 6429375"/>
              <a:gd name="connsiteY31" fmla="*/ 751114 h 1665514"/>
              <a:gd name="connsiteX32" fmla="*/ 1873703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63792 w 6429375"/>
              <a:gd name="connsiteY31" fmla="*/ 751114 h 1665514"/>
              <a:gd name="connsiteX32" fmla="*/ 1864078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429375" h="1665514">
                <a:moveTo>
                  <a:pt x="6429375" y="1665514"/>
                </a:moveTo>
                <a:lnTo>
                  <a:pt x="5412921" y="1665514"/>
                </a:lnTo>
                <a:lnTo>
                  <a:pt x="5412921" y="1481818"/>
                </a:lnTo>
                <a:lnTo>
                  <a:pt x="4649561" y="1481818"/>
                </a:lnTo>
                <a:lnTo>
                  <a:pt x="4649561" y="1424668"/>
                </a:lnTo>
                <a:lnTo>
                  <a:pt x="4441371" y="1424668"/>
                </a:lnTo>
                <a:lnTo>
                  <a:pt x="4441371" y="1375682"/>
                </a:lnTo>
                <a:lnTo>
                  <a:pt x="4425043" y="1375682"/>
                </a:lnTo>
                <a:lnTo>
                  <a:pt x="4425043" y="1310368"/>
                </a:lnTo>
                <a:lnTo>
                  <a:pt x="4408714" y="1310368"/>
                </a:lnTo>
                <a:lnTo>
                  <a:pt x="4408714" y="1281793"/>
                </a:lnTo>
                <a:lnTo>
                  <a:pt x="3902528" y="1281793"/>
                </a:lnTo>
                <a:lnTo>
                  <a:pt x="3902528" y="1159329"/>
                </a:lnTo>
                <a:lnTo>
                  <a:pt x="3620861" y="1159329"/>
                </a:lnTo>
                <a:lnTo>
                  <a:pt x="3620861" y="1122589"/>
                </a:lnTo>
                <a:lnTo>
                  <a:pt x="3441246" y="1122589"/>
                </a:lnTo>
                <a:lnTo>
                  <a:pt x="3441246" y="1036864"/>
                </a:lnTo>
                <a:lnTo>
                  <a:pt x="3208564" y="1036864"/>
                </a:lnTo>
                <a:lnTo>
                  <a:pt x="3208564" y="1008289"/>
                </a:lnTo>
                <a:lnTo>
                  <a:pt x="3139168" y="1008289"/>
                </a:lnTo>
                <a:lnTo>
                  <a:pt x="3139168" y="975632"/>
                </a:lnTo>
                <a:lnTo>
                  <a:pt x="3024868" y="975632"/>
                </a:lnTo>
                <a:lnTo>
                  <a:pt x="3024868" y="942975"/>
                </a:lnTo>
                <a:lnTo>
                  <a:pt x="2383971" y="942975"/>
                </a:lnTo>
                <a:lnTo>
                  <a:pt x="2383971" y="893989"/>
                </a:lnTo>
                <a:lnTo>
                  <a:pt x="2359478" y="893989"/>
                </a:lnTo>
                <a:lnTo>
                  <a:pt x="2359478" y="832757"/>
                </a:lnTo>
                <a:lnTo>
                  <a:pt x="1902278" y="832757"/>
                </a:lnTo>
                <a:lnTo>
                  <a:pt x="1902278" y="800100"/>
                </a:lnTo>
                <a:lnTo>
                  <a:pt x="1885950" y="800100"/>
                </a:lnTo>
                <a:lnTo>
                  <a:pt x="1885950" y="751114"/>
                </a:lnTo>
                <a:lnTo>
                  <a:pt x="1863792" y="751114"/>
                </a:lnTo>
                <a:cubicBezTo>
                  <a:pt x="1863887" y="745671"/>
                  <a:pt x="1863983" y="740229"/>
                  <a:pt x="1864078" y="734786"/>
                </a:cubicBezTo>
                <a:lnTo>
                  <a:pt x="1820636" y="734786"/>
                </a:lnTo>
                <a:cubicBezTo>
                  <a:pt x="1821171" y="722831"/>
                  <a:pt x="1821705" y="710876"/>
                  <a:pt x="1822240" y="698921"/>
                </a:cubicBezTo>
                <a:lnTo>
                  <a:pt x="1680825" y="698920"/>
                </a:lnTo>
                <a:cubicBezTo>
                  <a:pt x="1681408" y="686430"/>
                  <a:pt x="1677178" y="681962"/>
                  <a:pt x="1677761" y="669472"/>
                </a:cubicBezTo>
                <a:lnTo>
                  <a:pt x="1579789" y="669472"/>
                </a:lnTo>
                <a:lnTo>
                  <a:pt x="1579789" y="649061"/>
                </a:lnTo>
                <a:lnTo>
                  <a:pt x="1571625" y="649061"/>
                </a:lnTo>
                <a:lnTo>
                  <a:pt x="1571625" y="624568"/>
                </a:lnTo>
                <a:lnTo>
                  <a:pt x="1498146" y="624568"/>
                </a:lnTo>
                <a:lnTo>
                  <a:pt x="1498146" y="591911"/>
                </a:lnTo>
                <a:lnTo>
                  <a:pt x="1363436" y="591911"/>
                </a:lnTo>
                <a:lnTo>
                  <a:pt x="1363436" y="567418"/>
                </a:lnTo>
                <a:lnTo>
                  <a:pt x="1220561" y="567418"/>
                </a:lnTo>
                <a:lnTo>
                  <a:pt x="1220561" y="534761"/>
                </a:lnTo>
                <a:lnTo>
                  <a:pt x="1200150" y="534761"/>
                </a:lnTo>
                <a:lnTo>
                  <a:pt x="1200150" y="461282"/>
                </a:lnTo>
                <a:lnTo>
                  <a:pt x="1159328" y="461282"/>
                </a:lnTo>
                <a:lnTo>
                  <a:pt x="1143000" y="444954"/>
                </a:lnTo>
                <a:lnTo>
                  <a:pt x="1004207" y="444954"/>
                </a:lnTo>
                <a:lnTo>
                  <a:pt x="1004207" y="420461"/>
                </a:lnTo>
                <a:lnTo>
                  <a:pt x="893989" y="420461"/>
                </a:lnTo>
                <a:lnTo>
                  <a:pt x="893989" y="371475"/>
                </a:lnTo>
                <a:lnTo>
                  <a:pt x="869496" y="371475"/>
                </a:lnTo>
                <a:lnTo>
                  <a:pt x="869496" y="342900"/>
                </a:lnTo>
                <a:lnTo>
                  <a:pt x="849086" y="342900"/>
                </a:lnTo>
                <a:lnTo>
                  <a:pt x="849086" y="277586"/>
                </a:lnTo>
                <a:lnTo>
                  <a:pt x="816428" y="277586"/>
                </a:lnTo>
                <a:lnTo>
                  <a:pt x="816428" y="261257"/>
                </a:lnTo>
                <a:lnTo>
                  <a:pt x="510268" y="261257"/>
                </a:lnTo>
                <a:lnTo>
                  <a:pt x="510268" y="163286"/>
                </a:lnTo>
                <a:lnTo>
                  <a:pt x="363311" y="163286"/>
                </a:lnTo>
                <a:lnTo>
                  <a:pt x="363311" y="142875"/>
                </a:lnTo>
                <a:lnTo>
                  <a:pt x="269421" y="142875"/>
                </a:lnTo>
                <a:lnTo>
                  <a:pt x="269421" y="40822"/>
                </a:lnTo>
                <a:lnTo>
                  <a:pt x="253092" y="24493"/>
                </a:lnTo>
                <a:lnTo>
                  <a:pt x="253092"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1766" name="Group 31765">
            <a:extLst>
              <a:ext uri="{FF2B5EF4-FFF2-40B4-BE49-F238E27FC236}">
                <a16:creationId xmlns:a16="http://schemas.microsoft.com/office/drawing/2014/main" id="{5F956551-9657-6D63-70AC-86D92073C740}"/>
              </a:ext>
            </a:extLst>
          </p:cNvPr>
          <p:cNvGrpSpPr/>
          <p:nvPr/>
        </p:nvGrpSpPr>
        <p:grpSpPr>
          <a:xfrm>
            <a:off x="1750063" y="1940863"/>
            <a:ext cx="4113771" cy="1725886"/>
            <a:chOff x="2980483" y="1744327"/>
            <a:chExt cx="6245843" cy="1725886"/>
          </a:xfrm>
        </p:grpSpPr>
        <p:sp>
          <p:nvSpPr>
            <p:cNvPr id="31767" name="Rectangle 31766">
              <a:extLst>
                <a:ext uri="{FF2B5EF4-FFF2-40B4-BE49-F238E27FC236}">
                  <a16:creationId xmlns:a16="http://schemas.microsoft.com/office/drawing/2014/main" id="{D0D53ACE-FD55-F622-4A5F-90E8DC86B481}"/>
                </a:ext>
              </a:extLst>
            </p:cNvPr>
            <p:cNvSpPr/>
            <p:nvPr/>
          </p:nvSpPr>
          <p:spPr bwMode="auto">
            <a:xfrm>
              <a:off x="5118433" y="269183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8" name="Rectangle 31767">
              <a:extLst>
                <a:ext uri="{FF2B5EF4-FFF2-40B4-BE49-F238E27FC236}">
                  <a16:creationId xmlns:a16="http://schemas.microsoft.com/office/drawing/2014/main" id="{7A578E8D-DC04-0BD4-A3D0-BC8DEB9024CE}"/>
                </a:ext>
              </a:extLst>
            </p:cNvPr>
            <p:cNvSpPr/>
            <p:nvPr/>
          </p:nvSpPr>
          <p:spPr bwMode="auto">
            <a:xfrm>
              <a:off x="5081638" y="258467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9" name="Rectangle 31768">
              <a:extLst>
                <a:ext uri="{FF2B5EF4-FFF2-40B4-BE49-F238E27FC236}">
                  <a16:creationId xmlns:a16="http://schemas.microsoft.com/office/drawing/2014/main" id="{CF1B1C68-94F8-BA3E-6F15-E9E486C7D89C}"/>
                </a:ext>
              </a:extLst>
            </p:cNvPr>
            <p:cNvSpPr/>
            <p:nvPr/>
          </p:nvSpPr>
          <p:spPr bwMode="auto">
            <a:xfrm>
              <a:off x="4872437" y="257105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0" name="Rectangle 31769">
              <a:extLst>
                <a:ext uri="{FF2B5EF4-FFF2-40B4-BE49-F238E27FC236}">
                  <a16:creationId xmlns:a16="http://schemas.microsoft.com/office/drawing/2014/main" id="{58282965-D3A5-CFD6-9624-870900ECE9FD}"/>
                </a:ext>
              </a:extLst>
            </p:cNvPr>
            <p:cNvSpPr/>
            <p:nvPr/>
          </p:nvSpPr>
          <p:spPr bwMode="auto">
            <a:xfrm>
              <a:off x="4802938" y="257105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1" name="Rectangle 31770">
              <a:extLst>
                <a:ext uri="{FF2B5EF4-FFF2-40B4-BE49-F238E27FC236}">
                  <a16:creationId xmlns:a16="http://schemas.microsoft.com/office/drawing/2014/main" id="{20467D12-B152-395A-D739-13E727B2EFD3}"/>
                </a:ext>
              </a:extLst>
            </p:cNvPr>
            <p:cNvSpPr/>
            <p:nvPr/>
          </p:nvSpPr>
          <p:spPr bwMode="auto">
            <a:xfrm>
              <a:off x="4618917" y="255128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2" name="Rectangle 31771">
              <a:extLst>
                <a:ext uri="{FF2B5EF4-FFF2-40B4-BE49-F238E27FC236}">
                  <a16:creationId xmlns:a16="http://schemas.microsoft.com/office/drawing/2014/main" id="{85CBE8AB-4473-FD51-E64E-AB4C4928BCB2}"/>
                </a:ext>
              </a:extLst>
            </p:cNvPr>
            <p:cNvSpPr/>
            <p:nvPr/>
          </p:nvSpPr>
          <p:spPr bwMode="auto">
            <a:xfrm>
              <a:off x="4255727" y="236809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3" name="Rectangle 31772">
              <a:extLst>
                <a:ext uri="{FF2B5EF4-FFF2-40B4-BE49-F238E27FC236}">
                  <a16:creationId xmlns:a16="http://schemas.microsoft.com/office/drawing/2014/main" id="{98217652-A129-D138-C2EA-D88FE63E4A4A}"/>
                </a:ext>
              </a:extLst>
            </p:cNvPr>
            <p:cNvSpPr/>
            <p:nvPr/>
          </p:nvSpPr>
          <p:spPr bwMode="auto">
            <a:xfrm>
              <a:off x="3899183" y="2202053"/>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4" name="Rectangle 31773">
              <a:extLst>
                <a:ext uri="{FF2B5EF4-FFF2-40B4-BE49-F238E27FC236}">
                  <a16:creationId xmlns:a16="http://schemas.microsoft.com/office/drawing/2014/main" id="{27612F1B-A216-C270-C9BC-D59BF14ECD52}"/>
                </a:ext>
              </a:extLst>
            </p:cNvPr>
            <p:cNvSpPr/>
            <p:nvPr/>
          </p:nvSpPr>
          <p:spPr bwMode="auto">
            <a:xfrm>
              <a:off x="3604928" y="211064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5" name="Rectangle 31774">
              <a:extLst>
                <a:ext uri="{FF2B5EF4-FFF2-40B4-BE49-F238E27FC236}">
                  <a16:creationId xmlns:a16="http://schemas.microsoft.com/office/drawing/2014/main" id="{3E6AF742-344F-2B7D-8AC5-6E0EDE6241E4}"/>
                </a:ext>
              </a:extLst>
            </p:cNvPr>
            <p:cNvSpPr/>
            <p:nvPr/>
          </p:nvSpPr>
          <p:spPr bwMode="auto">
            <a:xfrm>
              <a:off x="2980483" y="174432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6" name="Rectangle 31775">
              <a:extLst>
                <a:ext uri="{FF2B5EF4-FFF2-40B4-BE49-F238E27FC236}">
                  <a16:creationId xmlns:a16="http://schemas.microsoft.com/office/drawing/2014/main" id="{BD2EF6FC-3AA9-07DC-695F-AA54AEED51C8}"/>
                </a:ext>
              </a:extLst>
            </p:cNvPr>
            <p:cNvSpPr/>
            <p:nvPr/>
          </p:nvSpPr>
          <p:spPr bwMode="auto">
            <a:xfrm>
              <a:off x="5583328"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7" name="Rectangle 31776">
              <a:extLst>
                <a:ext uri="{FF2B5EF4-FFF2-40B4-BE49-F238E27FC236}">
                  <a16:creationId xmlns:a16="http://schemas.microsoft.com/office/drawing/2014/main" id="{FA52D2BE-56A1-A570-AE44-4FD1AA4C5A33}"/>
                </a:ext>
              </a:extLst>
            </p:cNvPr>
            <p:cNvSpPr/>
            <p:nvPr/>
          </p:nvSpPr>
          <p:spPr bwMode="auto">
            <a:xfrm>
              <a:off x="5625809"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8" name="Rectangle 31777">
              <a:extLst>
                <a:ext uri="{FF2B5EF4-FFF2-40B4-BE49-F238E27FC236}">
                  <a16:creationId xmlns:a16="http://schemas.microsoft.com/office/drawing/2014/main" id="{E6C32DB4-81F1-4D72-9E17-57BBD762A971}"/>
                </a:ext>
              </a:extLst>
            </p:cNvPr>
            <p:cNvSpPr/>
            <p:nvPr/>
          </p:nvSpPr>
          <p:spPr bwMode="auto">
            <a:xfrm>
              <a:off x="5731035"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9" name="Rectangle 31778">
              <a:extLst>
                <a:ext uri="{FF2B5EF4-FFF2-40B4-BE49-F238E27FC236}">
                  <a16:creationId xmlns:a16="http://schemas.microsoft.com/office/drawing/2014/main" id="{6C52B87A-D405-0E55-05B6-3EC3E3712FB1}"/>
                </a:ext>
              </a:extLst>
            </p:cNvPr>
            <p:cNvSpPr/>
            <p:nvPr/>
          </p:nvSpPr>
          <p:spPr bwMode="auto">
            <a:xfrm>
              <a:off x="5839678" y="271419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0" name="Rectangle 31779">
              <a:extLst>
                <a:ext uri="{FF2B5EF4-FFF2-40B4-BE49-F238E27FC236}">
                  <a16:creationId xmlns:a16="http://schemas.microsoft.com/office/drawing/2014/main" id="{350FEE65-18AB-3A25-4BD1-E3EA06CFCB90}"/>
                </a:ext>
              </a:extLst>
            </p:cNvPr>
            <p:cNvSpPr/>
            <p:nvPr/>
          </p:nvSpPr>
          <p:spPr bwMode="auto">
            <a:xfrm>
              <a:off x="6106897" y="27847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1" name="Rectangle 31780">
              <a:extLst>
                <a:ext uri="{FF2B5EF4-FFF2-40B4-BE49-F238E27FC236}">
                  <a16:creationId xmlns:a16="http://schemas.microsoft.com/office/drawing/2014/main" id="{47DB0B09-F098-5B51-1AFF-6F445BD4D83A}"/>
                </a:ext>
              </a:extLst>
            </p:cNvPr>
            <p:cNvSpPr/>
            <p:nvPr/>
          </p:nvSpPr>
          <p:spPr bwMode="auto">
            <a:xfrm>
              <a:off x="6147163" y="27847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2" name="Rectangle 31781">
              <a:extLst>
                <a:ext uri="{FF2B5EF4-FFF2-40B4-BE49-F238E27FC236}">
                  <a16:creationId xmlns:a16="http://schemas.microsoft.com/office/drawing/2014/main" id="{34CA80CB-4044-EB7D-BF7E-C3981E7CD375}"/>
                </a:ext>
              </a:extLst>
            </p:cNvPr>
            <p:cNvSpPr/>
            <p:nvPr/>
          </p:nvSpPr>
          <p:spPr bwMode="auto">
            <a:xfrm>
              <a:off x="6611670" y="2899984"/>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3" name="Rectangle 31782">
              <a:extLst>
                <a:ext uri="{FF2B5EF4-FFF2-40B4-BE49-F238E27FC236}">
                  <a16:creationId xmlns:a16="http://schemas.microsoft.com/office/drawing/2014/main" id="{AD89405C-3783-942E-4FE0-AC325185648E}"/>
                </a:ext>
              </a:extLst>
            </p:cNvPr>
            <p:cNvSpPr/>
            <p:nvPr/>
          </p:nvSpPr>
          <p:spPr bwMode="auto">
            <a:xfrm>
              <a:off x="6664273" y="30202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4" name="Rectangle 31783">
              <a:extLst>
                <a:ext uri="{FF2B5EF4-FFF2-40B4-BE49-F238E27FC236}">
                  <a16:creationId xmlns:a16="http://schemas.microsoft.com/office/drawing/2014/main" id="{71B9CC77-D7DA-8F61-E97E-5064083BB9E1}"/>
                </a:ext>
              </a:extLst>
            </p:cNvPr>
            <p:cNvSpPr/>
            <p:nvPr/>
          </p:nvSpPr>
          <p:spPr bwMode="auto">
            <a:xfrm>
              <a:off x="7125030" y="30231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5" name="Rectangle 31784">
              <a:extLst>
                <a:ext uri="{FF2B5EF4-FFF2-40B4-BE49-F238E27FC236}">
                  <a16:creationId xmlns:a16="http://schemas.microsoft.com/office/drawing/2014/main" id="{8462C5A9-20FC-24B5-C991-02840769463F}"/>
                </a:ext>
              </a:extLst>
            </p:cNvPr>
            <p:cNvSpPr/>
            <p:nvPr/>
          </p:nvSpPr>
          <p:spPr bwMode="auto">
            <a:xfrm>
              <a:off x="7150814" y="307309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6" name="Rectangle 31785">
              <a:extLst>
                <a:ext uri="{FF2B5EF4-FFF2-40B4-BE49-F238E27FC236}">
                  <a16:creationId xmlns:a16="http://schemas.microsoft.com/office/drawing/2014/main" id="{E6DF8ADE-8F44-516B-3B6B-FD371B5E16EE}"/>
                </a:ext>
              </a:extLst>
            </p:cNvPr>
            <p:cNvSpPr/>
            <p:nvPr/>
          </p:nvSpPr>
          <p:spPr bwMode="auto">
            <a:xfrm>
              <a:off x="7195838" y="317496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7" name="Rectangle 31786">
              <a:extLst>
                <a:ext uri="{FF2B5EF4-FFF2-40B4-BE49-F238E27FC236}">
                  <a16:creationId xmlns:a16="http://schemas.microsoft.com/office/drawing/2014/main" id="{7816276A-B2DC-BECC-92D2-865562FBDEEA}"/>
                </a:ext>
              </a:extLst>
            </p:cNvPr>
            <p:cNvSpPr/>
            <p:nvPr/>
          </p:nvSpPr>
          <p:spPr bwMode="auto">
            <a:xfrm>
              <a:off x="7270732" y="317973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8" name="Rectangle 31787">
              <a:extLst>
                <a:ext uri="{FF2B5EF4-FFF2-40B4-BE49-F238E27FC236}">
                  <a16:creationId xmlns:a16="http://schemas.microsoft.com/office/drawing/2014/main" id="{FBEDD3B1-950D-127B-63D7-304C5F9CA1D0}"/>
                </a:ext>
              </a:extLst>
            </p:cNvPr>
            <p:cNvSpPr/>
            <p:nvPr/>
          </p:nvSpPr>
          <p:spPr bwMode="auto">
            <a:xfrm>
              <a:off x="7624207"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9" name="Rectangle 31788">
              <a:extLst>
                <a:ext uri="{FF2B5EF4-FFF2-40B4-BE49-F238E27FC236}">
                  <a16:creationId xmlns:a16="http://schemas.microsoft.com/office/drawing/2014/main" id="{5827D868-E0AD-10D3-88FD-EFCE3FA408EE}"/>
                </a:ext>
              </a:extLst>
            </p:cNvPr>
            <p:cNvSpPr/>
            <p:nvPr/>
          </p:nvSpPr>
          <p:spPr bwMode="auto">
            <a:xfrm>
              <a:off x="7682358"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0" name="Rectangle 31789">
              <a:extLst>
                <a:ext uri="{FF2B5EF4-FFF2-40B4-BE49-F238E27FC236}">
                  <a16:creationId xmlns:a16="http://schemas.microsoft.com/office/drawing/2014/main" id="{D7265578-C9A0-14A9-AFEE-7037047D35C0}"/>
                </a:ext>
              </a:extLst>
            </p:cNvPr>
            <p:cNvSpPr/>
            <p:nvPr/>
          </p:nvSpPr>
          <p:spPr bwMode="auto">
            <a:xfrm>
              <a:off x="7753405"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1" name="Rectangle 31790">
              <a:extLst>
                <a:ext uri="{FF2B5EF4-FFF2-40B4-BE49-F238E27FC236}">
                  <a16:creationId xmlns:a16="http://schemas.microsoft.com/office/drawing/2014/main" id="{2AB54AAF-6DD2-9999-B27A-5A054C0B8F31}"/>
                </a:ext>
              </a:extLst>
            </p:cNvPr>
            <p:cNvSpPr/>
            <p:nvPr/>
          </p:nvSpPr>
          <p:spPr bwMode="auto">
            <a:xfrm>
              <a:off x="8118081"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2" name="Rectangle 31791">
              <a:extLst>
                <a:ext uri="{FF2B5EF4-FFF2-40B4-BE49-F238E27FC236}">
                  <a16:creationId xmlns:a16="http://schemas.microsoft.com/office/drawing/2014/main" id="{FB0568F8-8755-7260-60ED-15860DC807D7}"/>
                </a:ext>
              </a:extLst>
            </p:cNvPr>
            <p:cNvSpPr/>
            <p:nvPr/>
          </p:nvSpPr>
          <p:spPr bwMode="auto">
            <a:xfrm>
              <a:off x="8160802" y="34038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3" name="Rectangle 31792">
              <a:extLst>
                <a:ext uri="{FF2B5EF4-FFF2-40B4-BE49-F238E27FC236}">
                  <a16:creationId xmlns:a16="http://schemas.microsoft.com/office/drawing/2014/main" id="{2A40ED5C-570C-2040-219D-E81F6A6D4781}"/>
                </a:ext>
              </a:extLst>
            </p:cNvPr>
            <p:cNvSpPr/>
            <p:nvPr/>
          </p:nvSpPr>
          <p:spPr bwMode="auto">
            <a:xfrm>
              <a:off x="8214979" y="34038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4" name="Rectangle 31793">
              <a:extLst>
                <a:ext uri="{FF2B5EF4-FFF2-40B4-BE49-F238E27FC236}">
                  <a16:creationId xmlns:a16="http://schemas.microsoft.com/office/drawing/2014/main" id="{4F4D21B1-F15E-3B9C-58CF-C3E34F5C754B}"/>
                </a:ext>
              </a:extLst>
            </p:cNvPr>
            <p:cNvSpPr/>
            <p:nvPr/>
          </p:nvSpPr>
          <p:spPr bwMode="auto">
            <a:xfrm>
              <a:off x="8653381" y="341308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5" name="Rectangle 31794">
              <a:extLst>
                <a:ext uri="{FF2B5EF4-FFF2-40B4-BE49-F238E27FC236}">
                  <a16:creationId xmlns:a16="http://schemas.microsoft.com/office/drawing/2014/main" id="{6D46B78D-B41D-9841-559E-5D2561D65ACC}"/>
                </a:ext>
              </a:extLst>
            </p:cNvPr>
            <p:cNvSpPr/>
            <p:nvPr/>
          </p:nvSpPr>
          <p:spPr bwMode="auto">
            <a:xfrm>
              <a:off x="9169194" y="341279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2061" name="TextBox 32060">
            <a:extLst>
              <a:ext uri="{FF2B5EF4-FFF2-40B4-BE49-F238E27FC236}">
                <a16:creationId xmlns:a16="http://schemas.microsoft.com/office/drawing/2014/main" id="{139CE8B2-A71E-71CF-5B46-D45F71332C47}"/>
              </a:ext>
            </a:extLst>
          </p:cNvPr>
          <p:cNvSpPr txBox="1"/>
          <p:nvPr/>
        </p:nvSpPr>
        <p:spPr bwMode="auto">
          <a:xfrm>
            <a:off x="10277500" y="2439163"/>
            <a:ext cx="1680189" cy="257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p>
        </p:txBody>
      </p:sp>
      <p:sp>
        <p:nvSpPr>
          <p:cNvPr id="32062" name="TextBox 32061">
            <a:extLst>
              <a:ext uri="{FF2B5EF4-FFF2-40B4-BE49-F238E27FC236}">
                <a16:creationId xmlns:a16="http://schemas.microsoft.com/office/drawing/2014/main" id="{2AA8D457-B8B1-0876-3C7A-C37F8933C4B0}"/>
              </a:ext>
            </a:extLst>
          </p:cNvPr>
          <p:cNvSpPr txBox="1"/>
          <p:nvPr/>
        </p:nvSpPr>
        <p:spPr bwMode="auto">
          <a:xfrm>
            <a:off x="9948401" y="1909449"/>
            <a:ext cx="1680189" cy="257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32064" name="TextBox 32063">
            <a:extLst>
              <a:ext uri="{FF2B5EF4-FFF2-40B4-BE49-F238E27FC236}">
                <a16:creationId xmlns:a16="http://schemas.microsoft.com/office/drawing/2014/main" id="{B2770DAC-23B1-0494-2E76-FBE4D6F20A4C}"/>
              </a:ext>
            </a:extLst>
          </p:cNvPr>
          <p:cNvSpPr txBox="1"/>
          <p:nvPr/>
        </p:nvSpPr>
        <p:spPr bwMode="auto">
          <a:xfrm rot="16200000">
            <a:off x="4659940" y="3054670"/>
            <a:ext cx="3159568"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rPr>
              <a:t>Patients with Treatment Failure</a:t>
            </a:r>
            <a:r>
              <a:rPr lang="en-US" sz="1400" dirty="0">
                <a:solidFill>
                  <a:srgbClr val="000000"/>
                </a:solidFill>
                <a:latin typeface="+mn-lt"/>
              </a:rPr>
              <a:t> (</a:t>
            </a:r>
            <a:r>
              <a:rPr kumimoji="0" lang="en-US" sz="1400" b="1" i="0" u="none" strike="noStrike" kern="1200" cap="none" spc="0" normalizeH="0" baseline="0" noProof="0" dirty="0">
                <a:ln>
                  <a:noFill/>
                </a:ln>
                <a:solidFill>
                  <a:srgbClr val="000000"/>
                </a:solidFill>
                <a:effectLst/>
                <a:uLnTx/>
                <a:uFillTx/>
                <a:latin typeface="+mn-lt"/>
              </a:rPr>
              <a:t>%)</a:t>
            </a:r>
          </a:p>
        </p:txBody>
      </p:sp>
      <p:grpSp>
        <p:nvGrpSpPr>
          <p:cNvPr id="32066" name="Group 32065">
            <a:extLst>
              <a:ext uri="{FF2B5EF4-FFF2-40B4-BE49-F238E27FC236}">
                <a16:creationId xmlns:a16="http://schemas.microsoft.com/office/drawing/2014/main" id="{672F2CC6-D5E1-58D4-805F-BF73061F568C}"/>
              </a:ext>
            </a:extLst>
          </p:cNvPr>
          <p:cNvGrpSpPr/>
          <p:nvPr/>
        </p:nvGrpSpPr>
        <p:grpSpPr>
          <a:xfrm>
            <a:off x="6279561" y="1816929"/>
            <a:ext cx="458779" cy="2812305"/>
            <a:chOff x="952254" y="2560383"/>
            <a:chExt cx="458779" cy="2060058"/>
          </a:xfrm>
        </p:grpSpPr>
        <p:sp>
          <p:nvSpPr>
            <p:cNvPr id="32067" name="TextBox 32066">
              <a:extLst>
                <a:ext uri="{FF2B5EF4-FFF2-40B4-BE49-F238E27FC236}">
                  <a16:creationId xmlns:a16="http://schemas.microsoft.com/office/drawing/2014/main" id="{F6D26F7B-04E2-4BE3-7B10-A524E6CAC913}"/>
                </a:ext>
              </a:extLst>
            </p:cNvPr>
            <p:cNvSpPr txBox="1"/>
            <p:nvPr/>
          </p:nvSpPr>
          <p:spPr bwMode="auto">
            <a:xfrm>
              <a:off x="952254" y="2560383"/>
              <a:ext cx="458779"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100</a:t>
              </a:r>
            </a:p>
          </p:txBody>
        </p:sp>
        <p:sp>
          <p:nvSpPr>
            <p:cNvPr id="32068" name="TextBox 32067">
              <a:extLst>
                <a:ext uri="{FF2B5EF4-FFF2-40B4-BE49-F238E27FC236}">
                  <a16:creationId xmlns:a16="http://schemas.microsoft.com/office/drawing/2014/main" id="{6562CB70-C253-EFA0-A1A3-929264E8CE4E}"/>
                </a:ext>
              </a:extLst>
            </p:cNvPr>
            <p:cNvSpPr txBox="1"/>
            <p:nvPr/>
          </p:nvSpPr>
          <p:spPr bwMode="auto">
            <a:xfrm>
              <a:off x="1043625" y="2936429"/>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80</a:t>
              </a:r>
            </a:p>
          </p:txBody>
        </p:sp>
        <p:sp>
          <p:nvSpPr>
            <p:cNvPr id="32069" name="TextBox 32068">
              <a:extLst>
                <a:ext uri="{FF2B5EF4-FFF2-40B4-BE49-F238E27FC236}">
                  <a16:creationId xmlns:a16="http://schemas.microsoft.com/office/drawing/2014/main" id="{45289946-17C3-462F-14B9-9A0DC678C9ED}"/>
                </a:ext>
              </a:extLst>
            </p:cNvPr>
            <p:cNvSpPr txBox="1"/>
            <p:nvPr/>
          </p:nvSpPr>
          <p:spPr bwMode="auto">
            <a:xfrm>
              <a:off x="1043625" y="3312476"/>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60</a:t>
              </a:r>
            </a:p>
          </p:txBody>
        </p:sp>
        <p:sp>
          <p:nvSpPr>
            <p:cNvPr id="32070" name="TextBox 32069">
              <a:extLst>
                <a:ext uri="{FF2B5EF4-FFF2-40B4-BE49-F238E27FC236}">
                  <a16:creationId xmlns:a16="http://schemas.microsoft.com/office/drawing/2014/main" id="{A6AD11CD-F962-C654-2433-972C87EE3F6C}"/>
                </a:ext>
              </a:extLst>
            </p:cNvPr>
            <p:cNvSpPr txBox="1"/>
            <p:nvPr/>
          </p:nvSpPr>
          <p:spPr bwMode="auto">
            <a:xfrm>
              <a:off x="1043625" y="3679787"/>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40</a:t>
              </a:r>
            </a:p>
          </p:txBody>
        </p:sp>
        <p:sp>
          <p:nvSpPr>
            <p:cNvPr id="32071" name="TextBox 32070">
              <a:extLst>
                <a:ext uri="{FF2B5EF4-FFF2-40B4-BE49-F238E27FC236}">
                  <a16:creationId xmlns:a16="http://schemas.microsoft.com/office/drawing/2014/main" id="{9C6F75F8-D3DD-AA7F-BDC9-1F44DD058D2B}"/>
                </a:ext>
              </a:extLst>
            </p:cNvPr>
            <p:cNvSpPr txBox="1"/>
            <p:nvPr/>
          </p:nvSpPr>
          <p:spPr bwMode="auto">
            <a:xfrm>
              <a:off x="1043625" y="4055834"/>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sp>
          <p:nvSpPr>
            <p:cNvPr id="32072" name="TextBox 32071">
              <a:extLst>
                <a:ext uri="{FF2B5EF4-FFF2-40B4-BE49-F238E27FC236}">
                  <a16:creationId xmlns:a16="http://schemas.microsoft.com/office/drawing/2014/main" id="{228A0C7B-B9CC-32F0-57C7-00FF80066F29}"/>
                </a:ext>
              </a:extLst>
            </p:cNvPr>
            <p:cNvSpPr txBox="1"/>
            <p:nvPr/>
          </p:nvSpPr>
          <p:spPr bwMode="auto">
            <a:xfrm>
              <a:off x="1134996" y="4431881"/>
              <a:ext cx="276037"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grpSp>
      <p:grpSp>
        <p:nvGrpSpPr>
          <p:cNvPr id="32074" name="Group 32073">
            <a:extLst>
              <a:ext uri="{FF2B5EF4-FFF2-40B4-BE49-F238E27FC236}">
                <a16:creationId xmlns:a16="http://schemas.microsoft.com/office/drawing/2014/main" id="{F1F2FBFD-3599-CF66-3E90-C67DB554A424}"/>
              </a:ext>
            </a:extLst>
          </p:cNvPr>
          <p:cNvGrpSpPr/>
          <p:nvPr/>
        </p:nvGrpSpPr>
        <p:grpSpPr>
          <a:xfrm>
            <a:off x="6680195" y="1983185"/>
            <a:ext cx="117649" cy="2540371"/>
            <a:chOff x="1227530" y="2712720"/>
            <a:chExt cx="839616" cy="1896604"/>
          </a:xfrm>
        </p:grpSpPr>
        <p:cxnSp>
          <p:nvCxnSpPr>
            <p:cNvPr id="32075" name="Straight Connector 32074">
              <a:extLst>
                <a:ext uri="{FF2B5EF4-FFF2-40B4-BE49-F238E27FC236}">
                  <a16:creationId xmlns:a16="http://schemas.microsoft.com/office/drawing/2014/main" id="{2A0D024D-3B41-33E6-5D74-5D86C5668E88}"/>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70544895-E90B-FFDC-DA02-8981AD975758}"/>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2A516BB4-426B-3C51-E32C-D47B5E96A6FD}"/>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0EA78D30-19FE-606C-E6E1-17ABC591988B}"/>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60773C52-6134-C0CA-6835-675BF7FF942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782E566D-9798-013E-1FAE-38AFDCDAD2E6}"/>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sp>
        <p:nvSpPr>
          <p:cNvPr id="32073" name="Freeform: Shape 32072">
            <a:extLst>
              <a:ext uri="{FF2B5EF4-FFF2-40B4-BE49-F238E27FC236}">
                <a16:creationId xmlns:a16="http://schemas.microsoft.com/office/drawing/2014/main" id="{185C0A85-2036-01C6-E191-80E4C5EDBFD7}"/>
              </a:ext>
            </a:extLst>
          </p:cNvPr>
          <p:cNvSpPr/>
          <p:nvPr/>
        </p:nvSpPr>
        <p:spPr bwMode="auto">
          <a:xfrm>
            <a:off x="6717549" y="1842018"/>
            <a:ext cx="4929661" cy="2681538"/>
          </a:xfrm>
          <a:custGeom>
            <a:avLst/>
            <a:gdLst>
              <a:gd name="connsiteX0" fmla="*/ 0 w 4505960"/>
              <a:gd name="connsiteY0" fmla="*/ 0 h 1894840"/>
              <a:gd name="connsiteX1" fmla="*/ 0 w 4505960"/>
              <a:gd name="connsiteY1" fmla="*/ 1894840 h 1894840"/>
              <a:gd name="connsiteX2" fmla="*/ 4505960 w 4505960"/>
              <a:gd name="connsiteY2" fmla="*/ 1894840 h 1894840"/>
            </a:gdLst>
            <a:ahLst/>
            <a:cxnLst>
              <a:cxn ang="0">
                <a:pos x="connsiteX0" y="connsiteY0"/>
              </a:cxn>
              <a:cxn ang="0">
                <a:pos x="connsiteX1" y="connsiteY1"/>
              </a:cxn>
              <a:cxn ang="0">
                <a:pos x="connsiteX2" y="connsiteY2"/>
              </a:cxn>
            </a:cxnLst>
            <a:rect l="l" t="t" r="r" b="b"/>
            <a:pathLst>
              <a:path w="4505960" h="1894840">
                <a:moveTo>
                  <a:pt x="0" y="0"/>
                </a:moveTo>
                <a:lnTo>
                  <a:pt x="0" y="1894840"/>
                </a:lnTo>
                <a:lnTo>
                  <a:pt x="4505960" y="18948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081" name="Group 32080">
            <a:extLst>
              <a:ext uri="{FF2B5EF4-FFF2-40B4-BE49-F238E27FC236}">
                <a16:creationId xmlns:a16="http://schemas.microsoft.com/office/drawing/2014/main" id="{BA6914B9-3B5E-7552-ACC0-8333A7947F47}"/>
              </a:ext>
            </a:extLst>
          </p:cNvPr>
          <p:cNvGrpSpPr/>
          <p:nvPr/>
        </p:nvGrpSpPr>
        <p:grpSpPr>
          <a:xfrm>
            <a:off x="6629111" y="4556772"/>
            <a:ext cx="5015920" cy="257414"/>
            <a:chOff x="2174983" y="4842301"/>
            <a:chExt cx="7975368" cy="307777"/>
          </a:xfrm>
        </p:grpSpPr>
        <p:grpSp>
          <p:nvGrpSpPr>
            <p:cNvPr id="32082" name="Group 32081">
              <a:extLst>
                <a:ext uri="{FF2B5EF4-FFF2-40B4-BE49-F238E27FC236}">
                  <a16:creationId xmlns:a16="http://schemas.microsoft.com/office/drawing/2014/main" id="{62F8D5E0-5A16-2478-557B-BAC4FB8EDECC}"/>
                </a:ext>
              </a:extLst>
            </p:cNvPr>
            <p:cNvGrpSpPr/>
            <p:nvPr/>
          </p:nvGrpSpPr>
          <p:grpSpPr>
            <a:xfrm>
              <a:off x="2174983" y="4842301"/>
              <a:ext cx="6073516" cy="307777"/>
              <a:chOff x="2174983" y="4842301"/>
              <a:chExt cx="6073516" cy="307777"/>
            </a:xfrm>
          </p:grpSpPr>
          <p:sp>
            <p:nvSpPr>
              <p:cNvPr id="32087" name="TextBox 32086">
                <a:extLst>
                  <a:ext uri="{FF2B5EF4-FFF2-40B4-BE49-F238E27FC236}">
                    <a16:creationId xmlns:a16="http://schemas.microsoft.com/office/drawing/2014/main" id="{4E9BAC7F-A97F-E554-433B-12BD21E6ECBC}"/>
                  </a:ext>
                </a:extLst>
              </p:cNvPr>
              <p:cNvSpPr txBox="1"/>
              <p:nvPr/>
            </p:nvSpPr>
            <p:spPr bwMode="auto">
              <a:xfrm>
                <a:off x="2174983"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sp>
            <p:nvSpPr>
              <p:cNvPr id="32088" name="TextBox 32087">
                <a:extLst>
                  <a:ext uri="{FF2B5EF4-FFF2-40B4-BE49-F238E27FC236}">
                    <a16:creationId xmlns:a16="http://schemas.microsoft.com/office/drawing/2014/main" id="{FDE325A7-336F-85D1-8A21-A0D6688A2B16}"/>
                  </a:ext>
                </a:extLst>
              </p:cNvPr>
              <p:cNvSpPr txBox="1"/>
              <p:nvPr/>
            </p:nvSpPr>
            <p:spPr bwMode="auto">
              <a:xfrm>
                <a:off x="2816131"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a:t>
                </a:r>
              </a:p>
            </p:txBody>
          </p:sp>
          <p:sp>
            <p:nvSpPr>
              <p:cNvPr id="32089" name="TextBox 32088">
                <a:extLst>
                  <a:ext uri="{FF2B5EF4-FFF2-40B4-BE49-F238E27FC236}">
                    <a16:creationId xmlns:a16="http://schemas.microsoft.com/office/drawing/2014/main" id="{08F14BBC-8D5B-02C6-1A32-0549A11230FB}"/>
                  </a:ext>
                </a:extLst>
              </p:cNvPr>
              <p:cNvSpPr txBox="1"/>
              <p:nvPr/>
            </p:nvSpPr>
            <p:spPr bwMode="auto">
              <a:xfrm>
                <a:off x="3452679"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a:t>
                </a:r>
              </a:p>
            </p:txBody>
          </p:sp>
          <p:sp>
            <p:nvSpPr>
              <p:cNvPr id="32090" name="TextBox 32089">
                <a:extLst>
                  <a:ext uri="{FF2B5EF4-FFF2-40B4-BE49-F238E27FC236}">
                    <a16:creationId xmlns:a16="http://schemas.microsoft.com/office/drawing/2014/main" id="{F05EB9EC-7114-7E31-40F5-43985220E150}"/>
                  </a:ext>
                </a:extLst>
              </p:cNvPr>
              <p:cNvSpPr txBox="1"/>
              <p:nvPr/>
            </p:nvSpPr>
            <p:spPr bwMode="auto">
              <a:xfrm>
                <a:off x="4113080"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9</a:t>
                </a:r>
              </a:p>
            </p:txBody>
          </p:sp>
          <p:sp>
            <p:nvSpPr>
              <p:cNvPr id="32091" name="TextBox 32090">
                <a:extLst>
                  <a:ext uri="{FF2B5EF4-FFF2-40B4-BE49-F238E27FC236}">
                    <a16:creationId xmlns:a16="http://schemas.microsoft.com/office/drawing/2014/main" id="{7D5B9094-6495-BECF-E267-95AF27814BCB}"/>
                  </a:ext>
                </a:extLst>
              </p:cNvPr>
              <p:cNvSpPr txBox="1"/>
              <p:nvPr/>
            </p:nvSpPr>
            <p:spPr bwMode="auto">
              <a:xfrm>
                <a:off x="4689702"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12</a:t>
                </a:r>
              </a:p>
            </p:txBody>
          </p:sp>
          <p:sp>
            <p:nvSpPr>
              <p:cNvPr id="32092" name="TextBox 32091">
                <a:extLst>
                  <a:ext uri="{FF2B5EF4-FFF2-40B4-BE49-F238E27FC236}">
                    <a16:creationId xmlns:a16="http://schemas.microsoft.com/office/drawing/2014/main" id="{5ABF70FF-DF41-07AA-0501-E7DA3D6EF0FC}"/>
                  </a:ext>
                </a:extLst>
              </p:cNvPr>
              <p:cNvSpPr txBox="1"/>
              <p:nvPr/>
            </p:nvSpPr>
            <p:spPr bwMode="auto">
              <a:xfrm>
                <a:off x="5335773"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15</a:t>
                </a:r>
              </a:p>
            </p:txBody>
          </p:sp>
          <p:sp>
            <p:nvSpPr>
              <p:cNvPr id="32093" name="TextBox 32092">
                <a:extLst>
                  <a:ext uri="{FF2B5EF4-FFF2-40B4-BE49-F238E27FC236}">
                    <a16:creationId xmlns:a16="http://schemas.microsoft.com/office/drawing/2014/main" id="{5AD285A3-95AC-80F2-5556-E59D64F3D6CA}"/>
                  </a:ext>
                </a:extLst>
              </p:cNvPr>
              <p:cNvSpPr txBox="1"/>
              <p:nvPr/>
            </p:nvSpPr>
            <p:spPr bwMode="auto">
              <a:xfrm>
                <a:off x="5977389"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18</a:t>
                </a:r>
              </a:p>
            </p:txBody>
          </p:sp>
          <p:sp>
            <p:nvSpPr>
              <p:cNvPr id="32094" name="TextBox 32093">
                <a:extLst>
                  <a:ext uri="{FF2B5EF4-FFF2-40B4-BE49-F238E27FC236}">
                    <a16:creationId xmlns:a16="http://schemas.microsoft.com/office/drawing/2014/main" id="{35D8D5F4-CEC2-202F-BE6B-1299BFE02F42}"/>
                  </a:ext>
                </a:extLst>
              </p:cNvPr>
              <p:cNvSpPr txBox="1"/>
              <p:nvPr/>
            </p:nvSpPr>
            <p:spPr bwMode="auto">
              <a:xfrm>
                <a:off x="6593399"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21</a:t>
                </a:r>
              </a:p>
            </p:txBody>
          </p:sp>
          <p:sp>
            <p:nvSpPr>
              <p:cNvPr id="32095" name="TextBox 32094">
                <a:extLst>
                  <a:ext uri="{FF2B5EF4-FFF2-40B4-BE49-F238E27FC236}">
                    <a16:creationId xmlns:a16="http://schemas.microsoft.com/office/drawing/2014/main" id="{8592516A-A75F-C6C6-AD06-946D768DB0F2}"/>
                  </a:ext>
                </a:extLst>
              </p:cNvPr>
              <p:cNvSpPr txBox="1"/>
              <p:nvPr/>
            </p:nvSpPr>
            <p:spPr bwMode="auto">
              <a:xfrm>
                <a:off x="7233268"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24</a:t>
                </a:r>
              </a:p>
            </p:txBody>
          </p:sp>
          <p:sp>
            <p:nvSpPr>
              <p:cNvPr id="32096" name="TextBox 32095">
                <a:extLst>
                  <a:ext uri="{FF2B5EF4-FFF2-40B4-BE49-F238E27FC236}">
                    <a16:creationId xmlns:a16="http://schemas.microsoft.com/office/drawing/2014/main" id="{15165290-A319-16C3-5F04-6DE31DACFBCF}"/>
                  </a:ext>
                </a:extLst>
              </p:cNvPr>
              <p:cNvSpPr txBox="1"/>
              <p:nvPr/>
            </p:nvSpPr>
            <p:spPr bwMode="auto">
              <a:xfrm>
                <a:off x="7881091"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27</a:t>
                </a:r>
              </a:p>
            </p:txBody>
          </p:sp>
        </p:grpSp>
        <p:grpSp>
          <p:nvGrpSpPr>
            <p:cNvPr id="32083" name="Group 32082">
              <a:extLst>
                <a:ext uri="{FF2B5EF4-FFF2-40B4-BE49-F238E27FC236}">
                  <a16:creationId xmlns:a16="http://schemas.microsoft.com/office/drawing/2014/main" id="{A3F3B8FC-1CED-4657-46E1-9924BBFCD3E5}"/>
                </a:ext>
              </a:extLst>
            </p:cNvPr>
            <p:cNvGrpSpPr/>
            <p:nvPr/>
          </p:nvGrpSpPr>
          <p:grpSpPr>
            <a:xfrm>
              <a:off x="8527260" y="4842301"/>
              <a:ext cx="1623091" cy="307777"/>
              <a:chOff x="1796454" y="4726574"/>
              <a:chExt cx="1172222" cy="307777"/>
            </a:xfrm>
          </p:grpSpPr>
          <p:sp>
            <p:nvSpPr>
              <p:cNvPr id="32084" name="TextBox 32083">
                <a:extLst>
                  <a:ext uri="{FF2B5EF4-FFF2-40B4-BE49-F238E27FC236}">
                    <a16:creationId xmlns:a16="http://schemas.microsoft.com/office/drawing/2014/main" id="{4B14568E-D020-22C1-61E3-0731F3BDE7B3}"/>
                  </a:ext>
                </a:extLst>
              </p:cNvPr>
              <p:cNvSpPr txBox="1"/>
              <p:nvPr/>
            </p:nvSpPr>
            <p:spPr bwMode="auto">
              <a:xfrm>
                <a:off x="1796454"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30</a:t>
                </a:r>
              </a:p>
            </p:txBody>
          </p:sp>
          <p:sp>
            <p:nvSpPr>
              <p:cNvPr id="32085" name="TextBox 32084">
                <a:extLst>
                  <a:ext uri="{FF2B5EF4-FFF2-40B4-BE49-F238E27FC236}">
                    <a16:creationId xmlns:a16="http://schemas.microsoft.com/office/drawing/2014/main" id="{8EE9EFAA-5E6A-20A1-A116-440021B77DA4}"/>
                  </a:ext>
                </a:extLst>
              </p:cNvPr>
              <p:cNvSpPr txBox="1"/>
              <p:nvPr/>
            </p:nvSpPr>
            <p:spPr bwMode="auto">
              <a:xfrm>
                <a:off x="2251441"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33</a:t>
                </a:r>
              </a:p>
            </p:txBody>
          </p:sp>
          <p:sp>
            <p:nvSpPr>
              <p:cNvPr id="32086" name="TextBox 32085">
                <a:extLst>
                  <a:ext uri="{FF2B5EF4-FFF2-40B4-BE49-F238E27FC236}">
                    <a16:creationId xmlns:a16="http://schemas.microsoft.com/office/drawing/2014/main" id="{6F12B159-4AFB-456A-EA50-C553BE8506CA}"/>
                  </a:ext>
                </a:extLst>
              </p:cNvPr>
              <p:cNvSpPr txBox="1"/>
              <p:nvPr/>
            </p:nvSpPr>
            <p:spPr bwMode="auto">
              <a:xfrm>
                <a:off x="2703328"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36</a:t>
                </a:r>
              </a:p>
            </p:txBody>
          </p:sp>
        </p:grpSp>
      </p:grpSp>
      <p:grpSp>
        <p:nvGrpSpPr>
          <p:cNvPr id="32097" name="Group 32096">
            <a:extLst>
              <a:ext uri="{FF2B5EF4-FFF2-40B4-BE49-F238E27FC236}">
                <a16:creationId xmlns:a16="http://schemas.microsoft.com/office/drawing/2014/main" id="{7D8BF987-C1A5-B837-52AD-24B42B34F3EF}"/>
              </a:ext>
            </a:extLst>
          </p:cNvPr>
          <p:cNvGrpSpPr/>
          <p:nvPr/>
        </p:nvGrpSpPr>
        <p:grpSpPr>
          <a:xfrm>
            <a:off x="6717548" y="4507355"/>
            <a:ext cx="4823386" cy="109305"/>
            <a:chOff x="2769979" y="3760315"/>
            <a:chExt cx="4419118" cy="757401"/>
          </a:xfrm>
        </p:grpSpPr>
        <p:grpSp>
          <p:nvGrpSpPr>
            <p:cNvPr id="32098" name="Group 32097">
              <a:extLst>
                <a:ext uri="{FF2B5EF4-FFF2-40B4-BE49-F238E27FC236}">
                  <a16:creationId xmlns:a16="http://schemas.microsoft.com/office/drawing/2014/main" id="{8A2E5ABD-E26F-6EFA-3D11-DACAE3DB0ABD}"/>
                </a:ext>
              </a:extLst>
            </p:cNvPr>
            <p:cNvGrpSpPr/>
            <p:nvPr/>
          </p:nvGrpSpPr>
          <p:grpSpPr>
            <a:xfrm>
              <a:off x="2769979" y="3760315"/>
              <a:ext cx="3675272" cy="757400"/>
              <a:chOff x="1476162" y="4001328"/>
              <a:chExt cx="4491487" cy="770193"/>
            </a:xfrm>
          </p:grpSpPr>
          <p:grpSp>
            <p:nvGrpSpPr>
              <p:cNvPr id="32102" name="Group 32101">
                <a:extLst>
                  <a:ext uri="{FF2B5EF4-FFF2-40B4-BE49-F238E27FC236}">
                    <a16:creationId xmlns:a16="http://schemas.microsoft.com/office/drawing/2014/main" id="{6989F8BC-DB8A-8CE9-57B8-5E2047E03E4F}"/>
                  </a:ext>
                </a:extLst>
              </p:cNvPr>
              <p:cNvGrpSpPr/>
              <p:nvPr/>
            </p:nvGrpSpPr>
            <p:grpSpPr>
              <a:xfrm rot="5400000">
                <a:off x="2217344" y="3260146"/>
                <a:ext cx="770193" cy="2252557"/>
                <a:chOff x="1227530" y="2712720"/>
                <a:chExt cx="839616" cy="1896604"/>
              </a:xfrm>
            </p:grpSpPr>
            <p:cxnSp>
              <p:nvCxnSpPr>
                <p:cNvPr id="32109" name="Straight Connector 32108">
                  <a:extLst>
                    <a:ext uri="{FF2B5EF4-FFF2-40B4-BE49-F238E27FC236}">
                      <a16:creationId xmlns:a16="http://schemas.microsoft.com/office/drawing/2014/main" id="{8A9CD165-389C-2A1B-62B2-2CC25F1141FE}"/>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4CA86B1A-5CC7-CD1E-77C4-532B851917BC}"/>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96359F87-1DEA-85C0-5568-3E65404A3932}"/>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A9C6A56C-BBCB-2DA4-3CC7-C0C9892E7004}"/>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38AFD4AF-9EBD-7136-D231-399944B20DE6}"/>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5435BB69-E53B-EFB2-4739-2CA3DD3C1BCD}"/>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103" name="Group 32102">
                <a:extLst>
                  <a:ext uri="{FF2B5EF4-FFF2-40B4-BE49-F238E27FC236}">
                    <a16:creationId xmlns:a16="http://schemas.microsoft.com/office/drawing/2014/main" id="{69691733-BE16-D06E-2516-3192ED0B2B25}"/>
                  </a:ext>
                </a:extLst>
              </p:cNvPr>
              <p:cNvGrpSpPr/>
              <p:nvPr/>
            </p:nvGrpSpPr>
            <p:grpSpPr>
              <a:xfrm rot="5400000">
                <a:off x="4680506" y="3484378"/>
                <a:ext cx="770193" cy="1804093"/>
                <a:chOff x="1227530" y="3090317"/>
                <a:chExt cx="839616" cy="1519007"/>
              </a:xfrm>
            </p:grpSpPr>
            <p:cxnSp>
              <p:nvCxnSpPr>
                <p:cNvPr id="32104" name="Straight Connector 32103">
                  <a:extLst>
                    <a:ext uri="{FF2B5EF4-FFF2-40B4-BE49-F238E27FC236}">
                      <a16:creationId xmlns:a16="http://schemas.microsoft.com/office/drawing/2014/main" id="{FDFA11BB-27A4-602E-9F3C-034DBC9E28A6}"/>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51131F20-ABC4-4837-6467-2AA4DB0A12B0}"/>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D14E90C8-01ED-EDE5-9679-A376A8194C7C}"/>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662C22C0-8863-A70E-20AB-54F1B262A95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49E9DCBB-AC86-E448-0FA9-451334BC3BF3}"/>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099" name="Group 32098">
              <a:extLst>
                <a:ext uri="{FF2B5EF4-FFF2-40B4-BE49-F238E27FC236}">
                  <a16:creationId xmlns:a16="http://schemas.microsoft.com/office/drawing/2014/main" id="{DB441FCB-B201-6B27-322A-1C574FF1D846}"/>
                </a:ext>
              </a:extLst>
            </p:cNvPr>
            <p:cNvGrpSpPr/>
            <p:nvPr/>
          </p:nvGrpSpPr>
          <p:grpSpPr>
            <a:xfrm rot="5400000">
              <a:off x="6626914" y="3955532"/>
              <a:ext cx="757400" cy="366967"/>
              <a:chOff x="1227530" y="4231727"/>
              <a:chExt cx="839616" cy="377597"/>
            </a:xfrm>
          </p:grpSpPr>
          <p:cxnSp>
            <p:nvCxnSpPr>
              <p:cNvPr id="32100" name="Straight Connector 32099">
                <a:extLst>
                  <a:ext uri="{FF2B5EF4-FFF2-40B4-BE49-F238E27FC236}">
                    <a16:creationId xmlns:a16="http://schemas.microsoft.com/office/drawing/2014/main" id="{12D7E147-DA79-9899-1780-1CFE879115CE}"/>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04EF3163-EA3F-5BF2-7BEB-626BFD3C555A}"/>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2115" name="TextBox 32114">
            <a:extLst>
              <a:ext uri="{FF2B5EF4-FFF2-40B4-BE49-F238E27FC236}">
                <a16:creationId xmlns:a16="http://schemas.microsoft.com/office/drawing/2014/main" id="{B75FF828-8869-48C7-F088-7E75A6DCA94E}"/>
              </a:ext>
            </a:extLst>
          </p:cNvPr>
          <p:cNvSpPr txBox="1"/>
          <p:nvPr/>
        </p:nvSpPr>
        <p:spPr bwMode="auto">
          <a:xfrm>
            <a:off x="8448973" y="4866063"/>
            <a:ext cx="1292339" cy="25741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Mo</a:t>
            </a:r>
          </a:p>
        </p:txBody>
      </p:sp>
      <p:grpSp>
        <p:nvGrpSpPr>
          <p:cNvPr id="32116" name="Group 32115">
            <a:extLst>
              <a:ext uri="{FF2B5EF4-FFF2-40B4-BE49-F238E27FC236}">
                <a16:creationId xmlns:a16="http://schemas.microsoft.com/office/drawing/2014/main" id="{CE8F4174-A1BB-310A-34C5-3470320B11C4}"/>
              </a:ext>
            </a:extLst>
          </p:cNvPr>
          <p:cNvGrpSpPr/>
          <p:nvPr/>
        </p:nvGrpSpPr>
        <p:grpSpPr>
          <a:xfrm>
            <a:off x="6583744" y="5135751"/>
            <a:ext cx="5028523" cy="276999"/>
            <a:chOff x="2102848" y="4842301"/>
            <a:chExt cx="7995407" cy="331194"/>
          </a:xfrm>
        </p:grpSpPr>
        <p:grpSp>
          <p:nvGrpSpPr>
            <p:cNvPr id="32117" name="Group 32116">
              <a:extLst>
                <a:ext uri="{FF2B5EF4-FFF2-40B4-BE49-F238E27FC236}">
                  <a16:creationId xmlns:a16="http://schemas.microsoft.com/office/drawing/2014/main" id="{ACC6443B-BC78-5989-721A-3C6AFFBC250B}"/>
                </a:ext>
              </a:extLst>
            </p:cNvPr>
            <p:cNvGrpSpPr/>
            <p:nvPr/>
          </p:nvGrpSpPr>
          <p:grpSpPr>
            <a:xfrm>
              <a:off x="2102848" y="4842301"/>
              <a:ext cx="6093553" cy="331194"/>
              <a:chOff x="2102848" y="4842301"/>
              <a:chExt cx="6093553" cy="331194"/>
            </a:xfrm>
          </p:grpSpPr>
          <p:sp>
            <p:nvSpPr>
              <p:cNvPr id="32122" name="TextBox 32121">
                <a:extLst>
                  <a:ext uri="{FF2B5EF4-FFF2-40B4-BE49-F238E27FC236}">
                    <a16:creationId xmlns:a16="http://schemas.microsoft.com/office/drawing/2014/main" id="{7EE9805C-F728-6870-414A-7C941F5284CB}"/>
                  </a:ext>
                </a:extLst>
              </p:cNvPr>
              <p:cNvSpPr txBox="1"/>
              <p:nvPr/>
            </p:nvSpPr>
            <p:spPr bwMode="auto">
              <a:xfrm>
                <a:off x="2102848" y="4842301"/>
                <a:ext cx="42030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112</a:t>
                </a:r>
              </a:p>
            </p:txBody>
          </p:sp>
          <p:sp>
            <p:nvSpPr>
              <p:cNvPr id="32123" name="TextBox 32122">
                <a:extLst>
                  <a:ext uri="{FF2B5EF4-FFF2-40B4-BE49-F238E27FC236}">
                    <a16:creationId xmlns:a16="http://schemas.microsoft.com/office/drawing/2014/main" id="{14B3DA80-05BE-F69D-84C2-61C0D7714BAC}"/>
                  </a:ext>
                </a:extLst>
              </p:cNvPr>
              <p:cNvSpPr txBox="1"/>
              <p:nvPr/>
            </p:nvSpPr>
            <p:spPr bwMode="auto">
              <a:xfrm>
                <a:off x="2783271"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99</a:t>
                </a:r>
              </a:p>
            </p:txBody>
          </p:sp>
          <p:sp>
            <p:nvSpPr>
              <p:cNvPr id="32124" name="TextBox 32123">
                <a:extLst>
                  <a:ext uri="{FF2B5EF4-FFF2-40B4-BE49-F238E27FC236}">
                    <a16:creationId xmlns:a16="http://schemas.microsoft.com/office/drawing/2014/main" id="{87F660E6-D62E-93AB-F3A6-8B292EC5E2FA}"/>
                  </a:ext>
                </a:extLst>
              </p:cNvPr>
              <p:cNvSpPr txBox="1"/>
              <p:nvPr/>
            </p:nvSpPr>
            <p:spPr bwMode="auto">
              <a:xfrm>
                <a:off x="3419819"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88</a:t>
                </a:r>
              </a:p>
            </p:txBody>
          </p:sp>
          <p:sp>
            <p:nvSpPr>
              <p:cNvPr id="32125" name="TextBox 32124">
                <a:extLst>
                  <a:ext uri="{FF2B5EF4-FFF2-40B4-BE49-F238E27FC236}">
                    <a16:creationId xmlns:a16="http://schemas.microsoft.com/office/drawing/2014/main" id="{127A11C4-1450-E53E-27DB-528E9E36994F}"/>
                  </a:ext>
                </a:extLst>
              </p:cNvPr>
              <p:cNvSpPr txBox="1"/>
              <p:nvPr/>
            </p:nvSpPr>
            <p:spPr bwMode="auto">
              <a:xfrm>
                <a:off x="4080220"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72</a:t>
                </a:r>
              </a:p>
            </p:txBody>
          </p:sp>
          <p:sp>
            <p:nvSpPr>
              <p:cNvPr id="32126" name="TextBox 32125">
                <a:extLst>
                  <a:ext uri="{FF2B5EF4-FFF2-40B4-BE49-F238E27FC236}">
                    <a16:creationId xmlns:a16="http://schemas.microsoft.com/office/drawing/2014/main" id="{BEE3B9F9-9434-6CD5-5CB8-8B9A8FB28528}"/>
                  </a:ext>
                </a:extLst>
              </p:cNvPr>
              <p:cNvSpPr txBox="1"/>
              <p:nvPr/>
            </p:nvSpPr>
            <p:spPr bwMode="auto">
              <a:xfrm>
                <a:off x="4702526"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63</a:t>
                </a:r>
              </a:p>
            </p:txBody>
          </p:sp>
          <p:sp>
            <p:nvSpPr>
              <p:cNvPr id="32127" name="TextBox 32126">
                <a:extLst>
                  <a:ext uri="{FF2B5EF4-FFF2-40B4-BE49-F238E27FC236}">
                    <a16:creationId xmlns:a16="http://schemas.microsoft.com/office/drawing/2014/main" id="{9517EA0B-0D17-4707-2E60-BF22A241C780}"/>
                  </a:ext>
                </a:extLst>
              </p:cNvPr>
              <p:cNvSpPr txBox="1"/>
              <p:nvPr/>
            </p:nvSpPr>
            <p:spPr bwMode="auto">
              <a:xfrm>
                <a:off x="5348597"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56</a:t>
                </a:r>
              </a:p>
            </p:txBody>
          </p:sp>
          <p:sp>
            <p:nvSpPr>
              <p:cNvPr id="32128" name="TextBox 32127">
                <a:extLst>
                  <a:ext uri="{FF2B5EF4-FFF2-40B4-BE49-F238E27FC236}">
                    <a16:creationId xmlns:a16="http://schemas.microsoft.com/office/drawing/2014/main" id="{A0AF0B8F-F117-43B8-D272-19B34A432008}"/>
                  </a:ext>
                </a:extLst>
              </p:cNvPr>
              <p:cNvSpPr txBox="1"/>
              <p:nvPr/>
            </p:nvSpPr>
            <p:spPr bwMode="auto">
              <a:xfrm>
                <a:off x="599021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45</a:t>
                </a:r>
              </a:p>
            </p:txBody>
          </p:sp>
          <p:sp>
            <p:nvSpPr>
              <p:cNvPr id="32129" name="TextBox 32128">
                <a:extLst>
                  <a:ext uri="{FF2B5EF4-FFF2-40B4-BE49-F238E27FC236}">
                    <a16:creationId xmlns:a16="http://schemas.microsoft.com/office/drawing/2014/main" id="{17E8F882-BB11-9EF9-6B25-1C1201D1A431}"/>
                  </a:ext>
                </a:extLst>
              </p:cNvPr>
              <p:cNvSpPr txBox="1"/>
              <p:nvPr/>
            </p:nvSpPr>
            <p:spPr bwMode="auto">
              <a:xfrm>
                <a:off x="660622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36</a:t>
                </a:r>
              </a:p>
            </p:txBody>
          </p:sp>
          <p:sp>
            <p:nvSpPr>
              <p:cNvPr id="32130" name="TextBox 32129">
                <a:extLst>
                  <a:ext uri="{FF2B5EF4-FFF2-40B4-BE49-F238E27FC236}">
                    <a16:creationId xmlns:a16="http://schemas.microsoft.com/office/drawing/2014/main" id="{43C19A5A-D4C2-E3B6-CD5C-7930B1AA6568}"/>
                  </a:ext>
                </a:extLst>
              </p:cNvPr>
              <p:cNvSpPr txBox="1"/>
              <p:nvPr/>
            </p:nvSpPr>
            <p:spPr bwMode="auto">
              <a:xfrm>
                <a:off x="7246092"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24</a:t>
                </a:r>
              </a:p>
            </p:txBody>
          </p:sp>
          <p:sp>
            <p:nvSpPr>
              <p:cNvPr id="32131" name="TextBox 32130">
                <a:extLst>
                  <a:ext uri="{FF2B5EF4-FFF2-40B4-BE49-F238E27FC236}">
                    <a16:creationId xmlns:a16="http://schemas.microsoft.com/office/drawing/2014/main" id="{30EF2517-9E8A-343B-B962-1379DD244B93}"/>
                  </a:ext>
                </a:extLst>
              </p:cNvPr>
              <p:cNvSpPr txBox="1"/>
              <p:nvPr/>
            </p:nvSpPr>
            <p:spPr bwMode="auto">
              <a:xfrm>
                <a:off x="7933187"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a:t>
                </a:r>
              </a:p>
            </p:txBody>
          </p:sp>
        </p:grpSp>
        <p:grpSp>
          <p:nvGrpSpPr>
            <p:cNvPr id="32118" name="Group 32117">
              <a:extLst>
                <a:ext uri="{FF2B5EF4-FFF2-40B4-BE49-F238E27FC236}">
                  <a16:creationId xmlns:a16="http://schemas.microsoft.com/office/drawing/2014/main" id="{9803C961-410B-C9EA-EDEE-CB662DDF4CB0}"/>
                </a:ext>
              </a:extLst>
            </p:cNvPr>
            <p:cNvGrpSpPr/>
            <p:nvPr/>
          </p:nvGrpSpPr>
          <p:grpSpPr>
            <a:xfrm>
              <a:off x="8579358" y="4842301"/>
              <a:ext cx="1518897" cy="331194"/>
              <a:chOff x="1834079" y="4726574"/>
              <a:chExt cx="1096971" cy="331194"/>
            </a:xfrm>
          </p:grpSpPr>
          <p:sp>
            <p:nvSpPr>
              <p:cNvPr id="32119" name="TextBox 32118">
                <a:extLst>
                  <a:ext uri="{FF2B5EF4-FFF2-40B4-BE49-F238E27FC236}">
                    <a16:creationId xmlns:a16="http://schemas.microsoft.com/office/drawing/2014/main" id="{47E9A07F-4BA1-470D-77AB-4480A8C77496}"/>
                  </a:ext>
                </a:extLst>
              </p:cNvPr>
              <p:cNvSpPr txBox="1"/>
              <p:nvPr/>
            </p:nvSpPr>
            <p:spPr bwMode="auto">
              <a:xfrm>
                <a:off x="1834079"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2120" name="TextBox 32119">
                <a:extLst>
                  <a:ext uri="{FF2B5EF4-FFF2-40B4-BE49-F238E27FC236}">
                    <a16:creationId xmlns:a16="http://schemas.microsoft.com/office/drawing/2014/main" id="{11B14F68-C769-010E-2644-35A45C06E1A8}"/>
                  </a:ext>
                </a:extLst>
              </p:cNvPr>
              <p:cNvSpPr txBox="1"/>
              <p:nvPr/>
            </p:nvSpPr>
            <p:spPr bwMode="auto">
              <a:xfrm>
                <a:off x="2289066"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a:t>
                </a:r>
              </a:p>
            </p:txBody>
          </p:sp>
          <p:sp>
            <p:nvSpPr>
              <p:cNvPr id="32121" name="TextBox 32120">
                <a:extLst>
                  <a:ext uri="{FF2B5EF4-FFF2-40B4-BE49-F238E27FC236}">
                    <a16:creationId xmlns:a16="http://schemas.microsoft.com/office/drawing/2014/main" id="{45EB3725-EF28-179A-A9FB-74DB544E71AA}"/>
                  </a:ext>
                </a:extLst>
              </p:cNvPr>
              <p:cNvSpPr txBox="1"/>
              <p:nvPr/>
            </p:nvSpPr>
            <p:spPr bwMode="auto">
              <a:xfrm>
                <a:off x="2740953"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0</a:t>
                </a:r>
              </a:p>
            </p:txBody>
          </p:sp>
        </p:grpSp>
      </p:grpSp>
      <p:grpSp>
        <p:nvGrpSpPr>
          <p:cNvPr id="32132" name="Group 32131">
            <a:extLst>
              <a:ext uri="{FF2B5EF4-FFF2-40B4-BE49-F238E27FC236}">
                <a16:creationId xmlns:a16="http://schemas.microsoft.com/office/drawing/2014/main" id="{6FD72640-8A2C-0D1D-CEE5-F914E255723F}"/>
              </a:ext>
            </a:extLst>
          </p:cNvPr>
          <p:cNvGrpSpPr/>
          <p:nvPr/>
        </p:nvGrpSpPr>
        <p:grpSpPr>
          <a:xfrm>
            <a:off x="6583743" y="5313079"/>
            <a:ext cx="5028524" cy="276999"/>
            <a:chOff x="2102847" y="4842301"/>
            <a:chExt cx="7995408" cy="331194"/>
          </a:xfrm>
        </p:grpSpPr>
        <p:grpSp>
          <p:nvGrpSpPr>
            <p:cNvPr id="32133" name="Group 32132">
              <a:extLst>
                <a:ext uri="{FF2B5EF4-FFF2-40B4-BE49-F238E27FC236}">
                  <a16:creationId xmlns:a16="http://schemas.microsoft.com/office/drawing/2014/main" id="{D28BA97A-B6F5-78C6-B6EE-CF728AA98A5B}"/>
                </a:ext>
              </a:extLst>
            </p:cNvPr>
            <p:cNvGrpSpPr/>
            <p:nvPr/>
          </p:nvGrpSpPr>
          <p:grpSpPr>
            <a:xfrm>
              <a:off x="2102847" y="4842301"/>
              <a:ext cx="6093554" cy="331194"/>
              <a:chOff x="2102847" y="4842301"/>
              <a:chExt cx="6093554" cy="331194"/>
            </a:xfrm>
          </p:grpSpPr>
          <p:sp>
            <p:nvSpPr>
              <p:cNvPr id="32138" name="TextBox 32137">
                <a:extLst>
                  <a:ext uri="{FF2B5EF4-FFF2-40B4-BE49-F238E27FC236}">
                    <a16:creationId xmlns:a16="http://schemas.microsoft.com/office/drawing/2014/main" id="{C7A5D697-EA8F-4D0D-FC1D-53F62E05AB5F}"/>
                  </a:ext>
                </a:extLst>
              </p:cNvPr>
              <p:cNvSpPr txBox="1"/>
              <p:nvPr/>
            </p:nvSpPr>
            <p:spPr bwMode="auto">
              <a:xfrm>
                <a:off x="2102847" y="4842301"/>
                <a:ext cx="42030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110</a:t>
                </a:r>
              </a:p>
            </p:txBody>
          </p:sp>
          <p:sp>
            <p:nvSpPr>
              <p:cNvPr id="32139" name="TextBox 32138">
                <a:extLst>
                  <a:ext uri="{FF2B5EF4-FFF2-40B4-BE49-F238E27FC236}">
                    <a16:creationId xmlns:a16="http://schemas.microsoft.com/office/drawing/2014/main" id="{164CCF1D-35DA-EC83-ABC4-29226D35C794}"/>
                  </a:ext>
                </a:extLst>
              </p:cNvPr>
              <p:cNvSpPr txBox="1"/>
              <p:nvPr/>
            </p:nvSpPr>
            <p:spPr bwMode="auto">
              <a:xfrm>
                <a:off x="2783271"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86</a:t>
                </a:r>
              </a:p>
            </p:txBody>
          </p:sp>
          <p:sp>
            <p:nvSpPr>
              <p:cNvPr id="32140" name="TextBox 32139">
                <a:extLst>
                  <a:ext uri="{FF2B5EF4-FFF2-40B4-BE49-F238E27FC236}">
                    <a16:creationId xmlns:a16="http://schemas.microsoft.com/office/drawing/2014/main" id="{5C43902E-F59E-AC86-0140-19227009CCB0}"/>
                  </a:ext>
                </a:extLst>
              </p:cNvPr>
              <p:cNvSpPr txBox="1"/>
              <p:nvPr/>
            </p:nvSpPr>
            <p:spPr bwMode="auto">
              <a:xfrm>
                <a:off x="3419819"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75</a:t>
                </a:r>
              </a:p>
            </p:txBody>
          </p:sp>
          <p:sp>
            <p:nvSpPr>
              <p:cNvPr id="32141" name="TextBox 32140">
                <a:extLst>
                  <a:ext uri="{FF2B5EF4-FFF2-40B4-BE49-F238E27FC236}">
                    <a16:creationId xmlns:a16="http://schemas.microsoft.com/office/drawing/2014/main" id="{731EFA80-5ED8-246D-25AC-FF60E1953127}"/>
                  </a:ext>
                </a:extLst>
              </p:cNvPr>
              <p:cNvSpPr txBox="1"/>
              <p:nvPr/>
            </p:nvSpPr>
            <p:spPr bwMode="auto">
              <a:xfrm>
                <a:off x="4080220"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47</a:t>
                </a:r>
              </a:p>
            </p:txBody>
          </p:sp>
          <p:sp>
            <p:nvSpPr>
              <p:cNvPr id="32142" name="TextBox 32141">
                <a:extLst>
                  <a:ext uri="{FF2B5EF4-FFF2-40B4-BE49-F238E27FC236}">
                    <a16:creationId xmlns:a16="http://schemas.microsoft.com/office/drawing/2014/main" id="{C60B3579-3F62-20DF-6A72-30C7D6963276}"/>
                  </a:ext>
                </a:extLst>
              </p:cNvPr>
              <p:cNvSpPr txBox="1"/>
              <p:nvPr/>
            </p:nvSpPr>
            <p:spPr bwMode="auto">
              <a:xfrm>
                <a:off x="4702525"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37</a:t>
                </a:r>
              </a:p>
            </p:txBody>
          </p:sp>
          <p:sp>
            <p:nvSpPr>
              <p:cNvPr id="32143" name="TextBox 32142">
                <a:extLst>
                  <a:ext uri="{FF2B5EF4-FFF2-40B4-BE49-F238E27FC236}">
                    <a16:creationId xmlns:a16="http://schemas.microsoft.com/office/drawing/2014/main" id="{A6EB438C-5888-4C1B-5AFA-4FA086A5C921}"/>
                  </a:ext>
                </a:extLst>
              </p:cNvPr>
              <p:cNvSpPr txBox="1"/>
              <p:nvPr/>
            </p:nvSpPr>
            <p:spPr bwMode="auto">
              <a:xfrm>
                <a:off x="5348597"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26</a:t>
                </a:r>
              </a:p>
            </p:txBody>
          </p:sp>
          <p:sp>
            <p:nvSpPr>
              <p:cNvPr id="32144" name="TextBox 32143">
                <a:extLst>
                  <a:ext uri="{FF2B5EF4-FFF2-40B4-BE49-F238E27FC236}">
                    <a16:creationId xmlns:a16="http://schemas.microsoft.com/office/drawing/2014/main" id="{5D9AFBB4-0A33-92D9-EA74-D191254429CD}"/>
                  </a:ext>
                </a:extLst>
              </p:cNvPr>
              <p:cNvSpPr txBox="1"/>
              <p:nvPr/>
            </p:nvSpPr>
            <p:spPr bwMode="auto">
              <a:xfrm>
                <a:off x="599021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20</a:t>
                </a:r>
              </a:p>
            </p:txBody>
          </p:sp>
          <p:sp>
            <p:nvSpPr>
              <p:cNvPr id="32145" name="TextBox 32144">
                <a:extLst>
                  <a:ext uri="{FF2B5EF4-FFF2-40B4-BE49-F238E27FC236}">
                    <a16:creationId xmlns:a16="http://schemas.microsoft.com/office/drawing/2014/main" id="{B74AFFB4-F3BD-A371-738E-2402AD8672F4}"/>
                  </a:ext>
                </a:extLst>
              </p:cNvPr>
              <p:cNvSpPr txBox="1"/>
              <p:nvPr/>
            </p:nvSpPr>
            <p:spPr bwMode="auto">
              <a:xfrm>
                <a:off x="660622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12</a:t>
                </a:r>
              </a:p>
            </p:txBody>
          </p:sp>
          <p:sp>
            <p:nvSpPr>
              <p:cNvPr id="32146" name="TextBox 32145">
                <a:extLst>
                  <a:ext uri="{FF2B5EF4-FFF2-40B4-BE49-F238E27FC236}">
                    <a16:creationId xmlns:a16="http://schemas.microsoft.com/office/drawing/2014/main" id="{F42EC348-DC46-8C47-EAA4-943CD89D65A5}"/>
                  </a:ext>
                </a:extLst>
              </p:cNvPr>
              <p:cNvSpPr txBox="1"/>
              <p:nvPr/>
            </p:nvSpPr>
            <p:spPr bwMode="auto">
              <a:xfrm>
                <a:off x="7285364"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2147" name="TextBox 32146">
                <a:extLst>
                  <a:ext uri="{FF2B5EF4-FFF2-40B4-BE49-F238E27FC236}">
                    <a16:creationId xmlns:a16="http://schemas.microsoft.com/office/drawing/2014/main" id="{FD13CEEC-7724-09B5-CE02-CD73A05BF143}"/>
                  </a:ext>
                </a:extLst>
              </p:cNvPr>
              <p:cNvSpPr txBox="1"/>
              <p:nvPr/>
            </p:nvSpPr>
            <p:spPr bwMode="auto">
              <a:xfrm>
                <a:off x="7933187"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a:t>
                </a:r>
              </a:p>
            </p:txBody>
          </p:sp>
        </p:grpSp>
        <p:grpSp>
          <p:nvGrpSpPr>
            <p:cNvPr id="32134" name="Group 32133">
              <a:extLst>
                <a:ext uri="{FF2B5EF4-FFF2-40B4-BE49-F238E27FC236}">
                  <a16:creationId xmlns:a16="http://schemas.microsoft.com/office/drawing/2014/main" id="{4C8D7743-9F52-828C-48C3-B4FA100C1C55}"/>
                </a:ext>
              </a:extLst>
            </p:cNvPr>
            <p:cNvGrpSpPr/>
            <p:nvPr/>
          </p:nvGrpSpPr>
          <p:grpSpPr>
            <a:xfrm>
              <a:off x="8579358" y="4842301"/>
              <a:ext cx="1518897" cy="331194"/>
              <a:chOff x="1834079" y="4726574"/>
              <a:chExt cx="1096971" cy="331194"/>
            </a:xfrm>
          </p:grpSpPr>
          <p:sp>
            <p:nvSpPr>
              <p:cNvPr id="32135" name="TextBox 32134">
                <a:extLst>
                  <a:ext uri="{FF2B5EF4-FFF2-40B4-BE49-F238E27FC236}">
                    <a16:creationId xmlns:a16="http://schemas.microsoft.com/office/drawing/2014/main" id="{FC5750C4-A899-441A-E7E9-D2087E534B82}"/>
                  </a:ext>
                </a:extLst>
              </p:cNvPr>
              <p:cNvSpPr txBox="1"/>
              <p:nvPr/>
            </p:nvSpPr>
            <p:spPr bwMode="auto">
              <a:xfrm>
                <a:off x="1834079"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2136" name="TextBox 32135">
                <a:extLst>
                  <a:ext uri="{FF2B5EF4-FFF2-40B4-BE49-F238E27FC236}">
                    <a16:creationId xmlns:a16="http://schemas.microsoft.com/office/drawing/2014/main" id="{2B6665E0-341E-FA55-FEF2-0D3374E976BA}"/>
                  </a:ext>
                </a:extLst>
              </p:cNvPr>
              <p:cNvSpPr txBox="1"/>
              <p:nvPr/>
            </p:nvSpPr>
            <p:spPr bwMode="auto">
              <a:xfrm>
                <a:off x="2289066"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sp>
            <p:nvSpPr>
              <p:cNvPr id="32137" name="TextBox 32136">
                <a:extLst>
                  <a:ext uri="{FF2B5EF4-FFF2-40B4-BE49-F238E27FC236}">
                    <a16:creationId xmlns:a16="http://schemas.microsoft.com/office/drawing/2014/main" id="{A00DE5EB-9321-7A36-C7DC-CD81655C4709}"/>
                  </a:ext>
                </a:extLst>
              </p:cNvPr>
              <p:cNvSpPr txBox="1"/>
              <p:nvPr/>
            </p:nvSpPr>
            <p:spPr bwMode="auto">
              <a:xfrm>
                <a:off x="2740953"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grpSp>
      </p:grpSp>
      <p:sp>
        <p:nvSpPr>
          <p:cNvPr id="32148" name="Freeform: Shape 32147">
            <a:extLst>
              <a:ext uri="{FF2B5EF4-FFF2-40B4-BE49-F238E27FC236}">
                <a16:creationId xmlns:a16="http://schemas.microsoft.com/office/drawing/2014/main" id="{A32CE570-2F21-45D6-E8A3-958E474B5DE3}"/>
              </a:ext>
            </a:extLst>
          </p:cNvPr>
          <p:cNvSpPr/>
          <p:nvPr/>
        </p:nvSpPr>
        <p:spPr bwMode="auto">
          <a:xfrm>
            <a:off x="6860389" y="2743902"/>
            <a:ext cx="4327017" cy="1750388"/>
          </a:xfrm>
          <a:custGeom>
            <a:avLst/>
            <a:gdLst>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885061 h 2092852"/>
              <a:gd name="connsiteX34" fmla="*/ 2542716 w 6880004"/>
              <a:gd name="connsiteY34" fmla="*/ 909510 h 2092852"/>
              <a:gd name="connsiteX35" fmla="*/ 2488928 w 6880004"/>
              <a:gd name="connsiteY35" fmla="*/ 909510 h 2092852"/>
              <a:gd name="connsiteX36" fmla="*/ 2488928 w 6880004"/>
              <a:gd name="connsiteY36" fmla="*/ 1012197 h 2092852"/>
              <a:gd name="connsiteX37" fmla="*/ 2195538 w 6880004"/>
              <a:gd name="connsiteY37" fmla="*/ 1012197 h 2092852"/>
              <a:gd name="connsiteX38" fmla="*/ 2195538 w 6880004"/>
              <a:gd name="connsiteY38" fmla="*/ 1051316 h 2092852"/>
              <a:gd name="connsiteX39" fmla="*/ 1960825 w 6880004"/>
              <a:gd name="connsiteY39" fmla="*/ 1051316 h 2092852"/>
              <a:gd name="connsiteX40" fmla="*/ 1960825 w 6880004"/>
              <a:gd name="connsiteY40" fmla="*/ 1090434 h 2092852"/>
              <a:gd name="connsiteX41" fmla="*/ 1946156 w 6880004"/>
              <a:gd name="connsiteY41" fmla="*/ 1090434 h 2092852"/>
              <a:gd name="connsiteX42" fmla="*/ 1946156 w 6880004"/>
              <a:gd name="connsiteY42" fmla="*/ 1168672 h 2092852"/>
              <a:gd name="connsiteX43" fmla="*/ 1867918 w 6880004"/>
              <a:gd name="connsiteY43" fmla="*/ 1168672 h 2092852"/>
              <a:gd name="connsiteX44" fmla="*/ 1882588 w 6880004"/>
              <a:gd name="connsiteY44" fmla="*/ 1183342 h 2092852"/>
              <a:gd name="connsiteX45" fmla="*/ 1779901 w 6880004"/>
              <a:gd name="connsiteY45" fmla="*/ 1183342 h 2092852"/>
              <a:gd name="connsiteX46" fmla="*/ 1779901 w 6880004"/>
              <a:gd name="connsiteY46" fmla="*/ 1227350 h 2092852"/>
              <a:gd name="connsiteX47" fmla="*/ 1716333 w 6880004"/>
              <a:gd name="connsiteY47" fmla="*/ 1227350 h 2092852"/>
              <a:gd name="connsiteX48" fmla="*/ 1716333 w 6880004"/>
              <a:gd name="connsiteY48" fmla="*/ 1256689 h 2092852"/>
              <a:gd name="connsiteX49" fmla="*/ 1598977 w 6880004"/>
              <a:gd name="connsiteY49" fmla="*/ 1256689 h 2092852"/>
              <a:gd name="connsiteX50" fmla="*/ 1598977 w 6880004"/>
              <a:gd name="connsiteY50" fmla="*/ 1305587 h 2092852"/>
              <a:gd name="connsiteX51" fmla="*/ 1496290 w 6880004"/>
              <a:gd name="connsiteY51" fmla="*/ 1305587 h 2092852"/>
              <a:gd name="connsiteX52" fmla="*/ 1496290 w 6880004"/>
              <a:gd name="connsiteY52" fmla="*/ 1359376 h 2092852"/>
              <a:gd name="connsiteX53" fmla="*/ 1374044 w 6880004"/>
              <a:gd name="connsiteY53" fmla="*/ 1359376 h 2092852"/>
              <a:gd name="connsiteX54" fmla="*/ 1374044 w 6880004"/>
              <a:gd name="connsiteY54" fmla="*/ 1383825 h 2092852"/>
              <a:gd name="connsiteX55" fmla="*/ 1198010 w 6880004"/>
              <a:gd name="connsiteY55" fmla="*/ 1383825 h 2092852"/>
              <a:gd name="connsiteX56" fmla="*/ 1198010 w 6880004"/>
              <a:gd name="connsiteY56" fmla="*/ 1408274 h 2092852"/>
              <a:gd name="connsiteX57" fmla="*/ 1168671 w 6880004"/>
              <a:gd name="connsiteY57" fmla="*/ 1408274 h 2092852"/>
              <a:gd name="connsiteX58" fmla="*/ 1168671 w 6880004"/>
              <a:gd name="connsiteY58" fmla="*/ 1462062 h 2092852"/>
              <a:gd name="connsiteX59" fmla="*/ 1158892 w 6880004"/>
              <a:gd name="connsiteY59" fmla="*/ 1452283 h 2092852"/>
              <a:gd name="connsiteX60" fmla="*/ 1158892 w 6880004"/>
              <a:gd name="connsiteY60" fmla="*/ 1476732 h 2092852"/>
              <a:gd name="connsiteX61" fmla="*/ 1105103 w 6880004"/>
              <a:gd name="connsiteY61" fmla="*/ 1476732 h 2092852"/>
              <a:gd name="connsiteX62" fmla="*/ 1105103 w 6880004"/>
              <a:gd name="connsiteY62" fmla="*/ 1525630 h 2092852"/>
              <a:gd name="connsiteX63" fmla="*/ 958408 w 6880004"/>
              <a:gd name="connsiteY63" fmla="*/ 1525630 h 2092852"/>
              <a:gd name="connsiteX64" fmla="*/ 958408 w 6880004"/>
              <a:gd name="connsiteY64" fmla="*/ 1550079 h 2092852"/>
              <a:gd name="connsiteX65" fmla="*/ 831272 w 6880004"/>
              <a:gd name="connsiteY65" fmla="*/ 1550079 h 2092852"/>
              <a:gd name="connsiteX66" fmla="*/ 831272 w 6880004"/>
              <a:gd name="connsiteY66" fmla="*/ 1628317 h 2092852"/>
              <a:gd name="connsiteX67" fmla="*/ 782374 w 6880004"/>
              <a:gd name="connsiteY67" fmla="*/ 1628317 h 2092852"/>
              <a:gd name="connsiteX68" fmla="*/ 806823 w 6880004"/>
              <a:gd name="connsiteY68" fmla="*/ 1652766 h 2092852"/>
              <a:gd name="connsiteX69" fmla="*/ 757925 w 6880004"/>
              <a:gd name="connsiteY69" fmla="*/ 1652766 h 2092852"/>
              <a:gd name="connsiteX70" fmla="*/ 757925 w 6880004"/>
              <a:gd name="connsiteY70" fmla="*/ 1735893 h 2092852"/>
              <a:gd name="connsiteX71" fmla="*/ 733476 w 6880004"/>
              <a:gd name="connsiteY71" fmla="*/ 1735893 h 2092852"/>
              <a:gd name="connsiteX72" fmla="*/ 733476 w 6880004"/>
              <a:gd name="connsiteY72" fmla="*/ 1775012 h 2092852"/>
              <a:gd name="connsiteX73" fmla="*/ 386297 w 6880004"/>
              <a:gd name="connsiteY73" fmla="*/ 1775012 h 2092852"/>
              <a:gd name="connsiteX74" fmla="*/ 386297 w 6880004"/>
              <a:gd name="connsiteY74" fmla="*/ 1794571 h 2092852"/>
              <a:gd name="connsiteX75" fmla="*/ 366738 w 6880004"/>
              <a:gd name="connsiteY75" fmla="*/ 1794571 h 2092852"/>
              <a:gd name="connsiteX76" fmla="*/ 366738 w 6880004"/>
              <a:gd name="connsiteY76" fmla="*/ 1863029 h 2092852"/>
              <a:gd name="connsiteX77" fmla="*/ 356958 w 6880004"/>
              <a:gd name="connsiteY77" fmla="*/ 1863029 h 2092852"/>
              <a:gd name="connsiteX78" fmla="*/ 356958 w 6880004"/>
              <a:gd name="connsiteY78" fmla="*/ 1882588 h 2092852"/>
              <a:gd name="connsiteX79" fmla="*/ 327619 w 6880004"/>
              <a:gd name="connsiteY79" fmla="*/ 1882588 h 2092852"/>
              <a:gd name="connsiteX80" fmla="*/ 342288 w 6880004"/>
              <a:gd name="connsiteY80" fmla="*/ 1882588 h 2092852"/>
              <a:gd name="connsiteX81" fmla="*/ 317839 w 6880004"/>
              <a:gd name="connsiteY81" fmla="*/ 1882588 h 2092852"/>
              <a:gd name="connsiteX82" fmla="*/ 317839 w 6880004"/>
              <a:gd name="connsiteY82" fmla="*/ 1902148 h 2092852"/>
              <a:gd name="connsiteX83" fmla="*/ 190703 w 6880004"/>
              <a:gd name="connsiteY83" fmla="*/ 1902148 h 2092852"/>
              <a:gd name="connsiteX84" fmla="*/ 190703 w 6880004"/>
              <a:gd name="connsiteY84" fmla="*/ 1926597 h 2092852"/>
              <a:gd name="connsiteX85" fmla="*/ 102686 w 6880004"/>
              <a:gd name="connsiteY85" fmla="*/ 1926597 h 2092852"/>
              <a:gd name="connsiteX86" fmla="*/ 102686 w 6880004"/>
              <a:gd name="connsiteY86" fmla="*/ 1946156 h 2092852"/>
              <a:gd name="connsiteX87" fmla="*/ 78237 w 6880004"/>
              <a:gd name="connsiteY87" fmla="*/ 1946156 h 2092852"/>
              <a:gd name="connsiteX88" fmla="*/ 78237 w 6880004"/>
              <a:gd name="connsiteY88" fmla="*/ 2063513 h 2092852"/>
              <a:gd name="connsiteX89" fmla="*/ 73347 w 6880004"/>
              <a:gd name="connsiteY89" fmla="*/ 2058623 h 2092852"/>
              <a:gd name="connsiteX90" fmla="*/ 73347 w 6880004"/>
              <a:gd name="connsiteY90" fmla="*/ 2092852 h 2092852"/>
              <a:gd name="connsiteX91" fmla="*/ 0 w 6880004"/>
              <a:gd name="connsiteY91"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885061 h 2092852"/>
              <a:gd name="connsiteX34" fmla="*/ 2488928 w 6880004"/>
              <a:gd name="connsiteY34" fmla="*/ 909510 h 2092852"/>
              <a:gd name="connsiteX35" fmla="*/ 2488928 w 6880004"/>
              <a:gd name="connsiteY35" fmla="*/ 1012197 h 2092852"/>
              <a:gd name="connsiteX36" fmla="*/ 2195538 w 6880004"/>
              <a:gd name="connsiteY36" fmla="*/ 1012197 h 2092852"/>
              <a:gd name="connsiteX37" fmla="*/ 2195538 w 6880004"/>
              <a:gd name="connsiteY37" fmla="*/ 1051316 h 2092852"/>
              <a:gd name="connsiteX38" fmla="*/ 1960825 w 6880004"/>
              <a:gd name="connsiteY38" fmla="*/ 1051316 h 2092852"/>
              <a:gd name="connsiteX39" fmla="*/ 1960825 w 6880004"/>
              <a:gd name="connsiteY39" fmla="*/ 1090434 h 2092852"/>
              <a:gd name="connsiteX40" fmla="*/ 1946156 w 6880004"/>
              <a:gd name="connsiteY40" fmla="*/ 1090434 h 2092852"/>
              <a:gd name="connsiteX41" fmla="*/ 1946156 w 6880004"/>
              <a:gd name="connsiteY41" fmla="*/ 1168672 h 2092852"/>
              <a:gd name="connsiteX42" fmla="*/ 1867918 w 6880004"/>
              <a:gd name="connsiteY42" fmla="*/ 1168672 h 2092852"/>
              <a:gd name="connsiteX43" fmla="*/ 1882588 w 6880004"/>
              <a:gd name="connsiteY43" fmla="*/ 1183342 h 2092852"/>
              <a:gd name="connsiteX44" fmla="*/ 1779901 w 6880004"/>
              <a:gd name="connsiteY44" fmla="*/ 1183342 h 2092852"/>
              <a:gd name="connsiteX45" fmla="*/ 1779901 w 6880004"/>
              <a:gd name="connsiteY45" fmla="*/ 1227350 h 2092852"/>
              <a:gd name="connsiteX46" fmla="*/ 1716333 w 6880004"/>
              <a:gd name="connsiteY46" fmla="*/ 1227350 h 2092852"/>
              <a:gd name="connsiteX47" fmla="*/ 1716333 w 6880004"/>
              <a:gd name="connsiteY47" fmla="*/ 1256689 h 2092852"/>
              <a:gd name="connsiteX48" fmla="*/ 1598977 w 6880004"/>
              <a:gd name="connsiteY48" fmla="*/ 1256689 h 2092852"/>
              <a:gd name="connsiteX49" fmla="*/ 1598977 w 6880004"/>
              <a:gd name="connsiteY49" fmla="*/ 1305587 h 2092852"/>
              <a:gd name="connsiteX50" fmla="*/ 1496290 w 6880004"/>
              <a:gd name="connsiteY50" fmla="*/ 1305587 h 2092852"/>
              <a:gd name="connsiteX51" fmla="*/ 1496290 w 6880004"/>
              <a:gd name="connsiteY51" fmla="*/ 1359376 h 2092852"/>
              <a:gd name="connsiteX52" fmla="*/ 1374044 w 6880004"/>
              <a:gd name="connsiteY52" fmla="*/ 1359376 h 2092852"/>
              <a:gd name="connsiteX53" fmla="*/ 1374044 w 6880004"/>
              <a:gd name="connsiteY53" fmla="*/ 1383825 h 2092852"/>
              <a:gd name="connsiteX54" fmla="*/ 1198010 w 6880004"/>
              <a:gd name="connsiteY54" fmla="*/ 1383825 h 2092852"/>
              <a:gd name="connsiteX55" fmla="*/ 1198010 w 6880004"/>
              <a:gd name="connsiteY55" fmla="*/ 1408274 h 2092852"/>
              <a:gd name="connsiteX56" fmla="*/ 1168671 w 6880004"/>
              <a:gd name="connsiteY56" fmla="*/ 1408274 h 2092852"/>
              <a:gd name="connsiteX57" fmla="*/ 1168671 w 6880004"/>
              <a:gd name="connsiteY57" fmla="*/ 1462062 h 2092852"/>
              <a:gd name="connsiteX58" fmla="*/ 1158892 w 6880004"/>
              <a:gd name="connsiteY58" fmla="*/ 1452283 h 2092852"/>
              <a:gd name="connsiteX59" fmla="*/ 1158892 w 6880004"/>
              <a:gd name="connsiteY59" fmla="*/ 1476732 h 2092852"/>
              <a:gd name="connsiteX60" fmla="*/ 1105103 w 6880004"/>
              <a:gd name="connsiteY60" fmla="*/ 1476732 h 2092852"/>
              <a:gd name="connsiteX61" fmla="*/ 1105103 w 6880004"/>
              <a:gd name="connsiteY61" fmla="*/ 1525630 h 2092852"/>
              <a:gd name="connsiteX62" fmla="*/ 958408 w 6880004"/>
              <a:gd name="connsiteY62" fmla="*/ 1525630 h 2092852"/>
              <a:gd name="connsiteX63" fmla="*/ 958408 w 6880004"/>
              <a:gd name="connsiteY63" fmla="*/ 1550079 h 2092852"/>
              <a:gd name="connsiteX64" fmla="*/ 831272 w 6880004"/>
              <a:gd name="connsiteY64" fmla="*/ 1550079 h 2092852"/>
              <a:gd name="connsiteX65" fmla="*/ 831272 w 6880004"/>
              <a:gd name="connsiteY65" fmla="*/ 1628317 h 2092852"/>
              <a:gd name="connsiteX66" fmla="*/ 782374 w 6880004"/>
              <a:gd name="connsiteY66" fmla="*/ 1628317 h 2092852"/>
              <a:gd name="connsiteX67" fmla="*/ 806823 w 6880004"/>
              <a:gd name="connsiteY67" fmla="*/ 1652766 h 2092852"/>
              <a:gd name="connsiteX68" fmla="*/ 757925 w 6880004"/>
              <a:gd name="connsiteY68" fmla="*/ 1652766 h 2092852"/>
              <a:gd name="connsiteX69" fmla="*/ 757925 w 6880004"/>
              <a:gd name="connsiteY69" fmla="*/ 1735893 h 2092852"/>
              <a:gd name="connsiteX70" fmla="*/ 733476 w 6880004"/>
              <a:gd name="connsiteY70" fmla="*/ 1735893 h 2092852"/>
              <a:gd name="connsiteX71" fmla="*/ 733476 w 6880004"/>
              <a:gd name="connsiteY71" fmla="*/ 1775012 h 2092852"/>
              <a:gd name="connsiteX72" fmla="*/ 386297 w 6880004"/>
              <a:gd name="connsiteY72" fmla="*/ 1775012 h 2092852"/>
              <a:gd name="connsiteX73" fmla="*/ 386297 w 6880004"/>
              <a:gd name="connsiteY73" fmla="*/ 1794571 h 2092852"/>
              <a:gd name="connsiteX74" fmla="*/ 366738 w 6880004"/>
              <a:gd name="connsiteY74" fmla="*/ 1794571 h 2092852"/>
              <a:gd name="connsiteX75" fmla="*/ 366738 w 6880004"/>
              <a:gd name="connsiteY75" fmla="*/ 1863029 h 2092852"/>
              <a:gd name="connsiteX76" fmla="*/ 356958 w 6880004"/>
              <a:gd name="connsiteY76" fmla="*/ 1863029 h 2092852"/>
              <a:gd name="connsiteX77" fmla="*/ 356958 w 6880004"/>
              <a:gd name="connsiteY77" fmla="*/ 1882588 h 2092852"/>
              <a:gd name="connsiteX78" fmla="*/ 327619 w 6880004"/>
              <a:gd name="connsiteY78" fmla="*/ 1882588 h 2092852"/>
              <a:gd name="connsiteX79" fmla="*/ 342288 w 6880004"/>
              <a:gd name="connsiteY79" fmla="*/ 1882588 h 2092852"/>
              <a:gd name="connsiteX80" fmla="*/ 317839 w 6880004"/>
              <a:gd name="connsiteY80" fmla="*/ 1882588 h 2092852"/>
              <a:gd name="connsiteX81" fmla="*/ 317839 w 6880004"/>
              <a:gd name="connsiteY81" fmla="*/ 1902148 h 2092852"/>
              <a:gd name="connsiteX82" fmla="*/ 190703 w 6880004"/>
              <a:gd name="connsiteY82" fmla="*/ 1902148 h 2092852"/>
              <a:gd name="connsiteX83" fmla="*/ 190703 w 6880004"/>
              <a:gd name="connsiteY83" fmla="*/ 1926597 h 2092852"/>
              <a:gd name="connsiteX84" fmla="*/ 102686 w 6880004"/>
              <a:gd name="connsiteY84" fmla="*/ 1926597 h 2092852"/>
              <a:gd name="connsiteX85" fmla="*/ 102686 w 6880004"/>
              <a:gd name="connsiteY85" fmla="*/ 1946156 h 2092852"/>
              <a:gd name="connsiteX86" fmla="*/ 78237 w 6880004"/>
              <a:gd name="connsiteY86" fmla="*/ 1946156 h 2092852"/>
              <a:gd name="connsiteX87" fmla="*/ 78237 w 6880004"/>
              <a:gd name="connsiteY87" fmla="*/ 2063513 h 2092852"/>
              <a:gd name="connsiteX88" fmla="*/ 73347 w 6880004"/>
              <a:gd name="connsiteY88" fmla="*/ 2058623 h 2092852"/>
              <a:gd name="connsiteX89" fmla="*/ 73347 w 6880004"/>
              <a:gd name="connsiteY89" fmla="*/ 2092852 h 2092852"/>
              <a:gd name="connsiteX90" fmla="*/ 0 w 6880004"/>
              <a:gd name="connsiteY90"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958721 h 2092852"/>
              <a:gd name="connsiteX34" fmla="*/ 2488928 w 6880004"/>
              <a:gd name="connsiteY34" fmla="*/ 909510 h 2092852"/>
              <a:gd name="connsiteX35" fmla="*/ 2488928 w 6880004"/>
              <a:gd name="connsiteY35" fmla="*/ 1012197 h 2092852"/>
              <a:gd name="connsiteX36" fmla="*/ 2195538 w 6880004"/>
              <a:gd name="connsiteY36" fmla="*/ 1012197 h 2092852"/>
              <a:gd name="connsiteX37" fmla="*/ 2195538 w 6880004"/>
              <a:gd name="connsiteY37" fmla="*/ 1051316 h 2092852"/>
              <a:gd name="connsiteX38" fmla="*/ 1960825 w 6880004"/>
              <a:gd name="connsiteY38" fmla="*/ 1051316 h 2092852"/>
              <a:gd name="connsiteX39" fmla="*/ 1960825 w 6880004"/>
              <a:gd name="connsiteY39" fmla="*/ 1090434 h 2092852"/>
              <a:gd name="connsiteX40" fmla="*/ 1946156 w 6880004"/>
              <a:gd name="connsiteY40" fmla="*/ 1090434 h 2092852"/>
              <a:gd name="connsiteX41" fmla="*/ 1946156 w 6880004"/>
              <a:gd name="connsiteY41" fmla="*/ 1168672 h 2092852"/>
              <a:gd name="connsiteX42" fmla="*/ 1867918 w 6880004"/>
              <a:gd name="connsiteY42" fmla="*/ 1168672 h 2092852"/>
              <a:gd name="connsiteX43" fmla="*/ 1882588 w 6880004"/>
              <a:gd name="connsiteY43" fmla="*/ 1183342 h 2092852"/>
              <a:gd name="connsiteX44" fmla="*/ 1779901 w 6880004"/>
              <a:gd name="connsiteY44" fmla="*/ 1183342 h 2092852"/>
              <a:gd name="connsiteX45" fmla="*/ 1779901 w 6880004"/>
              <a:gd name="connsiteY45" fmla="*/ 1227350 h 2092852"/>
              <a:gd name="connsiteX46" fmla="*/ 1716333 w 6880004"/>
              <a:gd name="connsiteY46" fmla="*/ 1227350 h 2092852"/>
              <a:gd name="connsiteX47" fmla="*/ 1716333 w 6880004"/>
              <a:gd name="connsiteY47" fmla="*/ 1256689 h 2092852"/>
              <a:gd name="connsiteX48" fmla="*/ 1598977 w 6880004"/>
              <a:gd name="connsiteY48" fmla="*/ 1256689 h 2092852"/>
              <a:gd name="connsiteX49" fmla="*/ 1598977 w 6880004"/>
              <a:gd name="connsiteY49" fmla="*/ 1305587 h 2092852"/>
              <a:gd name="connsiteX50" fmla="*/ 1496290 w 6880004"/>
              <a:gd name="connsiteY50" fmla="*/ 1305587 h 2092852"/>
              <a:gd name="connsiteX51" fmla="*/ 1496290 w 6880004"/>
              <a:gd name="connsiteY51" fmla="*/ 1359376 h 2092852"/>
              <a:gd name="connsiteX52" fmla="*/ 1374044 w 6880004"/>
              <a:gd name="connsiteY52" fmla="*/ 1359376 h 2092852"/>
              <a:gd name="connsiteX53" fmla="*/ 1374044 w 6880004"/>
              <a:gd name="connsiteY53" fmla="*/ 1383825 h 2092852"/>
              <a:gd name="connsiteX54" fmla="*/ 1198010 w 6880004"/>
              <a:gd name="connsiteY54" fmla="*/ 1383825 h 2092852"/>
              <a:gd name="connsiteX55" fmla="*/ 1198010 w 6880004"/>
              <a:gd name="connsiteY55" fmla="*/ 1408274 h 2092852"/>
              <a:gd name="connsiteX56" fmla="*/ 1168671 w 6880004"/>
              <a:gd name="connsiteY56" fmla="*/ 1408274 h 2092852"/>
              <a:gd name="connsiteX57" fmla="*/ 1168671 w 6880004"/>
              <a:gd name="connsiteY57" fmla="*/ 1462062 h 2092852"/>
              <a:gd name="connsiteX58" fmla="*/ 1158892 w 6880004"/>
              <a:gd name="connsiteY58" fmla="*/ 1452283 h 2092852"/>
              <a:gd name="connsiteX59" fmla="*/ 1158892 w 6880004"/>
              <a:gd name="connsiteY59" fmla="*/ 1476732 h 2092852"/>
              <a:gd name="connsiteX60" fmla="*/ 1105103 w 6880004"/>
              <a:gd name="connsiteY60" fmla="*/ 1476732 h 2092852"/>
              <a:gd name="connsiteX61" fmla="*/ 1105103 w 6880004"/>
              <a:gd name="connsiteY61" fmla="*/ 1525630 h 2092852"/>
              <a:gd name="connsiteX62" fmla="*/ 958408 w 6880004"/>
              <a:gd name="connsiteY62" fmla="*/ 1525630 h 2092852"/>
              <a:gd name="connsiteX63" fmla="*/ 958408 w 6880004"/>
              <a:gd name="connsiteY63" fmla="*/ 1550079 h 2092852"/>
              <a:gd name="connsiteX64" fmla="*/ 831272 w 6880004"/>
              <a:gd name="connsiteY64" fmla="*/ 1550079 h 2092852"/>
              <a:gd name="connsiteX65" fmla="*/ 831272 w 6880004"/>
              <a:gd name="connsiteY65" fmla="*/ 1628317 h 2092852"/>
              <a:gd name="connsiteX66" fmla="*/ 782374 w 6880004"/>
              <a:gd name="connsiteY66" fmla="*/ 1628317 h 2092852"/>
              <a:gd name="connsiteX67" fmla="*/ 806823 w 6880004"/>
              <a:gd name="connsiteY67" fmla="*/ 1652766 h 2092852"/>
              <a:gd name="connsiteX68" fmla="*/ 757925 w 6880004"/>
              <a:gd name="connsiteY68" fmla="*/ 1652766 h 2092852"/>
              <a:gd name="connsiteX69" fmla="*/ 757925 w 6880004"/>
              <a:gd name="connsiteY69" fmla="*/ 1735893 h 2092852"/>
              <a:gd name="connsiteX70" fmla="*/ 733476 w 6880004"/>
              <a:gd name="connsiteY70" fmla="*/ 1735893 h 2092852"/>
              <a:gd name="connsiteX71" fmla="*/ 733476 w 6880004"/>
              <a:gd name="connsiteY71" fmla="*/ 1775012 h 2092852"/>
              <a:gd name="connsiteX72" fmla="*/ 386297 w 6880004"/>
              <a:gd name="connsiteY72" fmla="*/ 1775012 h 2092852"/>
              <a:gd name="connsiteX73" fmla="*/ 386297 w 6880004"/>
              <a:gd name="connsiteY73" fmla="*/ 1794571 h 2092852"/>
              <a:gd name="connsiteX74" fmla="*/ 366738 w 6880004"/>
              <a:gd name="connsiteY74" fmla="*/ 1794571 h 2092852"/>
              <a:gd name="connsiteX75" fmla="*/ 366738 w 6880004"/>
              <a:gd name="connsiteY75" fmla="*/ 1863029 h 2092852"/>
              <a:gd name="connsiteX76" fmla="*/ 356958 w 6880004"/>
              <a:gd name="connsiteY76" fmla="*/ 1863029 h 2092852"/>
              <a:gd name="connsiteX77" fmla="*/ 356958 w 6880004"/>
              <a:gd name="connsiteY77" fmla="*/ 1882588 h 2092852"/>
              <a:gd name="connsiteX78" fmla="*/ 327619 w 6880004"/>
              <a:gd name="connsiteY78" fmla="*/ 1882588 h 2092852"/>
              <a:gd name="connsiteX79" fmla="*/ 342288 w 6880004"/>
              <a:gd name="connsiteY79" fmla="*/ 1882588 h 2092852"/>
              <a:gd name="connsiteX80" fmla="*/ 317839 w 6880004"/>
              <a:gd name="connsiteY80" fmla="*/ 1882588 h 2092852"/>
              <a:gd name="connsiteX81" fmla="*/ 317839 w 6880004"/>
              <a:gd name="connsiteY81" fmla="*/ 1902148 h 2092852"/>
              <a:gd name="connsiteX82" fmla="*/ 190703 w 6880004"/>
              <a:gd name="connsiteY82" fmla="*/ 1902148 h 2092852"/>
              <a:gd name="connsiteX83" fmla="*/ 190703 w 6880004"/>
              <a:gd name="connsiteY83" fmla="*/ 1926597 h 2092852"/>
              <a:gd name="connsiteX84" fmla="*/ 102686 w 6880004"/>
              <a:gd name="connsiteY84" fmla="*/ 1926597 h 2092852"/>
              <a:gd name="connsiteX85" fmla="*/ 102686 w 6880004"/>
              <a:gd name="connsiteY85" fmla="*/ 1946156 h 2092852"/>
              <a:gd name="connsiteX86" fmla="*/ 78237 w 6880004"/>
              <a:gd name="connsiteY86" fmla="*/ 1946156 h 2092852"/>
              <a:gd name="connsiteX87" fmla="*/ 78237 w 6880004"/>
              <a:gd name="connsiteY87" fmla="*/ 2063513 h 2092852"/>
              <a:gd name="connsiteX88" fmla="*/ 73347 w 6880004"/>
              <a:gd name="connsiteY88" fmla="*/ 2058623 h 2092852"/>
              <a:gd name="connsiteX89" fmla="*/ 73347 w 6880004"/>
              <a:gd name="connsiteY89" fmla="*/ 2092852 h 2092852"/>
              <a:gd name="connsiteX90" fmla="*/ 0 w 6880004"/>
              <a:gd name="connsiteY90"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82588 w 6880004"/>
              <a:gd name="connsiteY42" fmla="*/ 118334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82588 w 6880004"/>
              <a:gd name="connsiteY42" fmla="*/ 118334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21890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21890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19604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750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7508 w 6880004"/>
              <a:gd name="connsiteY42" fmla="*/ 119604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809363 w 6880004"/>
              <a:gd name="connsiteY66" fmla="*/ 165784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796663 w 6880004"/>
              <a:gd name="connsiteY66" fmla="*/ 16654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815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26192 w 6880004"/>
              <a:gd name="connsiteY64" fmla="*/ 1615617 h 2092852"/>
              <a:gd name="connsiteX65" fmla="*/ 789994 w 6880004"/>
              <a:gd name="connsiteY65" fmla="*/ 161815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26192 w 6880004"/>
              <a:gd name="connsiteY64" fmla="*/ 1615617 h 2092852"/>
              <a:gd name="connsiteX65" fmla="*/ 800154 w 6880004"/>
              <a:gd name="connsiteY65" fmla="*/ 162323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05103 w 6880004"/>
              <a:gd name="connsiteY58" fmla="*/ 1476732 h 2092852"/>
              <a:gd name="connsiteX59" fmla="*/ 1105103 w 6880004"/>
              <a:gd name="connsiteY59" fmla="*/ 1525630 h 2092852"/>
              <a:gd name="connsiteX60" fmla="*/ 958408 w 6880004"/>
              <a:gd name="connsiteY60" fmla="*/ 1525630 h 2092852"/>
              <a:gd name="connsiteX61" fmla="*/ 958408 w 6880004"/>
              <a:gd name="connsiteY61" fmla="*/ 1550079 h 2092852"/>
              <a:gd name="connsiteX62" fmla="*/ 831272 w 6880004"/>
              <a:gd name="connsiteY62" fmla="*/ 1550079 h 2092852"/>
              <a:gd name="connsiteX63" fmla="*/ 826192 w 6880004"/>
              <a:gd name="connsiteY63" fmla="*/ 1615617 h 2092852"/>
              <a:gd name="connsiteX64" fmla="*/ 800154 w 6880004"/>
              <a:gd name="connsiteY64" fmla="*/ 1623237 h 2092852"/>
              <a:gd name="connsiteX65" fmla="*/ 799203 w 6880004"/>
              <a:gd name="connsiteY65" fmla="*/ 1655306 h 2092852"/>
              <a:gd name="connsiteX66" fmla="*/ 757925 w 6880004"/>
              <a:gd name="connsiteY66" fmla="*/ 1652766 h 2092852"/>
              <a:gd name="connsiteX67" fmla="*/ 757925 w 6880004"/>
              <a:gd name="connsiteY67" fmla="*/ 1735893 h 2092852"/>
              <a:gd name="connsiteX68" fmla="*/ 733476 w 6880004"/>
              <a:gd name="connsiteY68" fmla="*/ 1735893 h 2092852"/>
              <a:gd name="connsiteX69" fmla="*/ 733476 w 6880004"/>
              <a:gd name="connsiteY69" fmla="*/ 1775012 h 2092852"/>
              <a:gd name="connsiteX70" fmla="*/ 386297 w 6880004"/>
              <a:gd name="connsiteY70" fmla="*/ 1775012 h 2092852"/>
              <a:gd name="connsiteX71" fmla="*/ 386297 w 6880004"/>
              <a:gd name="connsiteY71" fmla="*/ 1794571 h 2092852"/>
              <a:gd name="connsiteX72" fmla="*/ 366738 w 6880004"/>
              <a:gd name="connsiteY72" fmla="*/ 1794571 h 2092852"/>
              <a:gd name="connsiteX73" fmla="*/ 366738 w 6880004"/>
              <a:gd name="connsiteY73" fmla="*/ 1863029 h 2092852"/>
              <a:gd name="connsiteX74" fmla="*/ 356958 w 6880004"/>
              <a:gd name="connsiteY74" fmla="*/ 1863029 h 2092852"/>
              <a:gd name="connsiteX75" fmla="*/ 356958 w 6880004"/>
              <a:gd name="connsiteY75" fmla="*/ 1882588 h 2092852"/>
              <a:gd name="connsiteX76" fmla="*/ 327619 w 6880004"/>
              <a:gd name="connsiteY76" fmla="*/ 1882588 h 2092852"/>
              <a:gd name="connsiteX77" fmla="*/ 342288 w 6880004"/>
              <a:gd name="connsiteY77" fmla="*/ 1882588 h 2092852"/>
              <a:gd name="connsiteX78" fmla="*/ 317839 w 6880004"/>
              <a:gd name="connsiteY78" fmla="*/ 1882588 h 2092852"/>
              <a:gd name="connsiteX79" fmla="*/ 317839 w 6880004"/>
              <a:gd name="connsiteY79" fmla="*/ 1902148 h 2092852"/>
              <a:gd name="connsiteX80" fmla="*/ 190703 w 6880004"/>
              <a:gd name="connsiteY80" fmla="*/ 1902148 h 2092852"/>
              <a:gd name="connsiteX81" fmla="*/ 190703 w 6880004"/>
              <a:gd name="connsiteY81" fmla="*/ 1926597 h 2092852"/>
              <a:gd name="connsiteX82" fmla="*/ 102686 w 6880004"/>
              <a:gd name="connsiteY82" fmla="*/ 1926597 h 2092852"/>
              <a:gd name="connsiteX83" fmla="*/ 102686 w 6880004"/>
              <a:gd name="connsiteY83" fmla="*/ 1946156 h 2092852"/>
              <a:gd name="connsiteX84" fmla="*/ 78237 w 6880004"/>
              <a:gd name="connsiteY84" fmla="*/ 1946156 h 2092852"/>
              <a:gd name="connsiteX85" fmla="*/ 78237 w 6880004"/>
              <a:gd name="connsiteY85" fmla="*/ 2063513 h 2092852"/>
              <a:gd name="connsiteX86" fmla="*/ 73347 w 6880004"/>
              <a:gd name="connsiteY86" fmla="*/ 2058623 h 2092852"/>
              <a:gd name="connsiteX87" fmla="*/ 73347 w 6880004"/>
              <a:gd name="connsiteY87" fmla="*/ 2092852 h 2092852"/>
              <a:gd name="connsiteX88" fmla="*/ 0 w 6880004"/>
              <a:gd name="connsiteY88"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214772 w 6880004"/>
              <a:gd name="connsiteY57" fmla="*/ 1556423 h 2092852"/>
              <a:gd name="connsiteX58" fmla="*/ 1105103 w 6880004"/>
              <a:gd name="connsiteY58" fmla="*/ 1476732 h 2092852"/>
              <a:gd name="connsiteX59" fmla="*/ 1105103 w 6880004"/>
              <a:gd name="connsiteY59" fmla="*/ 1525630 h 2092852"/>
              <a:gd name="connsiteX60" fmla="*/ 958408 w 6880004"/>
              <a:gd name="connsiteY60" fmla="*/ 1525630 h 2092852"/>
              <a:gd name="connsiteX61" fmla="*/ 958408 w 6880004"/>
              <a:gd name="connsiteY61" fmla="*/ 1550079 h 2092852"/>
              <a:gd name="connsiteX62" fmla="*/ 831272 w 6880004"/>
              <a:gd name="connsiteY62" fmla="*/ 1550079 h 2092852"/>
              <a:gd name="connsiteX63" fmla="*/ 826192 w 6880004"/>
              <a:gd name="connsiteY63" fmla="*/ 1615617 h 2092852"/>
              <a:gd name="connsiteX64" fmla="*/ 800154 w 6880004"/>
              <a:gd name="connsiteY64" fmla="*/ 1623237 h 2092852"/>
              <a:gd name="connsiteX65" fmla="*/ 799203 w 6880004"/>
              <a:gd name="connsiteY65" fmla="*/ 1655306 h 2092852"/>
              <a:gd name="connsiteX66" fmla="*/ 757925 w 6880004"/>
              <a:gd name="connsiteY66" fmla="*/ 1652766 h 2092852"/>
              <a:gd name="connsiteX67" fmla="*/ 757925 w 6880004"/>
              <a:gd name="connsiteY67" fmla="*/ 1735893 h 2092852"/>
              <a:gd name="connsiteX68" fmla="*/ 733476 w 6880004"/>
              <a:gd name="connsiteY68" fmla="*/ 1735893 h 2092852"/>
              <a:gd name="connsiteX69" fmla="*/ 733476 w 6880004"/>
              <a:gd name="connsiteY69" fmla="*/ 1775012 h 2092852"/>
              <a:gd name="connsiteX70" fmla="*/ 386297 w 6880004"/>
              <a:gd name="connsiteY70" fmla="*/ 1775012 h 2092852"/>
              <a:gd name="connsiteX71" fmla="*/ 386297 w 6880004"/>
              <a:gd name="connsiteY71" fmla="*/ 1794571 h 2092852"/>
              <a:gd name="connsiteX72" fmla="*/ 366738 w 6880004"/>
              <a:gd name="connsiteY72" fmla="*/ 1794571 h 2092852"/>
              <a:gd name="connsiteX73" fmla="*/ 366738 w 6880004"/>
              <a:gd name="connsiteY73" fmla="*/ 1863029 h 2092852"/>
              <a:gd name="connsiteX74" fmla="*/ 356958 w 6880004"/>
              <a:gd name="connsiteY74" fmla="*/ 1863029 h 2092852"/>
              <a:gd name="connsiteX75" fmla="*/ 356958 w 6880004"/>
              <a:gd name="connsiteY75" fmla="*/ 1882588 h 2092852"/>
              <a:gd name="connsiteX76" fmla="*/ 327619 w 6880004"/>
              <a:gd name="connsiteY76" fmla="*/ 1882588 h 2092852"/>
              <a:gd name="connsiteX77" fmla="*/ 342288 w 6880004"/>
              <a:gd name="connsiteY77" fmla="*/ 1882588 h 2092852"/>
              <a:gd name="connsiteX78" fmla="*/ 317839 w 6880004"/>
              <a:gd name="connsiteY78" fmla="*/ 1882588 h 2092852"/>
              <a:gd name="connsiteX79" fmla="*/ 317839 w 6880004"/>
              <a:gd name="connsiteY79" fmla="*/ 1902148 h 2092852"/>
              <a:gd name="connsiteX80" fmla="*/ 190703 w 6880004"/>
              <a:gd name="connsiteY80" fmla="*/ 1902148 h 2092852"/>
              <a:gd name="connsiteX81" fmla="*/ 190703 w 6880004"/>
              <a:gd name="connsiteY81" fmla="*/ 1926597 h 2092852"/>
              <a:gd name="connsiteX82" fmla="*/ 102686 w 6880004"/>
              <a:gd name="connsiteY82" fmla="*/ 1926597 h 2092852"/>
              <a:gd name="connsiteX83" fmla="*/ 102686 w 6880004"/>
              <a:gd name="connsiteY83" fmla="*/ 1946156 h 2092852"/>
              <a:gd name="connsiteX84" fmla="*/ 78237 w 6880004"/>
              <a:gd name="connsiteY84" fmla="*/ 1946156 h 2092852"/>
              <a:gd name="connsiteX85" fmla="*/ 78237 w 6880004"/>
              <a:gd name="connsiteY85" fmla="*/ 2063513 h 2092852"/>
              <a:gd name="connsiteX86" fmla="*/ 73347 w 6880004"/>
              <a:gd name="connsiteY86" fmla="*/ 2058623 h 2092852"/>
              <a:gd name="connsiteX87" fmla="*/ 73347 w 6880004"/>
              <a:gd name="connsiteY87" fmla="*/ 2092852 h 2092852"/>
              <a:gd name="connsiteX88" fmla="*/ 0 w 6880004"/>
              <a:gd name="connsiteY88"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214772 w 6880004"/>
              <a:gd name="connsiteY56" fmla="*/ 15564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6244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9212 w 6880004"/>
              <a:gd name="connsiteY56" fmla="*/ 147514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802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8069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802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880004" h="2092852">
                <a:moveTo>
                  <a:pt x="6880004" y="0"/>
                </a:moveTo>
                <a:lnTo>
                  <a:pt x="6019392" y="0"/>
                </a:lnTo>
                <a:lnTo>
                  <a:pt x="6019392" y="185814"/>
                </a:lnTo>
                <a:lnTo>
                  <a:pt x="5134331" y="185814"/>
                </a:lnTo>
                <a:lnTo>
                  <a:pt x="5134331" y="234713"/>
                </a:lnTo>
                <a:lnTo>
                  <a:pt x="4909399" y="234713"/>
                </a:lnTo>
                <a:lnTo>
                  <a:pt x="4909399" y="268941"/>
                </a:lnTo>
                <a:lnTo>
                  <a:pt x="4889839" y="268941"/>
                </a:lnTo>
                <a:lnTo>
                  <a:pt x="4889839" y="327619"/>
                </a:lnTo>
                <a:lnTo>
                  <a:pt x="4860500" y="327619"/>
                </a:lnTo>
                <a:lnTo>
                  <a:pt x="4860500" y="400967"/>
                </a:lnTo>
                <a:lnTo>
                  <a:pt x="4268830" y="400967"/>
                </a:lnTo>
                <a:lnTo>
                  <a:pt x="4268830" y="444976"/>
                </a:lnTo>
                <a:lnTo>
                  <a:pt x="4259050" y="444976"/>
                </a:lnTo>
                <a:lnTo>
                  <a:pt x="4259050" y="523213"/>
                </a:lnTo>
                <a:lnTo>
                  <a:pt x="3936320" y="523213"/>
                </a:lnTo>
                <a:lnTo>
                  <a:pt x="3936320" y="562332"/>
                </a:lnTo>
                <a:lnTo>
                  <a:pt x="3735837" y="562332"/>
                </a:lnTo>
                <a:lnTo>
                  <a:pt x="3735837" y="635679"/>
                </a:lnTo>
                <a:lnTo>
                  <a:pt x="3701608" y="635679"/>
                </a:lnTo>
                <a:lnTo>
                  <a:pt x="3701608" y="674798"/>
                </a:lnTo>
                <a:lnTo>
                  <a:pt x="3486455" y="674798"/>
                </a:lnTo>
                <a:lnTo>
                  <a:pt x="3486455" y="713917"/>
                </a:lnTo>
                <a:lnTo>
                  <a:pt x="3403328" y="713917"/>
                </a:lnTo>
                <a:lnTo>
                  <a:pt x="3403328" y="748146"/>
                </a:lnTo>
                <a:lnTo>
                  <a:pt x="3359319" y="748146"/>
                </a:lnTo>
                <a:lnTo>
                  <a:pt x="3359319" y="782375"/>
                </a:lnTo>
                <a:lnTo>
                  <a:pt x="3276192" y="782375"/>
                </a:lnTo>
                <a:lnTo>
                  <a:pt x="3276192" y="821493"/>
                </a:lnTo>
                <a:lnTo>
                  <a:pt x="3119717" y="821493"/>
                </a:lnTo>
                <a:lnTo>
                  <a:pt x="3119717" y="860612"/>
                </a:lnTo>
                <a:lnTo>
                  <a:pt x="2537826" y="860612"/>
                </a:lnTo>
                <a:lnTo>
                  <a:pt x="2542906" y="910461"/>
                </a:lnTo>
                <a:lnTo>
                  <a:pt x="2488928" y="909510"/>
                </a:lnTo>
                <a:lnTo>
                  <a:pt x="2488928" y="1012197"/>
                </a:lnTo>
                <a:lnTo>
                  <a:pt x="2195538" y="1012197"/>
                </a:lnTo>
                <a:lnTo>
                  <a:pt x="2195538" y="1051316"/>
                </a:lnTo>
                <a:lnTo>
                  <a:pt x="1960825" y="1051316"/>
                </a:lnTo>
                <a:lnTo>
                  <a:pt x="1960825" y="1090434"/>
                </a:lnTo>
                <a:lnTo>
                  <a:pt x="1946156" y="1090434"/>
                </a:lnTo>
                <a:lnTo>
                  <a:pt x="1946156" y="1168672"/>
                </a:lnTo>
                <a:lnTo>
                  <a:pt x="1867918" y="1168672"/>
                </a:lnTo>
                <a:lnTo>
                  <a:pt x="1867348" y="1203662"/>
                </a:lnTo>
                <a:lnTo>
                  <a:pt x="1778069" y="1198582"/>
                </a:lnTo>
                <a:lnTo>
                  <a:pt x="1779901" y="1227350"/>
                </a:lnTo>
                <a:lnTo>
                  <a:pt x="1716333" y="1227350"/>
                </a:lnTo>
                <a:lnTo>
                  <a:pt x="1716333" y="1256689"/>
                </a:lnTo>
                <a:lnTo>
                  <a:pt x="1598977" y="1256689"/>
                </a:lnTo>
                <a:lnTo>
                  <a:pt x="1598977" y="1305587"/>
                </a:lnTo>
                <a:lnTo>
                  <a:pt x="1496290" y="1305587"/>
                </a:lnTo>
                <a:lnTo>
                  <a:pt x="1496290" y="1359376"/>
                </a:lnTo>
                <a:lnTo>
                  <a:pt x="1374044" y="1359376"/>
                </a:lnTo>
                <a:lnTo>
                  <a:pt x="1374044" y="1383825"/>
                </a:lnTo>
                <a:lnTo>
                  <a:pt x="1198010" y="1383825"/>
                </a:lnTo>
                <a:lnTo>
                  <a:pt x="1198010" y="1408274"/>
                </a:lnTo>
                <a:lnTo>
                  <a:pt x="1168671" y="1408274"/>
                </a:lnTo>
                <a:lnTo>
                  <a:pt x="1171592" y="1480223"/>
                </a:lnTo>
                <a:lnTo>
                  <a:pt x="1105103" y="1476732"/>
                </a:lnTo>
                <a:lnTo>
                  <a:pt x="1105103" y="1525630"/>
                </a:lnTo>
                <a:lnTo>
                  <a:pt x="958408" y="1525630"/>
                </a:lnTo>
                <a:lnTo>
                  <a:pt x="958408" y="1550079"/>
                </a:lnTo>
                <a:lnTo>
                  <a:pt x="831272" y="1550079"/>
                </a:lnTo>
                <a:lnTo>
                  <a:pt x="826192" y="1615617"/>
                </a:lnTo>
                <a:lnTo>
                  <a:pt x="800154" y="1623237"/>
                </a:lnTo>
                <a:lnTo>
                  <a:pt x="799203" y="1655306"/>
                </a:lnTo>
                <a:lnTo>
                  <a:pt x="757925" y="1652766"/>
                </a:lnTo>
                <a:lnTo>
                  <a:pt x="757925" y="1735893"/>
                </a:lnTo>
                <a:lnTo>
                  <a:pt x="733476" y="1735893"/>
                </a:lnTo>
                <a:lnTo>
                  <a:pt x="733476" y="1775012"/>
                </a:lnTo>
                <a:lnTo>
                  <a:pt x="386297" y="1775012"/>
                </a:lnTo>
                <a:lnTo>
                  <a:pt x="386297" y="1794571"/>
                </a:lnTo>
                <a:lnTo>
                  <a:pt x="366738" y="1794571"/>
                </a:lnTo>
                <a:lnTo>
                  <a:pt x="366738" y="1863029"/>
                </a:lnTo>
                <a:lnTo>
                  <a:pt x="356958" y="1863029"/>
                </a:lnTo>
                <a:lnTo>
                  <a:pt x="356958" y="1882588"/>
                </a:lnTo>
                <a:lnTo>
                  <a:pt x="327619" y="1882588"/>
                </a:lnTo>
                <a:lnTo>
                  <a:pt x="342288" y="1882588"/>
                </a:lnTo>
                <a:lnTo>
                  <a:pt x="317839" y="1882588"/>
                </a:lnTo>
                <a:lnTo>
                  <a:pt x="317839" y="1902148"/>
                </a:lnTo>
                <a:lnTo>
                  <a:pt x="190703" y="1902148"/>
                </a:lnTo>
                <a:lnTo>
                  <a:pt x="190703" y="1926597"/>
                </a:lnTo>
                <a:lnTo>
                  <a:pt x="102686" y="1926597"/>
                </a:lnTo>
                <a:lnTo>
                  <a:pt x="102686" y="1946156"/>
                </a:lnTo>
                <a:lnTo>
                  <a:pt x="78237" y="1946156"/>
                </a:lnTo>
                <a:lnTo>
                  <a:pt x="78237" y="2063513"/>
                </a:lnTo>
                <a:lnTo>
                  <a:pt x="73347" y="2058623"/>
                </a:lnTo>
                <a:lnTo>
                  <a:pt x="73347" y="2092852"/>
                </a:lnTo>
                <a:lnTo>
                  <a:pt x="0" y="209285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149" name="Group 32148">
            <a:extLst>
              <a:ext uri="{FF2B5EF4-FFF2-40B4-BE49-F238E27FC236}">
                <a16:creationId xmlns:a16="http://schemas.microsoft.com/office/drawing/2014/main" id="{764D49AF-ACFF-47CF-C0C7-52641816AD4F}"/>
              </a:ext>
            </a:extLst>
          </p:cNvPr>
          <p:cNvGrpSpPr/>
          <p:nvPr/>
        </p:nvGrpSpPr>
        <p:grpSpPr>
          <a:xfrm>
            <a:off x="7333982" y="2718058"/>
            <a:ext cx="4068840" cy="1421222"/>
            <a:chOff x="3295736" y="2643842"/>
            <a:chExt cx="6469500" cy="1699285"/>
          </a:xfrm>
        </p:grpSpPr>
        <p:sp>
          <p:nvSpPr>
            <p:cNvPr id="32150" name="Rectangle 32149">
              <a:extLst>
                <a:ext uri="{FF2B5EF4-FFF2-40B4-BE49-F238E27FC236}">
                  <a16:creationId xmlns:a16="http://schemas.microsoft.com/office/drawing/2014/main" id="{98BB8C89-5C5E-5882-3182-48BFF2D4B4C3}"/>
                </a:ext>
              </a:extLst>
            </p:cNvPr>
            <p:cNvSpPr/>
            <p:nvPr/>
          </p:nvSpPr>
          <p:spPr bwMode="auto">
            <a:xfrm>
              <a:off x="6215298" y="334128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1" name="Rectangle 32150">
              <a:extLst>
                <a:ext uri="{FF2B5EF4-FFF2-40B4-BE49-F238E27FC236}">
                  <a16:creationId xmlns:a16="http://schemas.microsoft.com/office/drawing/2014/main" id="{7E9D1494-26E9-E02E-D59C-470C350B8977}"/>
                </a:ext>
              </a:extLst>
            </p:cNvPr>
            <p:cNvSpPr/>
            <p:nvPr/>
          </p:nvSpPr>
          <p:spPr bwMode="auto">
            <a:xfrm>
              <a:off x="6164380" y="33364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2" name="Rectangle 32151">
              <a:extLst>
                <a:ext uri="{FF2B5EF4-FFF2-40B4-BE49-F238E27FC236}">
                  <a16:creationId xmlns:a16="http://schemas.microsoft.com/office/drawing/2014/main" id="{48D8CE73-C097-7CD2-39EC-5FC498F2E0D7}"/>
                </a:ext>
              </a:extLst>
            </p:cNvPr>
            <p:cNvSpPr/>
            <p:nvPr/>
          </p:nvSpPr>
          <p:spPr bwMode="auto">
            <a:xfrm>
              <a:off x="6251102" y="329094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3" name="Rectangle 32152">
              <a:extLst>
                <a:ext uri="{FF2B5EF4-FFF2-40B4-BE49-F238E27FC236}">
                  <a16:creationId xmlns:a16="http://schemas.microsoft.com/office/drawing/2014/main" id="{BB2C666E-6F6D-76B8-BCF1-6C207CBF062D}"/>
                </a:ext>
              </a:extLst>
            </p:cNvPr>
            <p:cNvSpPr/>
            <p:nvPr/>
          </p:nvSpPr>
          <p:spPr bwMode="auto">
            <a:xfrm>
              <a:off x="5752780" y="347228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4" name="Rectangle 32153">
              <a:extLst>
                <a:ext uri="{FF2B5EF4-FFF2-40B4-BE49-F238E27FC236}">
                  <a16:creationId xmlns:a16="http://schemas.microsoft.com/office/drawing/2014/main" id="{62D91FC7-0975-0AEE-917A-19D9479B3E18}"/>
                </a:ext>
              </a:extLst>
            </p:cNvPr>
            <p:cNvSpPr/>
            <p:nvPr/>
          </p:nvSpPr>
          <p:spPr bwMode="auto">
            <a:xfrm>
              <a:off x="5641623" y="347228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5" name="Rectangle 32154">
              <a:extLst>
                <a:ext uri="{FF2B5EF4-FFF2-40B4-BE49-F238E27FC236}">
                  <a16:creationId xmlns:a16="http://schemas.microsoft.com/office/drawing/2014/main" id="{3C6C2B1B-BA53-9D93-7A4E-FFC60085FD03}"/>
                </a:ext>
              </a:extLst>
            </p:cNvPr>
            <p:cNvSpPr/>
            <p:nvPr/>
          </p:nvSpPr>
          <p:spPr bwMode="auto">
            <a:xfrm>
              <a:off x="5629868" y="350865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6" name="Rectangle 32155">
              <a:extLst>
                <a:ext uri="{FF2B5EF4-FFF2-40B4-BE49-F238E27FC236}">
                  <a16:creationId xmlns:a16="http://schemas.microsoft.com/office/drawing/2014/main" id="{D6EAA590-B2D6-A0F2-1CFB-8D5933832D32}"/>
                </a:ext>
              </a:extLst>
            </p:cNvPr>
            <p:cNvSpPr/>
            <p:nvPr/>
          </p:nvSpPr>
          <p:spPr bwMode="auto">
            <a:xfrm>
              <a:off x="5583979" y="350865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7" name="Rectangle 32156">
              <a:extLst>
                <a:ext uri="{FF2B5EF4-FFF2-40B4-BE49-F238E27FC236}">
                  <a16:creationId xmlns:a16="http://schemas.microsoft.com/office/drawing/2014/main" id="{00B39817-EE9B-FC89-677F-747A7BCD59B3}"/>
                </a:ext>
              </a:extLst>
            </p:cNvPr>
            <p:cNvSpPr/>
            <p:nvPr/>
          </p:nvSpPr>
          <p:spPr bwMode="auto">
            <a:xfrm>
              <a:off x="5040017" y="350084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8" name="Rectangle 32157">
              <a:extLst>
                <a:ext uri="{FF2B5EF4-FFF2-40B4-BE49-F238E27FC236}">
                  <a16:creationId xmlns:a16="http://schemas.microsoft.com/office/drawing/2014/main" id="{DBF7E6D3-65BB-573A-7D11-36AAAF78695A}"/>
                </a:ext>
              </a:extLst>
            </p:cNvPr>
            <p:cNvSpPr/>
            <p:nvPr/>
          </p:nvSpPr>
          <p:spPr bwMode="auto">
            <a:xfrm>
              <a:off x="5005842" y="359893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9" name="Rectangle 32158">
              <a:extLst>
                <a:ext uri="{FF2B5EF4-FFF2-40B4-BE49-F238E27FC236}">
                  <a16:creationId xmlns:a16="http://schemas.microsoft.com/office/drawing/2014/main" id="{841143F0-8B85-FD3A-1FBC-72036AB69735}"/>
                </a:ext>
              </a:extLst>
            </p:cNvPr>
            <p:cNvSpPr/>
            <p:nvPr/>
          </p:nvSpPr>
          <p:spPr bwMode="auto">
            <a:xfrm>
              <a:off x="4735039" y="3656070"/>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0" name="Rectangle 32159">
              <a:extLst>
                <a:ext uri="{FF2B5EF4-FFF2-40B4-BE49-F238E27FC236}">
                  <a16:creationId xmlns:a16="http://schemas.microsoft.com/office/drawing/2014/main" id="{C30F2065-75C8-FF91-C753-C4659B7F5FAF}"/>
                </a:ext>
              </a:extLst>
            </p:cNvPr>
            <p:cNvSpPr/>
            <p:nvPr/>
          </p:nvSpPr>
          <p:spPr bwMode="auto">
            <a:xfrm>
              <a:off x="6777103" y="316702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1" name="Rectangle 32160">
              <a:extLst>
                <a:ext uri="{FF2B5EF4-FFF2-40B4-BE49-F238E27FC236}">
                  <a16:creationId xmlns:a16="http://schemas.microsoft.com/office/drawing/2014/main" id="{EA38CB51-7F60-6D36-ECFB-D1C18EBECFBF}"/>
                </a:ext>
              </a:extLst>
            </p:cNvPr>
            <p:cNvSpPr/>
            <p:nvPr/>
          </p:nvSpPr>
          <p:spPr bwMode="auto">
            <a:xfrm>
              <a:off x="6800232" y="304310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2" name="Rectangle 32161">
              <a:extLst>
                <a:ext uri="{FF2B5EF4-FFF2-40B4-BE49-F238E27FC236}">
                  <a16:creationId xmlns:a16="http://schemas.microsoft.com/office/drawing/2014/main" id="{A74685C9-92AF-197C-B5B9-CC65D70860F7}"/>
                </a:ext>
              </a:extLst>
            </p:cNvPr>
            <p:cNvSpPr/>
            <p:nvPr/>
          </p:nvSpPr>
          <p:spPr bwMode="auto">
            <a:xfrm>
              <a:off x="7348148" y="304904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3" name="Rectangle 32162">
              <a:extLst>
                <a:ext uri="{FF2B5EF4-FFF2-40B4-BE49-F238E27FC236}">
                  <a16:creationId xmlns:a16="http://schemas.microsoft.com/office/drawing/2014/main" id="{B4CE4A62-FEF2-84C7-75DC-E5CD8A59B136}"/>
                </a:ext>
              </a:extLst>
            </p:cNvPr>
            <p:cNvSpPr/>
            <p:nvPr/>
          </p:nvSpPr>
          <p:spPr bwMode="auto">
            <a:xfrm>
              <a:off x="7376714" y="2984103"/>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4" name="Rectangle 32163">
              <a:extLst>
                <a:ext uri="{FF2B5EF4-FFF2-40B4-BE49-F238E27FC236}">
                  <a16:creationId xmlns:a16="http://schemas.microsoft.com/office/drawing/2014/main" id="{8D8818F6-7165-4AC6-31BF-C5E6DF3B072D}"/>
                </a:ext>
              </a:extLst>
            </p:cNvPr>
            <p:cNvSpPr/>
            <p:nvPr/>
          </p:nvSpPr>
          <p:spPr bwMode="auto">
            <a:xfrm>
              <a:off x="7433846" y="288040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5" name="Rectangle 32164">
              <a:extLst>
                <a:ext uri="{FF2B5EF4-FFF2-40B4-BE49-F238E27FC236}">
                  <a16:creationId xmlns:a16="http://schemas.microsoft.com/office/drawing/2014/main" id="{E7F7F7FA-A291-1C74-9EE5-1E5151B2EF3C}"/>
                </a:ext>
              </a:extLst>
            </p:cNvPr>
            <p:cNvSpPr/>
            <p:nvPr/>
          </p:nvSpPr>
          <p:spPr bwMode="auto">
            <a:xfrm>
              <a:off x="7504522" y="288040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6" name="Rectangle 32165">
              <a:extLst>
                <a:ext uri="{FF2B5EF4-FFF2-40B4-BE49-F238E27FC236}">
                  <a16:creationId xmlns:a16="http://schemas.microsoft.com/office/drawing/2014/main" id="{2C2D6B94-F172-B6C3-7833-7514506ED7AF}"/>
                </a:ext>
              </a:extLst>
            </p:cNvPr>
            <p:cNvSpPr/>
            <p:nvPr/>
          </p:nvSpPr>
          <p:spPr bwMode="auto">
            <a:xfrm>
              <a:off x="7928167"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7" name="Rectangle 32166">
              <a:extLst>
                <a:ext uri="{FF2B5EF4-FFF2-40B4-BE49-F238E27FC236}">
                  <a16:creationId xmlns:a16="http://schemas.microsoft.com/office/drawing/2014/main" id="{69986886-8FC2-6454-9300-FF49F6F0E744}"/>
                </a:ext>
              </a:extLst>
            </p:cNvPr>
            <p:cNvSpPr/>
            <p:nvPr/>
          </p:nvSpPr>
          <p:spPr bwMode="auto">
            <a:xfrm>
              <a:off x="7989333"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8" name="Rectangle 32167">
              <a:extLst>
                <a:ext uri="{FF2B5EF4-FFF2-40B4-BE49-F238E27FC236}">
                  <a16:creationId xmlns:a16="http://schemas.microsoft.com/office/drawing/2014/main" id="{230AFE4A-988F-F95A-363C-87E6553F30BA}"/>
                </a:ext>
              </a:extLst>
            </p:cNvPr>
            <p:cNvSpPr/>
            <p:nvPr/>
          </p:nvSpPr>
          <p:spPr bwMode="auto">
            <a:xfrm>
              <a:off x="8050116"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9" name="Rectangle 32168">
              <a:extLst>
                <a:ext uri="{FF2B5EF4-FFF2-40B4-BE49-F238E27FC236}">
                  <a16:creationId xmlns:a16="http://schemas.microsoft.com/office/drawing/2014/main" id="{ECB638AE-5E9B-9200-EE54-C2ABCE4C65D2}"/>
                </a:ext>
              </a:extLst>
            </p:cNvPr>
            <p:cNvSpPr/>
            <p:nvPr/>
          </p:nvSpPr>
          <p:spPr bwMode="auto">
            <a:xfrm>
              <a:off x="8509400"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0" name="Rectangle 32169">
              <a:extLst>
                <a:ext uri="{FF2B5EF4-FFF2-40B4-BE49-F238E27FC236}">
                  <a16:creationId xmlns:a16="http://schemas.microsoft.com/office/drawing/2014/main" id="{7CCCC15B-8D73-7734-AA14-FD00CE379840}"/>
                </a:ext>
              </a:extLst>
            </p:cNvPr>
            <p:cNvSpPr/>
            <p:nvPr/>
          </p:nvSpPr>
          <p:spPr bwMode="auto">
            <a:xfrm>
              <a:off x="8549244" y="264617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1" name="Rectangle 32170">
              <a:extLst>
                <a:ext uri="{FF2B5EF4-FFF2-40B4-BE49-F238E27FC236}">
                  <a16:creationId xmlns:a16="http://schemas.microsoft.com/office/drawing/2014/main" id="{14766CD3-38CF-7E86-82AC-211B6535319B}"/>
                </a:ext>
              </a:extLst>
            </p:cNvPr>
            <p:cNvSpPr/>
            <p:nvPr/>
          </p:nvSpPr>
          <p:spPr bwMode="auto">
            <a:xfrm>
              <a:off x="8593567" y="264617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2" name="Rectangle 32171">
              <a:extLst>
                <a:ext uri="{FF2B5EF4-FFF2-40B4-BE49-F238E27FC236}">
                  <a16:creationId xmlns:a16="http://schemas.microsoft.com/office/drawing/2014/main" id="{9E11EC9C-0508-7674-0CC5-0EB8152CE14C}"/>
                </a:ext>
              </a:extLst>
            </p:cNvPr>
            <p:cNvSpPr/>
            <p:nvPr/>
          </p:nvSpPr>
          <p:spPr bwMode="auto">
            <a:xfrm>
              <a:off x="9122648" y="264384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3" name="Rectangle 32172">
              <a:extLst>
                <a:ext uri="{FF2B5EF4-FFF2-40B4-BE49-F238E27FC236}">
                  <a16:creationId xmlns:a16="http://schemas.microsoft.com/office/drawing/2014/main" id="{95A6556C-21BA-0D35-1017-39C96F37F6D5}"/>
                </a:ext>
              </a:extLst>
            </p:cNvPr>
            <p:cNvSpPr/>
            <p:nvPr/>
          </p:nvSpPr>
          <p:spPr bwMode="auto">
            <a:xfrm>
              <a:off x="4054572" y="3967834"/>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4" name="Rectangle 32173">
              <a:extLst>
                <a:ext uri="{FF2B5EF4-FFF2-40B4-BE49-F238E27FC236}">
                  <a16:creationId xmlns:a16="http://schemas.microsoft.com/office/drawing/2014/main" id="{9FA3B635-F9FA-873A-C19E-C05BA5D3FB86}"/>
                </a:ext>
              </a:extLst>
            </p:cNvPr>
            <p:cNvSpPr/>
            <p:nvPr/>
          </p:nvSpPr>
          <p:spPr bwMode="auto">
            <a:xfrm>
              <a:off x="3644341" y="414073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5" name="Rectangle 32174">
              <a:extLst>
                <a:ext uri="{FF2B5EF4-FFF2-40B4-BE49-F238E27FC236}">
                  <a16:creationId xmlns:a16="http://schemas.microsoft.com/office/drawing/2014/main" id="{7E8D7A52-9C73-DFEA-ACE5-08194A4209D0}"/>
                </a:ext>
              </a:extLst>
            </p:cNvPr>
            <p:cNvSpPr/>
            <p:nvPr/>
          </p:nvSpPr>
          <p:spPr bwMode="auto">
            <a:xfrm>
              <a:off x="3324302" y="421233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6" name="Rectangle 32175">
              <a:extLst>
                <a:ext uri="{FF2B5EF4-FFF2-40B4-BE49-F238E27FC236}">
                  <a16:creationId xmlns:a16="http://schemas.microsoft.com/office/drawing/2014/main" id="{4F5FEDE8-FB8A-4353-AEA2-080500D310EE}"/>
                </a:ext>
              </a:extLst>
            </p:cNvPr>
            <p:cNvSpPr/>
            <p:nvPr/>
          </p:nvSpPr>
          <p:spPr bwMode="auto">
            <a:xfrm>
              <a:off x="3295736" y="428599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7" name="Rectangle 32176">
              <a:extLst>
                <a:ext uri="{FF2B5EF4-FFF2-40B4-BE49-F238E27FC236}">
                  <a16:creationId xmlns:a16="http://schemas.microsoft.com/office/drawing/2014/main" id="{2D44DD77-ED7A-AAEE-C7D7-6D39E0787144}"/>
                </a:ext>
              </a:extLst>
            </p:cNvPr>
            <p:cNvSpPr/>
            <p:nvPr/>
          </p:nvSpPr>
          <p:spPr bwMode="auto">
            <a:xfrm>
              <a:off x="9708104" y="2646420"/>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2178" name="Freeform: Shape 32177">
            <a:extLst>
              <a:ext uri="{FF2B5EF4-FFF2-40B4-BE49-F238E27FC236}">
                <a16:creationId xmlns:a16="http://schemas.microsoft.com/office/drawing/2014/main" id="{9A19D7A4-2C50-E492-461A-E20D188DD25B}"/>
              </a:ext>
            </a:extLst>
          </p:cNvPr>
          <p:cNvSpPr/>
          <p:nvPr/>
        </p:nvSpPr>
        <p:spPr bwMode="auto">
          <a:xfrm>
            <a:off x="6721998" y="2253139"/>
            <a:ext cx="4339318" cy="2253419"/>
          </a:xfrm>
          <a:custGeom>
            <a:avLst/>
            <a:gdLst>
              <a:gd name="connsiteX0" fmla="*/ 6899563 w 6899563"/>
              <a:gd name="connsiteY0" fmla="*/ 0 h 2694302"/>
              <a:gd name="connsiteX1" fmla="*/ 5681993 w 6899563"/>
              <a:gd name="connsiteY1" fmla="*/ 0 h 2694302"/>
              <a:gd name="connsiteX2" fmla="*/ 5681993 w 6899563"/>
              <a:gd name="connsiteY2" fmla="*/ 68458 h 2694302"/>
              <a:gd name="connsiteX3" fmla="*/ 4836051 w 6899563"/>
              <a:gd name="connsiteY3" fmla="*/ 68458 h 2694302"/>
              <a:gd name="connsiteX4" fmla="*/ 4836051 w 6899563"/>
              <a:gd name="connsiteY4" fmla="*/ 122246 h 2694302"/>
              <a:gd name="connsiteX5" fmla="*/ 4635568 w 6899563"/>
              <a:gd name="connsiteY5" fmla="*/ 122246 h 2694302"/>
              <a:gd name="connsiteX6" fmla="*/ 4635568 w 6899563"/>
              <a:gd name="connsiteY6" fmla="*/ 166255 h 2694302"/>
              <a:gd name="connsiteX7" fmla="*/ 4469313 w 6899563"/>
              <a:gd name="connsiteY7" fmla="*/ 166255 h 2694302"/>
              <a:gd name="connsiteX8" fmla="*/ 4469313 w 6899563"/>
              <a:gd name="connsiteY8" fmla="*/ 254272 h 2694302"/>
              <a:gd name="connsiteX9" fmla="*/ 4254160 w 6899563"/>
              <a:gd name="connsiteY9" fmla="*/ 254272 h 2694302"/>
              <a:gd name="connsiteX10" fmla="*/ 4254160 w 6899563"/>
              <a:gd name="connsiteY10" fmla="*/ 303171 h 2694302"/>
              <a:gd name="connsiteX11" fmla="*/ 4131914 w 6899563"/>
              <a:gd name="connsiteY11" fmla="*/ 303171 h 2694302"/>
              <a:gd name="connsiteX12" fmla="*/ 4131914 w 6899563"/>
              <a:gd name="connsiteY12" fmla="*/ 352069 h 2694302"/>
              <a:gd name="connsiteX13" fmla="*/ 3906982 w 6899563"/>
              <a:gd name="connsiteY13" fmla="*/ 352069 h 2694302"/>
              <a:gd name="connsiteX14" fmla="*/ 3906982 w 6899563"/>
              <a:gd name="connsiteY14" fmla="*/ 381408 h 2694302"/>
              <a:gd name="connsiteX15" fmla="*/ 3887422 w 6899563"/>
              <a:gd name="connsiteY15" fmla="*/ 381408 h 2694302"/>
              <a:gd name="connsiteX16" fmla="*/ 3887422 w 6899563"/>
              <a:gd name="connsiteY16" fmla="*/ 435196 h 2694302"/>
              <a:gd name="connsiteX17" fmla="*/ 3706498 w 6899563"/>
              <a:gd name="connsiteY17" fmla="*/ 435196 h 2694302"/>
              <a:gd name="connsiteX18" fmla="*/ 3706498 w 6899563"/>
              <a:gd name="connsiteY18" fmla="*/ 498764 h 2694302"/>
              <a:gd name="connsiteX19" fmla="*/ 3378879 w 6899563"/>
              <a:gd name="connsiteY19" fmla="*/ 498764 h 2694302"/>
              <a:gd name="connsiteX20" fmla="*/ 3378879 w 6899563"/>
              <a:gd name="connsiteY20" fmla="*/ 547663 h 2694302"/>
              <a:gd name="connsiteX21" fmla="*/ 3290862 w 6899563"/>
              <a:gd name="connsiteY21" fmla="*/ 547663 h 2694302"/>
              <a:gd name="connsiteX22" fmla="*/ 3290862 w 6899563"/>
              <a:gd name="connsiteY22" fmla="*/ 621010 h 2694302"/>
              <a:gd name="connsiteX23" fmla="*/ 2885005 w 6899563"/>
              <a:gd name="connsiteY23" fmla="*/ 621010 h 2694302"/>
              <a:gd name="connsiteX24" fmla="*/ 2885005 w 6899563"/>
              <a:gd name="connsiteY24" fmla="*/ 669909 h 2694302"/>
              <a:gd name="connsiteX25" fmla="*/ 2787208 w 6899563"/>
              <a:gd name="connsiteY25" fmla="*/ 669909 h 2694302"/>
              <a:gd name="connsiteX26" fmla="*/ 2787208 w 6899563"/>
              <a:gd name="connsiteY26" fmla="*/ 704137 h 2694302"/>
              <a:gd name="connsiteX27" fmla="*/ 2704081 w 6899563"/>
              <a:gd name="connsiteY27" fmla="*/ 704137 h 2694302"/>
              <a:gd name="connsiteX28" fmla="*/ 2704081 w 6899563"/>
              <a:gd name="connsiteY28" fmla="*/ 801934 h 2694302"/>
              <a:gd name="connsiteX29" fmla="*/ 2620954 w 6899563"/>
              <a:gd name="connsiteY29" fmla="*/ 801934 h 2694302"/>
              <a:gd name="connsiteX30" fmla="*/ 2620954 w 6899563"/>
              <a:gd name="connsiteY30" fmla="*/ 836163 h 2694302"/>
              <a:gd name="connsiteX31" fmla="*/ 2415581 w 6899563"/>
              <a:gd name="connsiteY31" fmla="*/ 836163 h 2694302"/>
              <a:gd name="connsiteX32" fmla="*/ 2415581 w 6899563"/>
              <a:gd name="connsiteY32" fmla="*/ 845943 h 2694302"/>
              <a:gd name="connsiteX33" fmla="*/ 2361792 w 6899563"/>
              <a:gd name="connsiteY33" fmla="*/ 845943 h 2694302"/>
              <a:gd name="connsiteX34" fmla="*/ 2361792 w 6899563"/>
              <a:gd name="connsiteY34" fmla="*/ 894841 h 2694302"/>
              <a:gd name="connsiteX35" fmla="*/ 2342233 w 6899563"/>
              <a:gd name="connsiteY35" fmla="*/ 894841 h 2694302"/>
              <a:gd name="connsiteX36" fmla="*/ 2342233 w 6899563"/>
              <a:gd name="connsiteY36" fmla="*/ 948629 h 2694302"/>
              <a:gd name="connsiteX37" fmla="*/ 2180868 w 6899563"/>
              <a:gd name="connsiteY37" fmla="*/ 948629 h 2694302"/>
              <a:gd name="connsiteX38" fmla="*/ 2180868 w 6899563"/>
              <a:gd name="connsiteY38" fmla="*/ 1017087 h 2694302"/>
              <a:gd name="connsiteX39" fmla="*/ 2156419 w 6899563"/>
              <a:gd name="connsiteY39" fmla="*/ 1017087 h 2694302"/>
              <a:gd name="connsiteX40" fmla="*/ 2156419 w 6899563"/>
              <a:gd name="connsiteY40" fmla="*/ 1124664 h 2694302"/>
              <a:gd name="connsiteX41" fmla="*/ 1990165 w 6899563"/>
              <a:gd name="connsiteY41" fmla="*/ 1124664 h 2694302"/>
              <a:gd name="connsiteX42" fmla="*/ 1990165 w 6899563"/>
              <a:gd name="connsiteY42" fmla="*/ 1149113 h 2694302"/>
              <a:gd name="connsiteX43" fmla="*/ 1867919 w 6899563"/>
              <a:gd name="connsiteY43" fmla="*/ 1149113 h 2694302"/>
              <a:gd name="connsiteX44" fmla="*/ 1867919 w 6899563"/>
              <a:gd name="connsiteY44" fmla="*/ 1173562 h 2694302"/>
              <a:gd name="connsiteX45" fmla="*/ 1809240 w 6899563"/>
              <a:gd name="connsiteY45" fmla="*/ 1173562 h 2694302"/>
              <a:gd name="connsiteX46" fmla="*/ 1809240 w 6899563"/>
              <a:gd name="connsiteY46" fmla="*/ 1246910 h 2694302"/>
              <a:gd name="connsiteX47" fmla="*/ 1779901 w 6899563"/>
              <a:gd name="connsiteY47" fmla="*/ 1246910 h 2694302"/>
              <a:gd name="connsiteX48" fmla="*/ 1779901 w 6899563"/>
              <a:gd name="connsiteY48" fmla="*/ 1290918 h 2694302"/>
              <a:gd name="connsiteX49" fmla="*/ 1765232 w 6899563"/>
              <a:gd name="connsiteY49" fmla="*/ 1290918 h 2694302"/>
              <a:gd name="connsiteX50" fmla="*/ 1765232 w 6899563"/>
              <a:gd name="connsiteY50" fmla="*/ 1374045 h 2694302"/>
              <a:gd name="connsiteX51" fmla="*/ 1642986 w 6899563"/>
              <a:gd name="connsiteY51" fmla="*/ 1374045 h 2694302"/>
              <a:gd name="connsiteX52" fmla="*/ 1642986 w 6899563"/>
              <a:gd name="connsiteY52" fmla="*/ 1408274 h 2694302"/>
              <a:gd name="connsiteX53" fmla="*/ 1603867 w 6899563"/>
              <a:gd name="connsiteY53" fmla="*/ 1408274 h 2694302"/>
              <a:gd name="connsiteX54" fmla="*/ 1603867 w 6899563"/>
              <a:gd name="connsiteY54" fmla="*/ 1481622 h 2694302"/>
              <a:gd name="connsiteX55" fmla="*/ 1506070 w 6899563"/>
              <a:gd name="connsiteY55" fmla="*/ 1481622 h 2694302"/>
              <a:gd name="connsiteX56" fmla="*/ 1506070 w 6899563"/>
              <a:gd name="connsiteY56" fmla="*/ 1520741 h 2694302"/>
              <a:gd name="connsiteX57" fmla="*/ 1452282 w 6899563"/>
              <a:gd name="connsiteY57" fmla="*/ 1520741 h 2694302"/>
              <a:gd name="connsiteX58" fmla="*/ 1452282 w 6899563"/>
              <a:gd name="connsiteY58" fmla="*/ 1613648 h 2694302"/>
              <a:gd name="connsiteX59" fmla="*/ 1393604 w 6899563"/>
              <a:gd name="connsiteY59" fmla="*/ 1613648 h 2694302"/>
              <a:gd name="connsiteX60" fmla="*/ 1393604 w 6899563"/>
              <a:gd name="connsiteY60" fmla="*/ 1711444 h 2694302"/>
              <a:gd name="connsiteX61" fmla="*/ 1369155 w 6899563"/>
              <a:gd name="connsiteY61" fmla="*/ 1711444 h 2694302"/>
              <a:gd name="connsiteX62" fmla="*/ 1369155 w 6899563"/>
              <a:gd name="connsiteY62" fmla="*/ 1799461 h 2694302"/>
              <a:gd name="connsiteX63" fmla="*/ 1310477 w 6899563"/>
              <a:gd name="connsiteY63" fmla="*/ 1799461 h 2694302"/>
              <a:gd name="connsiteX64" fmla="*/ 1310477 w 6899563"/>
              <a:gd name="connsiteY64" fmla="*/ 1853250 h 2694302"/>
              <a:gd name="connsiteX65" fmla="*/ 1129553 w 6899563"/>
              <a:gd name="connsiteY65" fmla="*/ 1853250 h 2694302"/>
              <a:gd name="connsiteX66" fmla="*/ 1129553 w 6899563"/>
              <a:gd name="connsiteY66" fmla="*/ 1931487 h 2694302"/>
              <a:gd name="connsiteX67" fmla="*/ 1017086 w 6899563"/>
              <a:gd name="connsiteY67" fmla="*/ 1931487 h 2694302"/>
              <a:gd name="connsiteX68" fmla="*/ 1017086 w 6899563"/>
              <a:gd name="connsiteY68" fmla="*/ 1960826 h 2694302"/>
              <a:gd name="connsiteX69" fmla="*/ 1002417 w 6899563"/>
              <a:gd name="connsiteY69" fmla="*/ 1960826 h 2694302"/>
              <a:gd name="connsiteX70" fmla="*/ 1002417 w 6899563"/>
              <a:gd name="connsiteY70" fmla="*/ 2029284 h 2694302"/>
              <a:gd name="connsiteX71" fmla="*/ 669908 w 6899563"/>
              <a:gd name="connsiteY71" fmla="*/ 2029284 h 2694302"/>
              <a:gd name="connsiteX72" fmla="*/ 669908 w 6899563"/>
              <a:gd name="connsiteY72" fmla="*/ 2073292 h 2694302"/>
              <a:gd name="connsiteX73" fmla="*/ 606340 w 6899563"/>
              <a:gd name="connsiteY73" fmla="*/ 2073292 h 2694302"/>
              <a:gd name="connsiteX74" fmla="*/ 606340 w 6899563"/>
              <a:gd name="connsiteY74" fmla="*/ 2112411 h 2694302"/>
              <a:gd name="connsiteX75" fmla="*/ 577001 w 6899563"/>
              <a:gd name="connsiteY75" fmla="*/ 2112411 h 2694302"/>
              <a:gd name="connsiteX76" fmla="*/ 577001 w 6899563"/>
              <a:gd name="connsiteY76" fmla="*/ 2190649 h 2694302"/>
              <a:gd name="connsiteX77" fmla="*/ 308060 w 6899563"/>
              <a:gd name="connsiteY77" fmla="*/ 2190649 h 2694302"/>
              <a:gd name="connsiteX78" fmla="*/ 308060 w 6899563"/>
              <a:gd name="connsiteY78" fmla="*/ 2234657 h 2694302"/>
              <a:gd name="connsiteX79" fmla="*/ 273831 w 6899563"/>
              <a:gd name="connsiteY79" fmla="*/ 2234657 h 2694302"/>
              <a:gd name="connsiteX80" fmla="*/ 273831 w 6899563"/>
              <a:gd name="connsiteY80" fmla="*/ 2332454 h 2694302"/>
              <a:gd name="connsiteX81" fmla="*/ 224932 w 6899563"/>
              <a:gd name="connsiteY81" fmla="*/ 2332454 h 2694302"/>
              <a:gd name="connsiteX82" fmla="*/ 224932 w 6899563"/>
              <a:gd name="connsiteY82" fmla="*/ 2371573 h 2694302"/>
              <a:gd name="connsiteX83" fmla="*/ 195593 w 6899563"/>
              <a:gd name="connsiteY83" fmla="*/ 2371573 h 2694302"/>
              <a:gd name="connsiteX84" fmla="*/ 195593 w 6899563"/>
              <a:gd name="connsiteY84" fmla="*/ 2430251 h 2694302"/>
              <a:gd name="connsiteX85" fmla="*/ 29339 w 6899563"/>
              <a:gd name="connsiteY85" fmla="*/ 2430251 h 2694302"/>
              <a:gd name="connsiteX86" fmla="*/ 29339 w 6899563"/>
              <a:gd name="connsiteY86" fmla="*/ 2537827 h 2694302"/>
              <a:gd name="connsiteX87" fmla="*/ 0 w 6899563"/>
              <a:gd name="connsiteY87" fmla="*/ 2537827 h 2694302"/>
              <a:gd name="connsiteX88" fmla="*/ 0 w 6899563"/>
              <a:gd name="connsiteY88" fmla="*/ 2694302 h 269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899563" h="2694302">
                <a:moveTo>
                  <a:pt x="6899563" y="0"/>
                </a:moveTo>
                <a:lnTo>
                  <a:pt x="5681993" y="0"/>
                </a:lnTo>
                <a:lnTo>
                  <a:pt x="5681993" y="68458"/>
                </a:lnTo>
                <a:lnTo>
                  <a:pt x="4836051" y="68458"/>
                </a:lnTo>
                <a:lnTo>
                  <a:pt x="4836051" y="122246"/>
                </a:lnTo>
                <a:lnTo>
                  <a:pt x="4635568" y="122246"/>
                </a:lnTo>
                <a:lnTo>
                  <a:pt x="4635568" y="166255"/>
                </a:lnTo>
                <a:lnTo>
                  <a:pt x="4469313" y="166255"/>
                </a:lnTo>
                <a:lnTo>
                  <a:pt x="4469313" y="254272"/>
                </a:lnTo>
                <a:lnTo>
                  <a:pt x="4254160" y="254272"/>
                </a:lnTo>
                <a:lnTo>
                  <a:pt x="4254160" y="303171"/>
                </a:lnTo>
                <a:lnTo>
                  <a:pt x="4131914" y="303171"/>
                </a:lnTo>
                <a:lnTo>
                  <a:pt x="4131914" y="352069"/>
                </a:lnTo>
                <a:lnTo>
                  <a:pt x="3906982" y="352069"/>
                </a:lnTo>
                <a:lnTo>
                  <a:pt x="3906982" y="381408"/>
                </a:lnTo>
                <a:lnTo>
                  <a:pt x="3887422" y="381408"/>
                </a:lnTo>
                <a:lnTo>
                  <a:pt x="3887422" y="435196"/>
                </a:lnTo>
                <a:lnTo>
                  <a:pt x="3706498" y="435196"/>
                </a:lnTo>
                <a:lnTo>
                  <a:pt x="3706498" y="498764"/>
                </a:lnTo>
                <a:lnTo>
                  <a:pt x="3378879" y="498764"/>
                </a:lnTo>
                <a:lnTo>
                  <a:pt x="3378879" y="547663"/>
                </a:lnTo>
                <a:lnTo>
                  <a:pt x="3290862" y="547663"/>
                </a:lnTo>
                <a:lnTo>
                  <a:pt x="3290862" y="621010"/>
                </a:lnTo>
                <a:lnTo>
                  <a:pt x="2885005" y="621010"/>
                </a:lnTo>
                <a:lnTo>
                  <a:pt x="2885005" y="669909"/>
                </a:lnTo>
                <a:lnTo>
                  <a:pt x="2787208" y="669909"/>
                </a:lnTo>
                <a:lnTo>
                  <a:pt x="2787208" y="704137"/>
                </a:lnTo>
                <a:lnTo>
                  <a:pt x="2704081" y="704137"/>
                </a:lnTo>
                <a:lnTo>
                  <a:pt x="2704081" y="801934"/>
                </a:lnTo>
                <a:lnTo>
                  <a:pt x="2620954" y="801934"/>
                </a:lnTo>
                <a:lnTo>
                  <a:pt x="2620954" y="836163"/>
                </a:lnTo>
                <a:lnTo>
                  <a:pt x="2415581" y="836163"/>
                </a:lnTo>
                <a:lnTo>
                  <a:pt x="2415581" y="845943"/>
                </a:lnTo>
                <a:lnTo>
                  <a:pt x="2361792" y="845943"/>
                </a:lnTo>
                <a:lnTo>
                  <a:pt x="2361792" y="894841"/>
                </a:lnTo>
                <a:lnTo>
                  <a:pt x="2342233" y="894841"/>
                </a:lnTo>
                <a:lnTo>
                  <a:pt x="2342233" y="948629"/>
                </a:lnTo>
                <a:lnTo>
                  <a:pt x="2180868" y="948629"/>
                </a:lnTo>
                <a:lnTo>
                  <a:pt x="2180868" y="1017087"/>
                </a:lnTo>
                <a:lnTo>
                  <a:pt x="2156419" y="1017087"/>
                </a:lnTo>
                <a:lnTo>
                  <a:pt x="2156419" y="1124664"/>
                </a:lnTo>
                <a:lnTo>
                  <a:pt x="1990165" y="1124664"/>
                </a:lnTo>
                <a:lnTo>
                  <a:pt x="1990165" y="1149113"/>
                </a:lnTo>
                <a:lnTo>
                  <a:pt x="1867919" y="1149113"/>
                </a:lnTo>
                <a:lnTo>
                  <a:pt x="1867919" y="1173562"/>
                </a:lnTo>
                <a:lnTo>
                  <a:pt x="1809240" y="1173562"/>
                </a:lnTo>
                <a:lnTo>
                  <a:pt x="1809240" y="1246910"/>
                </a:lnTo>
                <a:lnTo>
                  <a:pt x="1779901" y="1246910"/>
                </a:lnTo>
                <a:lnTo>
                  <a:pt x="1779901" y="1290918"/>
                </a:lnTo>
                <a:lnTo>
                  <a:pt x="1765232" y="1290918"/>
                </a:lnTo>
                <a:lnTo>
                  <a:pt x="1765232" y="1374045"/>
                </a:lnTo>
                <a:lnTo>
                  <a:pt x="1642986" y="1374045"/>
                </a:lnTo>
                <a:lnTo>
                  <a:pt x="1642986" y="1408274"/>
                </a:lnTo>
                <a:lnTo>
                  <a:pt x="1603867" y="1408274"/>
                </a:lnTo>
                <a:lnTo>
                  <a:pt x="1603867" y="1481622"/>
                </a:lnTo>
                <a:lnTo>
                  <a:pt x="1506070" y="1481622"/>
                </a:lnTo>
                <a:lnTo>
                  <a:pt x="1506070" y="1520741"/>
                </a:lnTo>
                <a:lnTo>
                  <a:pt x="1452282" y="1520741"/>
                </a:lnTo>
                <a:lnTo>
                  <a:pt x="1452282" y="1613648"/>
                </a:lnTo>
                <a:lnTo>
                  <a:pt x="1393604" y="1613648"/>
                </a:lnTo>
                <a:lnTo>
                  <a:pt x="1393604" y="1711444"/>
                </a:lnTo>
                <a:lnTo>
                  <a:pt x="1369155" y="1711444"/>
                </a:lnTo>
                <a:lnTo>
                  <a:pt x="1369155" y="1799461"/>
                </a:lnTo>
                <a:lnTo>
                  <a:pt x="1310477" y="1799461"/>
                </a:lnTo>
                <a:lnTo>
                  <a:pt x="1310477" y="1853250"/>
                </a:lnTo>
                <a:lnTo>
                  <a:pt x="1129553" y="1853250"/>
                </a:lnTo>
                <a:lnTo>
                  <a:pt x="1129553" y="1931487"/>
                </a:lnTo>
                <a:lnTo>
                  <a:pt x="1017086" y="1931487"/>
                </a:lnTo>
                <a:lnTo>
                  <a:pt x="1017086" y="1960826"/>
                </a:lnTo>
                <a:lnTo>
                  <a:pt x="1002417" y="1960826"/>
                </a:lnTo>
                <a:lnTo>
                  <a:pt x="1002417" y="2029284"/>
                </a:lnTo>
                <a:lnTo>
                  <a:pt x="669908" y="2029284"/>
                </a:lnTo>
                <a:lnTo>
                  <a:pt x="669908" y="2073292"/>
                </a:lnTo>
                <a:lnTo>
                  <a:pt x="606340" y="2073292"/>
                </a:lnTo>
                <a:lnTo>
                  <a:pt x="606340" y="2112411"/>
                </a:lnTo>
                <a:lnTo>
                  <a:pt x="577001" y="2112411"/>
                </a:lnTo>
                <a:lnTo>
                  <a:pt x="577001" y="2190649"/>
                </a:lnTo>
                <a:lnTo>
                  <a:pt x="308060" y="2190649"/>
                </a:lnTo>
                <a:lnTo>
                  <a:pt x="308060" y="2234657"/>
                </a:lnTo>
                <a:lnTo>
                  <a:pt x="273831" y="2234657"/>
                </a:lnTo>
                <a:lnTo>
                  <a:pt x="273831" y="2332454"/>
                </a:lnTo>
                <a:lnTo>
                  <a:pt x="224932" y="2332454"/>
                </a:lnTo>
                <a:lnTo>
                  <a:pt x="224932" y="2371573"/>
                </a:lnTo>
                <a:lnTo>
                  <a:pt x="195593" y="2371573"/>
                </a:lnTo>
                <a:lnTo>
                  <a:pt x="195593" y="2430251"/>
                </a:lnTo>
                <a:lnTo>
                  <a:pt x="29339" y="2430251"/>
                </a:lnTo>
                <a:lnTo>
                  <a:pt x="29339" y="2537827"/>
                </a:lnTo>
                <a:lnTo>
                  <a:pt x="0" y="2537827"/>
                </a:lnTo>
                <a:lnTo>
                  <a:pt x="0" y="269430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179" name="Group 32178">
            <a:extLst>
              <a:ext uri="{FF2B5EF4-FFF2-40B4-BE49-F238E27FC236}">
                <a16:creationId xmlns:a16="http://schemas.microsoft.com/office/drawing/2014/main" id="{C5A73441-13AB-C2DB-E73A-E0E2FB82C515}"/>
              </a:ext>
            </a:extLst>
          </p:cNvPr>
          <p:cNvGrpSpPr/>
          <p:nvPr/>
        </p:nvGrpSpPr>
        <p:grpSpPr>
          <a:xfrm>
            <a:off x="7331615" y="2230197"/>
            <a:ext cx="3746100" cy="1691247"/>
            <a:chOff x="3291972" y="2060531"/>
            <a:chExt cx="5956340" cy="2022141"/>
          </a:xfrm>
        </p:grpSpPr>
        <p:sp>
          <p:nvSpPr>
            <p:cNvPr id="32180" name="Isosceles Triangle 32179">
              <a:extLst>
                <a:ext uri="{FF2B5EF4-FFF2-40B4-BE49-F238E27FC236}">
                  <a16:creationId xmlns:a16="http://schemas.microsoft.com/office/drawing/2014/main" id="{72C8F285-9F10-29A6-A754-23E6AD77DB3C}"/>
                </a:ext>
              </a:extLst>
            </p:cNvPr>
            <p:cNvSpPr/>
            <p:nvPr/>
          </p:nvSpPr>
          <p:spPr bwMode="auto">
            <a:xfrm rot="10800000">
              <a:off x="3291972" y="401923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1" name="Isosceles Triangle 32180">
              <a:extLst>
                <a:ext uri="{FF2B5EF4-FFF2-40B4-BE49-F238E27FC236}">
                  <a16:creationId xmlns:a16="http://schemas.microsoft.com/office/drawing/2014/main" id="{7DE68DDD-2EA2-2739-B547-99D61EE03CB5}"/>
                </a:ext>
              </a:extLst>
            </p:cNvPr>
            <p:cNvSpPr/>
            <p:nvPr/>
          </p:nvSpPr>
          <p:spPr bwMode="auto">
            <a:xfrm rot="10800000">
              <a:off x="3324573" y="398838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2" name="Isosceles Triangle 32181">
              <a:extLst>
                <a:ext uri="{FF2B5EF4-FFF2-40B4-BE49-F238E27FC236}">
                  <a16:creationId xmlns:a16="http://schemas.microsoft.com/office/drawing/2014/main" id="{F625B26F-86DE-1841-8F74-3C1CB567AA9F}"/>
                </a:ext>
              </a:extLst>
            </p:cNvPr>
            <p:cNvSpPr/>
            <p:nvPr/>
          </p:nvSpPr>
          <p:spPr bwMode="auto">
            <a:xfrm rot="10800000">
              <a:off x="3644341" y="3751188"/>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3" name="Isosceles Triangle 32182">
              <a:extLst>
                <a:ext uri="{FF2B5EF4-FFF2-40B4-BE49-F238E27FC236}">
                  <a16:creationId xmlns:a16="http://schemas.microsoft.com/office/drawing/2014/main" id="{681A9F63-E6C7-F93F-6313-EBC1A97B6D5D}"/>
                </a:ext>
              </a:extLst>
            </p:cNvPr>
            <p:cNvSpPr/>
            <p:nvPr/>
          </p:nvSpPr>
          <p:spPr bwMode="auto">
            <a:xfrm rot="10800000">
              <a:off x="4023779" y="34290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4" name="Isosceles Triangle 32183">
              <a:extLst>
                <a:ext uri="{FF2B5EF4-FFF2-40B4-BE49-F238E27FC236}">
                  <a16:creationId xmlns:a16="http://schemas.microsoft.com/office/drawing/2014/main" id="{AC32BA2A-0014-3388-6D59-764201F0A3A9}"/>
                </a:ext>
              </a:extLst>
            </p:cNvPr>
            <p:cNvSpPr/>
            <p:nvPr/>
          </p:nvSpPr>
          <p:spPr bwMode="auto">
            <a:xfrm rot="10800000">
              <a:off x="4070588" y="330470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5" name="Isosceles Triangle 32184">
              <a:extLst>
                <a:ext uri="{FF2B5EF4-FFF2-40B4-BE49-F238E27FC236}">
                  <a16:creationId xmlns:a16="http://schemas.microsoft.com/office/drawing/2014/main" id="{637D341D-9FFC-6C0D-33D1-62C6EF274648}"/>
                </a:ext>
              </a:extLst>
            </p:cNvPr>
            <p:cNvSpPr/>
            <p:nvPr/>
          </p:nvSpPr>
          <p:spPr bwMode="auto">
            <a:xfrm rot="10800000">
              <a:off x="4879254" y="2886586"/>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6" name="Isosceles Triangle 32185">
              <a:extLst>
                <a:ext uri="{FF2B5EF4-FFF2-40B4-BE49-F238E27FC236}">
                  <a16:creationId xmlns:a16="http://schemas.microsoft.com/office/drawing/2014/main" id="{84FF6744-D595-3A3D-BB17-2661D0C1E407}"/>
                </a:ext>
              </a:extLst>
            </p:cNvPr>
            <p:cNvSpPr/>
            <p:nvPr/>
          </p:nvSpPr>
          <p:spPr bwMode="auto">
            <a:xfrm rot="10800000">
              <a:off x="5024052" y="276229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7" name="Isosceles Triangle 32186">
              <a:extLst>
                <a:ext uri="{FF2B5EF4-FFF2-40B4-BE49-F238E27FC236}">
                  <a16:creationId xmlns:a16="http://schemas.microsoft.com/office/drawing/2014/main" id="{FE29E8AA-64CB-B5EF-40B6-4DD847F5631C}"/>
                </a:ext>
              </a:extLst>
            </p:cNvPr>
            <p:cNvSpPr/>
            <p:nvPr/>
          </p:nvSpPr>
          <p:spPr bwMode="auto">
            <a:xfrm rot="10800000">
              <a:off x="5625165" y="2603308"/>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8" name="Isosceles Triangle 32187">
              <a:extLst>
                <a:ext uri="{FF2B5EF4-FFF2-40B4-BE49-F238E27FC236}">
                  <a16:creationId xmlns:a16="http://schemas.microsoft.com/office/drawing/2014/main" id="{FC93FF13-720D-3AE0-AF5D-B8EDF5C0837E}"/>
                </a:ext>
              </a:extLst>
            </p:cNvPr>
            <p:cNvSpPr/>
            <p:nvPr/>
          </p:nvSpPr>
          <p:spPr bwMode="auto">
            <a:xfrm rot="10800000">
              <a:off x="6156151" y="249385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9" name="Isosceles Triangle 32188">
              <a:extLst>
                <a:ext uri="{FF2B5EF4-FFF2-40B4-BE49-F238E27FC236}">
                  <a16:creationId xmlns:a16="http://schemas.microsoft.com/office/drawing/2014/main" id="{DD89318A-37E2-2638-1AE5-A40FD504E82F}"/>
                </a:ext>
              </a:extLst>
            </p:cNvPr>
            <p:cNvSpPr/>
            <p:nvPr/>
          </p:nvSpPr>
          <p:spPr bwMode="auto">
            <a:xfrm rot="10800000">
              <a:off x="6207444" y="240735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0" name="Isosceles Triangle 32189">
              <a:extLst>
                <a:ext uri="{FF2B5EF4-FFF2-40B4-BE49-F238E27FC236}">
                  <a16:creationId xmlns:a16="http://schemas.microsoft.com/office/drawing/2014/main" id="{BC354230-9768-1208-12EF-60A3632BA81F}"/>
                </a:ext>
              </a:extLst>
            </p:cNvPr>
            <p:cNvSpPr/>
            <p:nvPr/>
          </p:nvSpPr>
          <p:spPr bwMode="auto">
            <a:xfrm rot="10800000">
              <a:off x="6259486" y="240639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1" name="Isosceles Triangle 32190">
              <a:extLst>
                <a:ext uri="{FF2B5EF4-FFF2-40B4-BE49-F238E27FC236}">
                  <a16:creationId xmlns:a16="http://schemas.microsoft.com/office/drawing/2014/main" id="{F9B018A4-F291-1E09-2313-55A5DCC0E714}"/>
                </a:ext>
              </a:extLst>
            </p:cNvPr>
            <p:cNvSpPr/>
            <p:nvPr/>
          </p:nvSpPr>
          <p:spPr bwMode="auto">
            <a:xfrm rot="10800000">
              <a:off x="6777103" y="222836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2" name="Isosceles Triangle 32191">
              <a:extLst>
                <a:ext uri="{FF2B5EF4-FFF2-40B4-BE49-F238E27FC236}">
                  <a16:creationId xmlns:a16="http://schemas.microsoft.com/office/drawing/2014/main" id="{5A9A69E2-F223-70D4-2478-689175D37CFB}"/>
                </a:ext>
              </a:extLst>
            </p:cNvPr>
            <p:cNvSpPr/>
            <p:nvPr/>
          </p:nvSpPr>
          <p:spPr bwMode="auto">
            <a:xfrm rot="10800000">
              <a:off x="7366795" y="212397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3" name="Isosceles Triangle 32192">
              <a:extLst>
                <a:ext uri="{FF2B5EF4-FFF2-40B4-BE49-F238E27FC236}">
                  <a16:creationId xmlns:a16="http://schemas.microsoft.com/office/drawing/2014/main" id="{24B2965C-1793-42FB-5E57-A21BE2E20B1F}"/>
                </a:ext>
              </a:extLst>
            </p:cNvPr>
            <p:cNvSpPr/>
            <p:nvPr/>
          </p:nvSpPr>
          <p:spPr bwMode="auto">
            <a:xfrm rot="10800000">
              <a:off x="7986080" y="206053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4" name="Isosceles Triangle 32193">
              <a:extLst>
                <a:ext uri="{FF2B5EF4-FFF2-40B4-BE49-F238E27FC236}">
                  <a16:creationId xmlns:a16="http://schemas.microsoft.com/office/drawing/2014/main" id="{A09829F5-0E0B-C85C-2B40-179F094EEA0E}"/>
                </a:ext>
              </a:extLst>
            </p:cNvPr>
            <p:cNvSpPr/>
            <p:nvPr/>
          </p:nvSpPr>
          <p:spPr bwMode="auto">
            <a:xfrm rot="10800000">
              <a:off x="8548543" y="206632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5" name="Isosceles Triangle 32194">
              <a:extLst>
                <a:ext uri="{FF2B5EF4-FFF2-40B4-BE49-F238E27FC236}">
                  <a16:creationId xmlns:a16="http://schemas.microsoft.com/office/drawing/2014/main" id="{691505FE-7565-C3CC-1964-F007B9C2DEE1}"/>
                </a:ext>
              </a:extLst>
            </p:cNvPr>
            <p:cNvSpPr/>
            <p:nvPr/>
          </p:nvSpPr>
          <p:spPr bwMode="auto">
            <a:xfrm rot="10800000">
              <a:off x="9174722" y="206492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cxnSp>
        <p:nvCxnSpPr>
          <p:cNvPr id="32196" name="Straight Connector 32195">
            <a:extLst>
              <a:ext uri="{FF2B5EF4-FFF2-40B4-BE49-F238E27FC236}">
                <a16:creationId xmlns:a16="http://schemas.microsoft.com/office/drawing/2014/main" id="{97361154-86B1-F505-1C74-EE03DB93903B}"/>
              </a:ext>
            </a:extLst>
          </p:cNvPr>
          <p:cNvCxnSpPr>
            <a:cxnSpLocks/>
          </p:cNvCxnSpPr>
          <p:nvPr/>
        </p:nvCxnSpPr>
        <p:spPr bwMode="auto">
          <a:xfrm>
            <a:off x="11185504" y="2741950"/>
            <a:ext cx="201282" cy="1952"/>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32199" name="Table 5">
            <a:extLst>
              <a:ext uri="{FF2B5EF4-FFF2-40B4-BE49-F238E27FC236}">
                <a16:creationId xmlns:a16="http://schemas.microsoft.com/office/drawing/2014/main" id="{7265D529-F0DE-BB92-3CF9-BCE57872F09E}"/>
              </a:ext>
            </a:extLst>
          </p:cNvPr>
          <p:cNvGraphicFramePr>
            <a:graphicFrameLocks noGrp="1"/>
          </p:cNvGraphicFramePr>
          <p:nvPr/>
        </p:nvGraphicFramePr>
        <p:xfrm>
          <a:off x="8510243" y="3504875"/>
          <a:ext cx="3172617" cy="969264"/>
        </p:xfrm>
        <a:graphic>
          <a:graphicData uri="http://schemas.openxmlformats.org/drawingml/2006/table">
            <a:tbl>
              <a:tblPr firstRow="1" bandRow="1">
                <a:tableStyleId>{93296810-A885-4BE3-A3E7-6D5BEEA58F35}</a:tableStyleId>
              </a:tblPr>
              <a:tblGrid>
                <a:gridCol w="1205325">
                  <a:extLst>
                    <a:ext uri="{9D8B030D-6E8A-4147-A177-3AD203B41FA5}">
                      <a16:colId xmlns:a16="http://schemas.microsoft.com/office/drawing/2014/main" val="384547651"/>
                    </a:ext>
                  </a:extLst>
                </a:gridCol>
                <a:gridCol w="888464">
                  <a:extLst>
                    <a:ext uri="{9D8B030D-6E8A-4147-A177-3AD203B41FA5}">
                      <a16:colId xmlns:a16="http://schemas.microsoft.com/office/drawing/2014/main" val="2230425972"/>
                    </a:ext>
                  </a:extLst>
                </a:gridCol>
                <a:gridCol w="1078828">
                  <a:extLst>
                    <a:ext uri="{9D8B030D-6E8A-4147-A177-3AD203B41FA5}">
                      <a16:colId xmlns:a16="http://schemas.microsoft.com/office/drawing/2014/main" val="1322665651"/>
                    </a:ext>
                  </a:extLst>
                </a:gridCol>
              </a:tblGrid>
              <a:tr h="197067">
                <a:tc>
                  <a:txBody>
                    <a:bodyPr/>
                    <a:lstStyle/>
                    <a:p>
                      <a:pPr>
                        <a:lnSpc>
                          <a:spcPct val="90000"/>
                        </a:lnSpc>
                      </a:pPr>
                      <a:endParaRPr lang="en-US" sz="1200" dirty="0">
                        <a:solidFill>
                          <a:schemeClr val="bg1"/>
                        </a:solidFill>
                      </a:endParaRP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1"/>
                          </a:solidFill>
                        </a:rPr>
                        <a:t>Ribociclib + ET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3"/>
                          </a:solidFill>
                        </a:rPr>
                        <a:t>Combination CT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11824526"/>
                  </a:ext>
                </a:extLst>
              </a:tr>
              <a:tr h="109212">
                <a:tc>
                  <a:txBody>
                    <a:bodyPr/>
                    <a:lstStyle/>
                    <a:p>
                      <a:pPr>
                        <a:lnSpc>
                          <a:spcPct val="90000"/>
                        </a:lnSpc>
                      </a:pPr>
                      <a:r>
                        <a:rPr lang="en-US" sz="1200" dirty="0">
                          <a:solidFill>
                            <a:schemeClr val="bg1"/>
                          </a:solidFill>
                        </a:rPr>
                        <a:t>Events/n</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61/112</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84/110*</a:t>
                      </a:r>
                      <a:endParaRPr lang="en-US" sz="1200" baseline="30000" dirty="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03205104"/>
                  </a:ext>
                </a:extLst>
              </a:tr>
              <a:tr h="109212">
                <a:tc>
                  <a:txBody>
                    <a:bodyPr/>
                    <a:lstStyle/>
                    <a:p>
                      <a:pPr>
                        <a:lnSpc>
                          <a:spcPct val="90000"/>
                        </a:lnSpc>
                      </a:pPr>
                      <a:r>
                        <a:rPr lang="en-US" sz="1200" dirty="0">
                          <a:solidFill>
                            <a:schemeClr val="bg1"/>
                          </a:solidFill>
                        </a:rPr>
                        <a:t>Median TTF, mo</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18.6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8.5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97604122"/>
                  </a:ext>
                </a:extLst>
              </a:tr>
              <a:tr h="109212">
                <a:tc>
                  <a:txBody>
                    <a:bodyPr/>
                    <a:lstStyle/>
                    <a:p>
                      <a:pPr>
                        <a:lnSpc>
                          <a:spcPct val="90000"/>
                        </a:lnSpc>
                      </a:pPr>
                      <a:r>
                        <a:rPr lang="en-US" sz="1200" dirty="0">
                          <a:solidFill>
                            <a:schemeClr val="bg1"/>
                          </a:solidFill>
                        </a:rPr>
                        <a:t>HR (95% CI)</a:t>
                      </a:r>
                      <a:endParaRPr lang="en-US" sz="1200" baseline="300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200" dirty="0">
                          <a:solidFill>
                            <a:schemeClr val="bg1"/>
                          </a:solidFill>
                        </a:rPr>
                        <a:t>0.45 (0.32-0.63)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Tree>
    <p:extLst>
      <p:ext uri="{BB962C8B-B14F-4D97-AF65-F5344CB8AC3E}">
        <p14:creationId xmlns:p14="http://schemas.microsoft.com/office/powerpoint/2010/main" val="1330350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Responses and Tolerability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19403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Table 5">
            <a:extLst>
              <a:ext uri="{FF2B5EF4-FFF2-40B4-BE49-F238E27FC236}">
                <a16:creationId xmlns:a16="http://schemas.microsoft.com/office/drawing/2014/main" id="{8DAD8F6A-4E9E-E465-8D2E-34A1ED14A69B}"/>
              </a:ext>
            </a:extLst>
          </p:cNvPr>
          <p:cNvGraphicFramePr>
            <a:graphicFrameLocks noGrp="1"/>
          </p:cNvGraphicFramePr>
          <p:nvPr>
            <p:extLst>
              <p:ext uri="{D42A27DB-BD31-4B8C-83A1-F6EECF244321}">
                <p14:modId xmlns:p14="http://schemas.microsoft.com/office/powerpoint/2010/main" val="1002994745"/>
              </p:ext>
            </p:extLst>
          </p:nvPr>
        </p:nvGraphicFramePr>
        <p:xfrm>
          <a:off x="522288" y="4915426"/>
          <a:ext cx="5139307" cy="1219200"/>
        </p:xfrm>
        <a:graphic>
          <a:graphicData uri="http://schemas.openxmlformats.org/drawingml/2006/table">
            <a:tbl>
              <a:tblPr firstRow="1" bandRow="1">
                <a:tableStyleId>{93296810-A885-4BE3-A3E7-6D5BEEA58F35}</a:tableStyleId>
              </a:tblPr>
              <a:tblGrid>
                <a:gridCol w="1655031">
                  <a:extLst>
                    <a:ext uri="{9D8B030D-6E8A-4147-A177-3AD203B41FA5}">
                      <a16:colId xmlns:a16="http://schemas.microsoft.com/office/drawing/2014/main" val="384547651"/>
                    </a:ext>
                  </a:extLst>
                </a:gridCol>
                <a:gridCol w="1742138">
                  <a:extLst>
                    <a:ext uri="{9D8B030D-6E8A-4147-A177-3AD203B41FA5}">
                      <a16:colId xmlns:a16="http://schemas.microsoft.com/office/drawing/2014/main" val="2230425972"/>
                    </a:ext>
                  </a:extLst>
                </a:gridCol>
                <a:gridCol w="1742138">
                  <a:extLst>
                    <a:ext uri="{9D8B030D-6E8A-4147-A177-3AD203B41FA5}">
                      <a16:colId xmlns:a16="http://schemas.microsoft.com/office/drawing/2014/main" val="1322665651"/>
                    </a:ext>
                  </a:extLst>
                </a:gridCol>
              </a:tblGrid>
              <a:tr h="168631">
                <a:tc>
                  <a:txBody>
                    <a:bodyPr/>
                    <a:lstStyle/>
                    <a:p>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400" dirty="0">
                          <a:solidFill>
                            <a:schemeClr val="tx1"/>
                          </a:solidFill>
                        </a:rPr>
                        <a:t>Ribociclib + ET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solidFill>
                            <a:schemeClr val="tx1"/>
                          </a:solidFill>
                        </a:rPr>
                        <a:t>Combination 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11824526"/>
                  </a:ext>
                </a:extLst>
              </a:tr>
              <a:tr h="168237">
                <a:tc>
                  <a:txBody>
                    <a:bodyPr/>
                    <a:lstStyle/>
                    <a:p>
                      <a:r>
                        <a:rPr lang="en-US" sz="1400" dirty="0">
                          <a:solidFill>
                            <a:schemeClr val="bg1"/>
                          </a:solidFill>
                        </a:rPr>
                        <a:t>Events/n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73/112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66/110</a:t>
                      </a:r>
                      <a:r>
                        <a:rPr lang="en-US" sz="1400" baseline="30000" dirty="0">
                          <a:solidFill>
                            <a:schemeClr val="bg1"/>
                          </a:solidFill>
                        </a:rPr>
                        <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3205104"/>
                  </a:ext>
                </a:extLst>
              </a:tr>
              <a:tr h="168237">
                <a:tc>
                  <a:txBody>
                    <a:bodyPr/>
                    <a:lstStyle/>
                    <a:p>
                      <a:r>
                        <a:rPr lang="en-US" sz="1400" dirty="0">
                          <a:solidFill>
                            <a:schemeClr val="bg1"/>
                          </a:solidFill>
                        </a:rPr>
                        <a:t>Median TTR,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97604122"/>
                  </a:ext>
                </a:extLst>
              </a:tr>
              <a:tr h="0">
                <a:tc>
                  <a:txBody>
                    <a:bodyPr/>
                    <a:lstStyle/>
                    <a:p>
                      <a:r>
                        <a:rPr lang="en-US" sz="1400" dirty="0">
                          <a:solidFill>
                            <a:schemeClr val="bg1"/>
                          </a:solidFill>
                        </a:rPr>
                        <a:t>HR (95% CI)</a:t>
                      </a:r>
                      <a:endParaRPr lang="en-US" sz="1400" baseline="30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chemeClr val="bg1"/>
                          </a:solidFill>
                        </a:rPr>
                        <a:t>0.78 (0.56-1.09)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
        <p:nvSpPr>
          <p:cNvPr id="9" name="TextBox 8">
            <a:extLst>
              <a:ext uri="{FF2B5EF4-FFF2-40B4-BE49-F238E27FC236}">
                <a16:creationId xmlns:a16="http://schemas.microsoft.com/office/drawing/2014/main" id="{E925CE6C-D20B-F9E5-E36C-6ABC009393E5}"/>
              </a:ext>
            </a:extLst>
          </p:cNvPr>
          <p:cNvSpPr txBox="1"/>
          <p:nvPr/>
        </p:nvSpPr>
        <p:spPr bwMode="auto">
          <a:xfrm>
            <a:off x="2351718" y="4567460"/>
            <a:ext cx="187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Response</a:t>
            </a:r>
          </a:p>
        </p:txBody>
      </p:sp>
      <p:sp>
        <p:nvSpPr>
          <p:cNvPr id="15" name="TextBox 14">
            <a:extLst>
              <a:ext uri="{FF2B5EF4-FFF2-40B4-BE49-F238E27FC236}">
                <a16:creationId xmlns:a16="http://schemas.microsoft.com/office/drawing/2014/main" id="{520FA2C4-419F-BD40-FE0C-0F68E54148BD}"/>
              </a:ext>
            </a:extLst>
          </p:cNvPr>
          <p:cNvSpPr txBox="1"/>
          <p:nvPr/>
        </p:nvSpPr>
        <p:spPr bwMode="auto">
          <a:xfrm>
            <a:off x="417341" y="6154701"/>
            <a:ext cx="3173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did not receive treatment.</a:t>
            </a:r>
          </a:p>
        </p:txBody>
      </p:sp>
      <p:sp>
        <p:nvSpPr>
          <p:cNvPr id="31745" name="TextBox 31744">
            <a:extLst>
              <a:ext uri="{FF2B5EF4-FFF2-40B4-BE49-F238E27FC236}">
                <a16:creationId xmlns:a16="http://schemas.microsoft.com/office/drawing/2014/main" id="{8D8FBBB4-BB6D-6459-0D83-05E6F4B1367B}"/>
              </a:ext>
            </a:extLst>
          </p:cNvPr>
          <p:cNvSpPr txBox="1"/>
          <p:nvPr/>
        </p:nvSpPr>
        <p:spPr bwMode="auto">
          <a:xfrm>
            <a:off x="1137506" y="3894961"/>
            <a:ext cx="2269314" cy="37047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p>
        </p:txBody>
      </p:sp>
      <p:sp>
        <p:nvSpPr>
          <p:cNvPr id="31747" name="TextBox 31746">
            <a:extLst>
              <a:ext uri="{FF2B5EF4-FFF2-40B4-BE49-F238E27FC236}">
                <a16:creationId xmlns:a16="http://schemas.microsoft.com/office/drawing/2014/main" id="{AE1BB917-45BE-02A6-1690-5A0592DBAB2B}"/>
              </a:ext>
            </a:extLst>
          </p:cNvPr>
          <p:cNvSpPr txBox="1"/>
          <p:nvPr/>
        </p:nvSpPr>
        <p:spPr bwMode="auto">
          <a:xfrm>
            <a:off x="3246972" y="3894961"/>
            <a:ext cx="2269314" cy="37047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CBR</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748" name="TextBox 31747">
            <a:extLst>
              <a:ext uri="{FF2B5EF4-FFF2-40B4-BE49-F238E27FC236}">
                <a16:creationId xmlns:a16="http://schemas.microsoft.com/office/drawing/2014/main" id="{BB9B3465-DFED-6C95-2FCC-D541D413F881}"/>
              </a:ext>
            </a:extLst>
          </p:cNvPr>
          <p:cNvSpPr txBox="1"/>
          <p:nvPr/>
        </p:nvSpPr>
        <p:spPr bwMode="auto">
          <a:xfrm rot="16200000">
            <a:off x="71676" y="2443753"/>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grpSp>
        <p:nvGrpSpPr>
          <p:cNvPr id="31749" name="Group 31748">
            <a:extLst>
              <a:ext uri="{FF2B5EF4-FFF2-40B4-BE49-F238E27FC236}">
                <a16:creationId xmlns:a16="http://schemas.microsoft.com/office/drawing/2014/main" id="{FF2CA2BC-497C-6089-C0B9-179315AB9E67}"/>
              </a:ext>
            </a:extLst>
          </p:cNvPr>
          <p:cNvGrpSpPr/>
          <p:nvPr/>
        </p:nvGrpSpPr>
        <p:grpSpPr>
          <a:xfrm>
            <a:off x="1253161" y="1532189"/>
            <a:ext cx="2549565" cy="523220"/>
            <a:chOff x="3474060" y="1973755"/>
            <a:chExt cx="2549565" cy="523220"/>
          </a:xfrm>
          <a:noFill/>
        </p:grpSpPr>
        <p:sp>
          <p:nvSpPr>
            <p:cNvPr id="31750" name="TextBox 31749">
              <a:extLst>
                <a:ext uri="{FF2B5EF4-FFF2-40B4-BE49-F238E27FC236}">
                  <a16:creationId xmlns:a16="http://schemas.microsoft.com/office/drawing/2014/main" id="{E1FB4DDA-2A7D-9E04-C7EA-D899C05DB9E0}"/>
                </a:ext>
              </a:extLst>
            </p:cNvPr>
            <p:cNvSpPr txBox="1"/>
            <p:nvPr/>
          </p:nvSpPr>
          <p:spPr bwMode="auto">
            <a:xfrm>
              <a:off x="3645811" y="1973755"/>
              <a:ext cx="2377814" cy="523220"/>
            </a:xfrm>
            <a:prstGeom prst="rect">
              <a:avLst/>
            </a:prstGeom>
            <a:grp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Ribociclib + ET (n = 112)</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Combination CT (n = 110)</a:t>
              </a:r>
            </a:p>
          </p:txBody>
        </p:sp>
        <p:sp>
          <p:nvSpPr>
            <p:cNvPr id="31751" name="Rectangle 31750">
              <a:extLst>
                <a:ext uri="{FF2B5EF4-FFF2-40B4-BE49-F238E27FC236}">
                  <a16:creationId xmlns:a16="http://schemas.microsoft.com/office/drawing/2014/main" id="{8187C7BA-0036-7445-FEA3-B3AEAEA9FE01}"/>
                </a:ext>
              </a:extLst>
            </p:cNvPr>
            <p:cNvSpPr/>
            <p:nvPr/>
          </p:nvSpPr>
          <p:spPr bwMode="auto">
            <a:xfrm>
              <a:off x="3474060" y="2039257"/>
              <a:ext cx="182880" cy="18288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2" name="Rectangle 31751">
              <a:extLst>
                <a:ext uri="{FF2B5EF4-FFF2-40B4-BE49-F238E27FC236}">
                  <a16:creationId xmlns:a16="http://schemas.microsoft.com/office/drawing/2014/main" id="{97298BA5-BCE0-2AAF-3E58-F616FCB71977}"/>
                </a:ext>
              </a:extLst>
            </p:cNvPr>
            <p:cNvSpPr/>
            <p:nvPr/>
          </p:nvSpPr>
          <p:spPr bwMode="auto">
            <a:xfrm>
              <a:off x="3474060" y="2266578"/>
              <a:ext cx="182880" cy="18288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753" name="TextBox 31752">
            <a:extLst>
              <a:ext uri="{FF2B5EF4-FFF2-40B4-BE49-F238E27FC236}">
                <a16:creationId xmlns:a16="http://schemas.microsoft.com/office/drawing/2014/main" id="{6C15D307-9426-380D-0D1F-007C347F81B0}"/>
              </a:ext>
            </a:extLst>
          </p:cNvPr>
          <p:cNvSpPr txBox="1"/>
          <p:nvPr/>
        </p:nvSpPr>
        <p:spPr bwMode="auto">
          <a:xfrm>
            <a:off x="831850" y="4130212"/>
            <a:ext cx="4877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t>*Confirmation imaging was not required per study protocol. </a:t>
            </a:r>
            <a:b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br>
            <a:r>
              <a:rPr kumimoji="0" lang="en-US" altLang="en-US" sz="1200" b="0" i="0" u="none" strike="noStrike" kern="1200" cap="none" spc="-10" normalizeH="0" baseline="30000" noProof="0" dirty="0">
                <a:ln>
                  <a:noFill/>
                </a:ln>
                <a:solidFill>
                  <a:srgbClr val="000000"/>
                </a:solidFill>
                <a:effectLst/>
                <a:uLnTx/>
                <a:uFillTx/>
                <a:latin typeface="Calibri"/>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t>CR or PR without confirmation or SD or non-CR/non-PD ≥24 wk.</a:t>
            </a:r>
          </a:p>
        </p:txBody>
      </p:sp>
      <p:grpSp>
        <p:nvGrpSpPr>
          <p:cNvPr id="31754" name="Group 31753">
            <a:extLst>
              <a:ext uri="{FF2B5EF4-FFF2-40B4-BE49-F238E27FC236}">
                <a16:creationId xmlns:a16="http://schemas.microsoft.com/office/drawing/2014/main" id="{4C7CDE45-5C89-BEEE-FC13-21C1F98DFEE9}"/>
              </a:ext>
            </a:extLst>
          </p:cNvPr>
          <p:cNvGrpSpPr/>
          <p:nvPr/>
        </p:nvGrpSpPr>
        <p:grpSpPr>
          <a:xfrm>
            <a:off x="1177310" y="1571130"/>
            <a:ext cx="90376" cy="2216888"/>
            <a:chOff x="1158950" y="2507862"/>
            <a:chExt cx="90376" cy="2216888"/>
          </a:xfrm>
        </p:grpSpPr>
        <p:cxnSp>
          <p:nvCxnSpPr>
            <p:cNvPr id="31755" name="Straight Connector 31754">
              <a:extLst>
                <a:ext uri="{FF2B5EF4-FFF2-40B4-BE49-F238E27FC236}">
                  <a16:creationId xmlns:a16="http://schemas.microsoft.com/office/drawing/2014/main" id="{40A35DA0-0C75-9FC3-3232-3AB9B27FFCC9}"/>
                </a:ext>
              </a:extLst>
            </p:cNvPr>
            <p:cNvCxnSpPr>
              <a:cxnSpLocks/>
            </p:cNvCxnSpPr>
            <p:nvPr/>
          </p:nvCxnSpPr>
          <p:spPr bwMode="auto">
            <a:xfrm>
              <a:off x="1158950" y="2507862"/>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D203B490-3407-6BFD-5A9C-AA53A5B77F8C}"/>
                </a:ext>
              </a:extLst>
            </p:cNvPr>
            <p:cNvCxnSpPr>
              <a:cxnSpLocks/>
            </p:cNvCxnSpPr>
            <p:nvPr/>
          </p:nvCxnSpPr>
          <p:spPr bwMode="auto">
            <a:xfrm>
              <a:off x="1158950" y="2951240"/>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FB148CA1-118B-98D8-1F94-F25A52128692}"/>
                </a:ext>
              </a:extLst>
            </p:cNvPr>
            <p:cNvCxnSpPr>
              <a:cxnSpLocks/>
            </p:cNvCxnSpPr>
            <p:nvPr/>
          </p:nvCxnSpPr>
          <p:spPr bwMode="auto">
            <a:xfrm>
              <a:off x="1158950" y="3394618"/>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45D54B6D-8D58-E6B9-05D8-CF4768E372AD}"/>
                </a:ext>
              </a:extLst>
            </p:cNvPr>
            <p:cNvCxnSpPr>
              <a:cxnSpLocks/>
            </p:cNvCxnSpPr>
            <p:nvPr/>
          </p:nvCxnSpPr>
          <p:spPr bwMode="auto">
            <a:xfrm>
              <a:off x="1158950" y="3837996"/>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5ED5560D-585C-752D-7CC8-85A1EBF7260A}"/>
                </a:ext>
              </a:extLst>
            </p:cNvPr>
            <p:cNvCxnSpPr>
              <a:cxnSpLocks/>
            </p:cNvCxnSpPr>
            <p:nvPr/>
          </p:nvCxnSpPr>
          <p:spPr bwMode="auto">
            <a:xfrm>
              <a:off x="1158950" y="4281374"/>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6116C1F7-8CEA-0F23-96B9-06BBDB418C21}"/>
                </a:ext>
              </a:extLst>
            </p:cNvPr>
            <p:cNvCxnSpPr>
              <a:cxnSpLocks/>
            </p:cNvCxnSpPr>
            <p:nvPr/>
          </p:nvCxnSpPr>
          <p:spPr bwMode="auto">
            <a:xfrm>
              <a:off x="1158950" y="4724750"/>
              <a:ext cx="90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1" name="Group 31760">
            <a:extLst>
              <a:ext uri="{FF2B5EF4-FFF2-40B4-BE49-F238E27FC236}">
                <a16:creationId xmlns:a16="http://schemas.microsoft.com/office/drawing/2014/main" id="{16AB99C6-6FEA-7949-935A-4D94C854D86A}"/>
              </a:ext>
            </a:extLst>
          </p:cNvPr>
          <p:cNvGrpSpPr/>
          <p:nvPr/>
        </p:nvGrpSpPr>
        <p:grpSpPr>
          <a:xfrm>
            <a:off x="724442" y="1416659"/>
            <a:ext cx="487523" cy="2525247"/>
            <a:chOff x="743294" y="2353391"/>
            <a:chExt cx="487523" cy="2525247"/>
          </a:xfrm>
        </p:grpSpPr>
        <p:sp>
          <p:nvSpPr>
            <p:cNvPr id="31762" name="TextBox 31761">
              <a:extLst>
                <a:ext uri="{FF2B5EF4-FFF2-40B4-BE49-F238E27FC236}">
                  <a16:creationId xmlns:a16="http://schemas.microsoft.com/office/drawing/2014/main" id="{EDE48C06-BBE7-386C-D1ED-D67E03D3A866}"/>
                </a:ext>
              </a:extLst>
            </p:cNvPr>
            <p:cNvSpPr txBox="1"/>
            <p:nvPr/>
          </p:nvSpPr>
          <p:spPr bwMode="auto">
            <a:xfrm>
              <a:off x="743294" y="2353391"/>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100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3" name="TextBox 31762">
              <a:extLst>
                <a:ext uri="{FF2B5EF4-FFF2-40B4-BE49-F238E27FC236}">
                  <a16:creationId xmlns:a16="http://schemas.microsoft.com/office/drawing/2014/main" id="{B5B78572-39B4-59F1-8E02-5DAFCACB9AFD}"/>
                </a:ext>
              </a:extLst>
            </p:cNvPr>
            <p:cNvSpPr txBox="1"/>
            <p:nvPr/>
          </p:nvSpPr>
          <p:spPr bwMode="auto">
            <a:xfrm>
              <a:off x="743294" y="2796885"/>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80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4" name="TextBox 31763">
              <a:extLst>
                <a:ext uri="{FF2B5EF4-FFF2-40B4-BE49-F238E27FC236}">
                  <a16:creationId xmlns:a16="http://schemas.microsoft.com/office/drawing/2014/main" id="{64AFC1C4-242B-3212-082B-92699D565EA4}"/>
                </a:ext>
              </a:extLst>
            </p:cNvPr>
            <p:cNvSpPr txBox="1"/>
            <p:nvPr/>
          </p:nvSpPr>
          <p:spPr bwMode="auto">
            <a:xfrm>
              <a:off x="743294" y="3240379"/>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60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5" name="TextBox 31764">
              <a:extLst>
                <a:ext uri="{FF2B5EF4-FFF2-40B4-BE49-F238E27FC236}">
                  <a16:creationId xmlns:a16="http://schemas.microsoft.com/office/drawing/2014/main" id="{7A08184C-F68D-F6D2-48F3-A15E2990D265}"/>
                </a:ext>
              </a:extLst>
            </p:cNvPr>
            <p:cNvSpPr txBox="1"/>
            <p:nvPr/>
          </p:nvSpPr>
          <p:spPr bwMode="auto">
            <a:xfrm>
              <a:off x="743294" y="3683873"/>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40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6" name="TextBox 31765">
              <a:extLst>
                <a:ext uri="{FF2B5EF4-FFF2-40B4-BE49-F238E27FC236}">
                  <a16:creationId xmlns:a16="http://schemas.microsoft.com/office/drawing/2014/main" id="{78DBEB7E-6F2A-5E9E-415F-9D740167F083}"/>
                </a:ext>
              </a:extLst>
            </p:cNvPr>
            <p:cNvSpPr txBox="1"/>
            <p:nvPr/>
          </p:nvSpPr>
          <p:spPr bwMode="auto">
            <a:xfrm>
              <a:off x="743294" y="4127367"/>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20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7" name="TextBox 31766">
              <a:extLst>
                <a:ext uri="{FF2B5EF4-FFF2-40B4-BE49-F238E27FC236}">
                  <a16:creationId xmlns:a16="http://schemas.microsoft.com/office/drawing/2014/main" id="{3C96B480-BC9D-23FA-C95C-1BEC4640E996}"/>
                </a:ext>
              </a:extLst>
            </p:cNvPr>
            <p:cNvSpPr txBox="1"/>
            <p:nvPr/>
          </p:nvSpPr>
          <p:spPr bwMode="auto">
            <a:xfrm>
              <a:off x="886493" y="4570861"/>
              <a:ext cx="344324"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1768" name="Rectangle 31767">
            <a:extLst>
              <a:ext uri="{FF2B5EF4-FFF2-40B4-BE49-F238E27FC236}">
                <a16:creationId xmlns:a16="http://schemas.microsoft.com/office/drawing/2014/main" id="{45F1700A-C2AC-B490-1CF5-D7815321542B}"/>
              </a:ext>
            </a:extLst>
          </p:cNvPr>
          <p:cNvSpPr/>
          <p:nvPr/>
        </p:nvSpPr>
        <p:spPr bwMode="auto">
          <a:xfrm>
            <a:off x="1671636" y="2339863"/>
            <a:ext cx="532151" cy="14481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69" name="Group 31768">
            <a:extLst>
              <a:ext uri="{FF2B5EF4-FFF2-40B4-BE49-F238E27FC236}">
                <a16:creationId xmlns:a16="http://schemas.microsoft.com/office/drawing/2014/main" id="{43A327BD-1784-6AD6-A524-F29BF2BE3583}"/>
              </a:ext>
            </a:extLst>
          </p:cNvPr>
          <p:cNvGrpSpPr/>
          <p:nvPr/>
        </p:nvGrpSpPr>
        <p:grpSpPr>
          <a:xfrm>
            <a:off x="1912311" y="2148880"/>
            <a:ext cx="50800" cy="420624"/>
            <a:chOff x="1995598" y="3085612"/>
            <a:chExt cx="50800" cy="420624"/>
          </a:xfrm>
        </p:grpSpPr>
        <p:cxnSp>
          <p:nvCxnSpPr>
            <p:cNvPr id="31770" name="Straight Connector 31769">
              <a:extLst>
                <a:ext uri="{FF2B5EF4-FFF2-40B4-BE49-F238E27FC236}">
                  <a16:creationId xmlns:a16="http://schemas.microsoft.com/office/drawing/2014/main" id="{0917E30B-0F0D-AEE5-9C47-44C72CB960CC}"/>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D4D687F1-C3AA-EC15-54F6-C29706DEDDD7}"/>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C27CC968-96B4-6C62-EF75-98BA90C443D7}"/>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73" name="TextBox 31772">
            <a:extLst>
              <a:ext uri="{FF2B5EF4-FFF2-40B4-BE49-F238E27FC236}">
                <a16:creationId xmlns:a16="http://schemas.microsoft.com/office/drawing/2014/main" id="{41A7A871-9001-7742-FBB1-7802EB4D100A}"/>
              </a:ext>
            </a:extLst>
          </p:cNvPr>
          <p:cNvSpPr txBox="1"/>
          <p:nvPr/>
        </p:nvSpPr>
        <p:spPr bwMode="auto">
          <a:xfrm>
            <a:off x="1595001" y="2816143"/>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65.2</a:t>
            </a:r>
          </a:p>
        </p:txBody>
      </p:sp>
      <p:sp>
        <p:nvSpPr>
          <p:cNvPr id="31774" name="Rectangle 31773">
            <a:extLst>
              <a:ext uri="{FF2B5EF4-FFF2-40B4-BE49-F238E27FC236}">
                <a16:creationId xmlns:a16="http://schemas.microsoft.com/office/drawing/2014/main" id="{0A3A2970-838D-9FC8-ED98-3943C73A98E2}"/>
              </a:ext>
            </a:extLst>
          </p:cNvPr>
          <p:cNvSpPr/>
          <p:nvPr/>
        </p:nvSpPr>
        <p:spPr bwMode="auto">
          <a:xfrm>
            <a:off x="2303442" y="2457887"/>
            <a:ext cx="532151" cy="13301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75" name="Group 31774">
            <a:extLst>
              <a:ext uri="{FF2B5EF4-FFF2-40B4-BE49-F238E27FC236}">
                <a16:creationId xmlns:a16="http://schemas.microsoft.com/office/drawing/2014/main" id="{C63BA588-127A-DB69-3FD1-DB5AEEE2D18F}"/>
              </a:ext>
            </a:extLst>
          </p:cNvPr>
          <p:cNvGrpSpPr/>
          <p:nvPr/>
        </p:nvGrpSpPr>
        <p:grpSpPr>
          <a:xfrm>
            <a:off x="2546572" y="2257814"/>
            <a:ext cx="50800" cy="420624"/>
            <a:chOff x="1995598" y="3085612"/>
            <a:chExt cx="50800" cy="420624"/>
          </a:xfrm>
        </p:grpSpPr>
        <p:cxnSp>
          <p:nvCxnSpPr>
            <p:cNvPr id="31776" name="Straight Connector 31775">
              <a:extLst>
                <a:ext uri="{FF2B5EF4-FFF2-40B4-BE49-F238E27FC236}">
                  <a16:creationId xmlns:a16="http://schemas.microsoft.com/office/drawing/2014/main" id="{D1DB9FF0-1C69-7669-71C8-6F3F8716076F}"/>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67F9BCD4-57B6-19EB-0D45-DE2164084136}"/>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22FCAAF7-FDFE-7F33-241F-BDB6B813A1A8}"/>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79" name="TextBox 31778">
            <a:extLst>
              <a:ext uri="{FF2B5EF4-FFF2-40B4-BE49-F238E27FC236}">
                <a16:creationId xmlns:a16="http://schemas.microsoft.com/office/drawing/2014/main" id="{56E20D21-8C0B-C38E-6F68-B962A2182A9D}"/>
              </a:ext>
            </a:extLst>
          </p:cNvPr>
          <p:cNvSpPr txBox="1"/>
          <p:nvPr/>
        </p:nvSpPr>
        <p:spPr bwMode="auto">
          <a:xfrm>
            <a:off x="2216826" y="2910046"/>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60.0</a:t>
            </a:r>
          </a:p>
        </p:txBody>
      </p:sp>
      <p:sp>
        <p:nvSpPr>
          <p:cNvPr id="31780" name="Freeform 9">
            <a:extLst>
              <a:ext uri="{FF2B5EF4-FFF2-40B4-BE49-F238E27FC236}">
                <a16:creationId xmlns:a16="http://schemas.microsoft.com/office/drawing/2014/main" id="{04762B24-FCF6-5727-2E45-5B22A4957D4E}"/>
              </a:ext>
            </a:extLst>
          </p:cNvPr>
          <p:cNvSpPr/>
          <p:nvPr/>
        </p:nvSpPr>
        <p:spPr bwMode="auto">
          <a:xfrm>
            <a:off x="1257054" y="1545970"/>
            <a:ext cx="4088218" cy="2243470"/>
          </a:xfrm>
          <a:custGeom>
            <a:avLst/>
            <a:gdLst>
              <a:gd name="connsiteX0" fmla="*/ 0 w 4088218"/>
              <a:gd name="connsiteY0" fmla="*/ 0 h 2243470"/>
              <a:gd name="connsiteX1" fmla="*/ 0 w 4088218"/>
              <a:gd name="connsiteY1" fmla="*/ 2243470 h 2243470"/>
              <a:gd name="connsiteX2" fmla="*/ 4088218 w 4088218"/>
              <a:gd name="connsiteY2" fmla="*/ 2243470 h 2243470"/>
            </a:gdLst>
            <a:ahLst/>
            <a:cxnLst>
              <a:cxn ang="0">
                <a:pos x="connsiteX0" y="connsiteY0"/>
              </a:cxn>
              <a:cxn ang="0">
                <a:pos x="connsiteX1" y="connsiteY1"/>
              </a:cxn>
              <a:cxn ang="0">
                <a:pos x="connsiteX2" y="connsiteY2"/>
              </a:cxn>
            </a:cxnLst>
            <a:rect l="l" t="t" r="r" b="b"/>
            <a:pathLst>
              <a:path w="4088218" h="2243470">
                <a:moveTo>
                  <a:pt x="0" y="0"/>
                </a:moveTo>
                <a:lnTo>
                  <a:pt x="0" y="2243470"/>
                </a:lnTo>
                <a:lnTo>
                  <a:pt x="4088218" y="2243470"/>
                </a:lnTo>
              </a:path>
            </a:pathLst>
          </a:custGeom>
          <a:noFill/>
          <a:ln w="28575">
            <a:solidFill>
              <a:schemeClr val="bg1"/>
            </a:solidFill>
            <a:miter lim="800000"/>
            <a:headEnd/>
            <a:tailEnd/>
          </a:ln>
        </p:spPr>
        <p:txBody>
          <a:bodyPr rtlCol="0" anchor="ctr"/>
          <a:lstStyle/>
          <a:p>
            <a:pPr algn="ctr"/>
            <a:endParaRPr lang="en-US" dirty="0"/>
          </a:p>
        </p:txBody>
      </p:sp>
      <p:sp>
        <p:nvSpPr>
          <p:cNvPr id="31781" name="Rectangle 31780">
            <a:extLst>
              <a:ext uri="{FF2B5EF4-FFF2-40B4-BE49-F238E27FC236}">
                <a16:creationId xmlns:a16="http://schemas.microsoft.com/office/drawing/2014/main" id="{0A1215F0-FC80-0078-EA32-5D5AD503C2BE}"/>
              </a:ext>
            </a:extLst>
          </p:cNvPr>
          <p:cNvSpPr/>
          <p:nvPr/>
        </p:nvSpPr>
        <p:spPr bwMode="auto">
          <a:xfrm>
            <a:off x="3737311" y="2014508"/>
            <a:ext cx="532151" cy="17757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2" name="Group 31781">
            <a:extLst>
              <a:ext uri="{FF2B5EF4-FFF2-40B4-BE49-F238E27FC236}">
                <a16:creationId xmlns:a16="http://schemas.microsoft.com/office/drawing/2014/main" id="{168192C3-4F87-E89E-64C7-0966E455EF0E}"/>
              </a:ext>
            </a:extLst>
          </p:cNvPr>
          <p:cNvGrpSpPr/>
          <p:nvPr/>
        </p:nvGrpSpPr>
        <p:grpSpPr>
          <a:xfrm>
            <a:off x="3977986" y="1858836"/>
            <a:ext cx="50800" cy="347472"/>
            <a:chOff x="1995598" y="3085612"/>
            <a:chExt cx="50800" cy="420624"/>
          </a:xfrm>
        </p:grpSpPr>
        <p:cxnSp>
          <p:nvCxnSpPr>
            <p:cNvPr id="31783" name="Straight Connector 31782">
              <a:extLst>
                <a:ext uri="{FF2B5EF4-FFF2-40B4-BE49-F238E27FC236}">
                  <a16:creationId xmlns:a16="http://schemas.microsoft.com/office/drawing/2014/main" id="{20818030-E4DC-9313-5B7C-96220948DF7B}"/>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8BAA2F84-24C6-C263-1112-029852CDDF0F}"/>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962CDE7D-4C72-9840-B6FB-DA2C73B674E8}"/>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86" name="TextBox 31785">
            <a:extLst>
              <a:ext uri="{FF2B5EF4-FFF2-40B4-BE49-F238E27FC236}">
                <a16:creationId xmlns:a16="http://schemas.microsoft.com/office/drawing/2014/main" id="{7E5231E2-D579-2A5C-0661-0BA2B92D3317}"/>
              </a:ext>
            </a:extLst>
          </p:cNvPr>
          <p:cNvSpPr txBox="1"/>
          <p:nvPr/>
        </p:nvSpPr>
        <p:spPr bwMode="auto">
          <a:xfrm>
            <a:off x="3660676" y="2664768"/>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latin typeface="Calibri" panose="020F0502020204030204" pitchFamily="34" charset="0"/>
              </a:rPr>
              <a:t>80.4</a:t>
            </a:r>
            <a:endPar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31787" name="Rectangle 31786">
            <a:extLst>
              <a:ext uri="{FF2B5EF4-FFF2-40B4-BE49-F238E27FC236}">
                <a16:creationId xmlns:a16="http://schemas.microsoft.com/office/drawing/2014/main" id="{ECFD693A-D555-F41B-F85A-44767993A3B2}"/>
              </a:ext>
            </a:extLst>
          </p:cNvPr>
          <p:cNvSpPr/>
          <p:nvPr/>
        </p:nvSpPr>
        <p:spPr bwMode="auto">
          <a:xfrm>
            <a:off x="4369117" y="2167930"/>
            <a:ext cx="532151" cy="162235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8" name="Group 31787">
            <a:extLst>
              <a:ext uri="{FF2B5EF4-FFF2-40B4-BE49-F238E27FC236}">
                <a16:creationId xmlns:a16="http://schemas.microsoft.com/office/drawing/2014/main" id="{2BEE768E-C9E0-A3CF-1D3C-3DEFE1093EDA}"/>
              </a:ext>
            </a:extLst>
          </p:cNvPr>
          <p:cNvGrpSpPr/>
          <p:nvPr/>
        </p:nvGrpSpPr>
        <p:grpSpPr>
          <a:xfrm>
            <a:off x="4612247" y="1997752"/>
            <a:ext cx="50800" cy="393192"/>
            <a:chOff x="1995598" y="3085612"/>
            <a:chExt cx="50800" cy="420624"/>
          </a:xfrm>
        </p:grpSpPr>
        <p:cxnSp>
          <p:nvCxnSpPr>
            <p:cNvPr id="31789" name="Straight Connector 31788">
              <a:extLst>
                <a:ext uri="{FF2B5EF4-FFF2-40B4-BE49-F238E27FC236}">
                  <a16:creationId xmlns:a16="http://schemas.microsoft.com/office/drawing/2014/main" id="{80242499-5507-A335-5B51-A54C2F079BF4}"/>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6AEE6409-B1AF-1C0E-AB34-D38513500B1C}"/>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404B472C-C82A-4E7C-25E7-0E90E7C01631}"/>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92" name="TextBox 31791">
            <a:extLst>
              <a:ext uri="{FF2B5EF4-FFF2-40B4-BE49-F238E27FC236}">
                <a16:creationId xmlns:a16="http://schemas.microsoft.com/office/drawing/2014/main" id="{8289D045-97A6-C0D2-E7C6-77B385484A3B}"/>
              </a:ext>
            </a:extLst>
          </p:cNvPr>
          <p:cNvSpPr txBox="1"/>
          <p:nvPr/>
        </p:nvSpPr>
        <p:spPr bwMode="auto">
          <a:xfrm>
            <a:off x="4289997" y="2739928"/>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latin typeface="Calibri" panose="020F0502020204030204" pitchFamily="34" charset="0"/>
              </a:rPr>
              <a:t>72.7</a:t>
            </a:r>
            <a:endPar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grpSp>
        <p:nvGrpSpPr>
          <p:cNvPr id="31793" name="Group 31792">
            <a:extLst>
              <a:ext uri="{FF2B5EF4-FFF2-40B4-BE49-F238E27FC236}">
                <a16:creationId xmlns:a16="http://schemas.microsoft.com/office/drawing/2014/main" id="{4C18F721-8118-8B88-94A1-869F2DA3EFA5}"/>
              </a:ext>
            </a:extLst>
          </p:cNvPr>
          <p:cNvGrpSpPr/>
          <p:nvPr/>
        </p:nvGrpSpPr>
        <p:grpSpPr>
          <a:xfrm>
            <a:off x="1257054" y="3777542"/>
            <a:ext cx="4092111" cy="67455"/>
            <a:chOff x="1249326" y="4714274"/>
            <a:chExt cx="4092111" cy="67455"/>
          </a:xfrm>
        </p:grpSpPr>
        <p:cxnSp>
          <p:nvCxnSpPr>
            <p:cNvPr id="31794" name="Straight Connector 31793">
              <a:extLst>
                <a:ext uri="{FF2B5EF4-FFF2-40B4-BE49-F238E27FC236}">
                  <a16:creationId xmlns:a16="http://schemas.microsoft.com/office/drawing/2014/main" id="{02D618EB-0DF2-4E29-5BA2-2749FDE941CA}"/>
                </a:ext>
              </a:extLst>
            </p:cNvPr>
            <p:cNvCxnSpPr>
              <a:cxnSpLocks/>
            </p:cNvCxnSpPr>
            <p:nvPr/>
          </p:nvCxnSpPr>
          <p:spPr bwMode="auto">
            <a:xfrm>
              <a:off x="1249326" y="4714274"/>
              <a:ext cx="0" cy="67455"/>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49D2F906-491C-019F-5071-13D5BAB022EC}"/>
                </a:ext>
              </a:extLst>
            </p:cNvPr>
            <p:cNvCxnSpPr>
              <a:cxnSpLocks/>
            </p:cNvCxnSpPr>
            <p:nvPr/>
          </p:nvCxnSpPr>
          <p:spPr bwMode="auto">
            <a:xfrm>
              <a:off x="5341437" y="4714274"/>
              <a:ext cx="0" cy="67455"/>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D065B348-D9E5-A0E5-2C21-DD59545B03F0}"/>
                </a:ext>
              </a:extLst>
            </p:cNvPr>
            <p:cNvCxnSpPr>
              <a:cxnSpLocks/>
            </p:cNvCxnSpPr>
            <p:nvPr/>
          </p:nvCxnSpPr>
          <p:spPr bwMode="auto">
            <a:xfrm>
              <a:off x="3295382" y="4714274"/>
              <a:ext cx="0" cy="67455"/>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3" name="Group 3">
            <a:extLst>
              <a:ext uri="{FF2B5EF4-FFF2-40B4-BE49-F238E27FC236}">
                <a16:creationId xmlns:a16="http://schemas.microsoft.com/office/drawing/2014/main" id="{8F87882C-3EAC-06D3-A2E9-556C75B61653}"/>
              </a:ext>
            </a:extLst>
          </p:cNvPr>
          <p:cNvGraphicFramePr>
            <a:graphicFrameLocks/>
          </p:cNvGraphicFramePr>
          <p:nvPr>
            <p:extLst>
              <p:ext uri="{D42A27DB-BD31-4B8C-83A1-F6EECF244321}">
                <p14:modId xmlns:p14="http://schemas.microsoft.com/office/powerpoint/2010/main" val="2494687440"/>
              </p:ext>
            </p:extLst>
          </p:nvPr>
        </p:nvGraphicFramePr>
        <p:xfrm>
          <a:off x="5777041" y="1353688"/>
          <a:ext cx="5963481" cy="2590880"/>
        </p:xfrm>
        <a:graphic>
          <a:graphicData uri="http://schemas.openxmlformats.org/drawingml/2006/table">
            <a:tbl>
              <a:tblPr/>
              <a:tblGrid>
                <a:gridCol w="2202553">
                  <a:extLst>
                    <a:ext uri="{9D8B030D-6E8A-4147-A177-3AD203B41FA5}">
                      <a16:colId xmlns:a16="http://schemas.microsoft.com/office/drawing/2014/main" val="20000"/>
                    </a:ext>
                  </a:extLst>
                </a:gridCol>
                <a:gridCol w="940232">
                  <a:extLst>
                    <a:ext uri="{9D8B030D-6E8A-4147-A177-3AD203B41FA5}">
                      <a16:colId xmlns:a16="http://schemas.microsoft.com/office/drawing/2014/main" val="289630604"/>
                    </a:ext>
                  </a:extLst>
                </a:gridCol>
                <a:gridCol w="940232">
                  <a:extLst>
                    <a:ext uri="{9D8B030D-6E8A-4147-A177-3AD203B41FA5}">
                      <a16:colId xmlns:a16="http://schemas.microsoft.com/office/drawing/2014/main" val="20002"/>
                    </a:ext>
                  </a:extLst>
                </a:gridCol>
                <a:gridCol w="940232">
                  <a:extLst>
                    <a:ext uri="{9D8B030D-6E8A-4147-A177-3AD203B41FA5}">
                      <a16:colId xmlns:a16="http://schemas.microsoft.com/office/drawing/2014/main" val="20003"/>
                    </a:ext>
                  </a:extLst>
                </a:gridCol>
                <a:gridCol w="940232">
                  <a:extLst>
                    <a:ext uri="{9D8B030D-6E8A-4147-A177-3AD203B41FA5}">
                      <a16:colId xmlns:a16="http://schemas.microsoft.com/office/drawing/2014/main" val="1642680302"/>
                    </a:ext>
                  </a:extLst>
                </a:gridCol>
              </a:tblGrid>
              <a:tr h="40007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AE 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Ribociclib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112)</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Combo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100)</a:t>
                      </a:r>
                      <a:r>
                        <a:rPr kumimoji="0" lang="en-US" sz="1400" b="1" i="0" u="none" strike="noStrike" cap="none" normalizeH="0" baseline="30000" dirty="0">
                          <a:ln>
                            <a:noFill/>
                          </a:ln>
                          <a:solidFill>
                            <a:schemeClr val="tx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007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mn-lt"/>
                        </a:rPr>
                        <a:t>All Grade</a:t>
                      </a:r>
                      <a:endParaRPr lang="en-US" sz="14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Total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solidFill>
                            <a:schemeClr val="bg1"/>
                          </a:solidFill>
                          <a:latin typeface="+mn-lt"/>
                        </a:rPr>
                        <a:t>112 </a:t>
                      </a:r>
                      <a:br>
                        <a:rPr lang="en-US" sz="1400" dirty="0">
                          <a:solidFill>
                            <a:schemeClr val="bg1"/>
                          </a:solidFill>
                          <a:latin typeface="+mn-lt"/>
                        </a:rPr>
                      </a:br>
                      <a:r>
                        <a:rPr lang="en-US" sz="1400" dirty="0">
                          <a:solidFill>
                            <a:schemeClr val="bg1"/>
                          </a:solidFill>
                          <a:latin typeface="+mn-lt"/>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100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Treatment-related 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2</a:t>
                      </a:r>
                    </a:p>
                    <a:p>
                      <a:pPr algn="ctr"/>
                      <a:r>
                        <a:rPr lang="en-US" sz="1400" dirty="0">
                          <a:solidFill>
                            <a:schemeClr val="bg1"/>
                          </a:solidFill>
                          <a:latin typeface="+mn-lt"/>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TRAEs leading to discontinuation</a:t>
                      </a:r>
                      <a:r>
                        <a:rPr kumimoji="0" lang="en-US" sz="14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8 </a:t>
                      </a:r>
                    </a:p>
                    <a:p>
                      <a:pPr algn="ctr"/>
                      <a:r>
                        <a:rPr lang="en-US" sz="1400" dirty="0">
                          <a:solidFill>
                            <a:schemeClr val="bg1"/>
                          </a:solidFill>
                          <a:latin typeface="+mn-lt"/>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EA812A2C-A2CE-2038-3EB6-C81666C1A8E2}"/>
              </a:ext>
            </a:extLst>
          </p:cNvPr>
          <p:cNvSpPr txBox="1"/>
          <p:nvPr/>
        </p:nvSpPr>
        <p:spPr bwMode="auto">
          <a:xfrm>
            <a:off x="7370316" y="994611"/>
            <a:ext cx="2805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marL="0" marR="0" lvl="0" indent="0" defTabSz="914400" latinLnBrk="0">
              <a:lnSpc>
                <a:spcPct val="100000"/>
              </a:lnSpc>
              <a:spcBef>
                <a:spcPct val="50000"/>
              </a:spcBef>
              <a:buClrTx/>
              <a:buSzTx/>
              <a:buFontTx/>
              <a:buNone/>
              <a:tabLst/>
              <a:defRPr kumimoji="0" sz="1800" i="0" u="none" strike="noStrike" cap="none" spc="0" normalizeH="0" baseline="0">
                <a:ln>
                  <a:noFill/>
                </a:ln>
                <a:solidFill>
                  <a:srgbClr val="000000"/>
                </a:solidFill>
                <a:effectLst/>
                <a:uLnTx/>
                <a:uFillTx/>
                <a:latin typeface="Calibri" panose="020F0502020204030204" pitchFamily="34" charset="0"/>
              </a:defRPr>
            </a:lvl1pPr>
          </a:lstStyle>
          <a:p>
            <a:pPr algn="ctr"/>
            <a:r>
              <a:rPr lang="en-US" dirty="0"/>
              <a:t>TEAEs and Dose Reductions</a:t>
            </a:r>
          </a:p>
        </p:txBody>
      </p:sp>
      <p:sp>
        <p:nvSpPr>
          <p:cNvPr id="8" name="TextBox 7">
            <a:extLst>
              <a:ext uri="{FF2B5EF4-FFF2-40B4-BE49-F238E27FC236}">
                <a16:creationId xmlns:a16="http://schemas.microsoft.com/office/drawing/2014/main" id="{E347E359-5126-1756-50FF-2F7FCA26BB0B}"/>
              </a:ext>
            </a:extLst>
          </p:cNvPr>
          <p:cNvSpPr txBox="1"/>
          <p:nvPr/>
        </p:nvSpPr>
        <p:spPr bwMode="auto">
          <a:xfrm>
            <a:off x="5898823" y="3914264"/>
            <a:ext cx="5841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excluded from safety set due to failure to receive any treatment.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discontinuation of any treatment component. </a:t>
            </a:r>
          </a:p>
        </p:txBody>
      </p:sp>
      <p:graphicFrame>
        <p:nvGraphicFramePr>
          <p:cNvPr id="10" name="Group 155">
            <a:extLst>
              <a:ext uri="{FF2B5EF4-FFF2-40B4-BE49-F238E27FC236}">
                <a16:creationId xmlns:a16="http://schemas.microsoft.com/office/drawing/2014/main" id="{5F672A30-1BD9-C0DB-6F57-F791DCC223E4}"/>
              </a:ext>
            </a:extLst>
          </p:cNvPr>
          <p:cNvGraphicFramePr>
            <a:graphicFrameLocks/>
          </p:cNvGraphicFramePr>
          <p:nvPr>
            <p:extLst>
              <p:ext uri="{D42A27DB-BD31-4B8C-83A1-F6EECF244321}">
                <p14:modId xmlns:p14="http://schemas.microsoft.com/office/powerpoint/2010/main" val="3025115321"/>
              </p:ext>
            </p:extLst>
          </p:nvPr>
        </p:nvGraphicFramePr>
        <p:xfrm>
          <a:off x="5802306" y="4761559"/>
          <a:ext cx="5938216" cy="1463072"/>
        </p:xfrm>
        <a:graphic>
          <a:graphicData uri="http://schemas.openxmlformats.org/drawingml/2006/table">
            <a:tbl>
              <a:tblPr/>
              <a:tblGrid>
                <a:gridCol w="1193713">
                  <a:extLst>
                    <a:ext uri="{9D8B030D-6E8A-4147-A177-3AD203B41FA5}">
                      <a16:colId xmlns:a16="http://schemas.microsoft.com/office/drawing/2014/main" val="20000"/>
                    </a:ext>
                  </a:extLst>
                </a:gridCol>
                <a:gridCol w="1193713">
                  <a:extLst>
                    <a:ext uri="{9D8B030D-6E8A-4147-A177-3AD203B41FA5}">
                      <a16:colId xmlns:a16="http://schemas.microsoft.com/office/drawing/2014/main" val="1342642940"/>
                    </a:ext>
                  </a:extLst>
                </a:gridCol>
                <a:gridCol w="1775395">
                  <a:extLst>
                    <a:ext uri="{9D8B030D-6E8A-4147-A177-3AD203B41FA5}">
                      <a16:colId xmlns:a16="http://schemas.microsoft.com/office/drawing/2014/main" val="20001"/>
                    </a:ext>
                  </a:extLst>
                </a:gridCol>
                <a:gridCol w="1775395">
                  <a:extLst>
                    <a:ext uri="{9D8B030D-6E8A-4147-A177-3AD203B41FA5}">
                      <a16:colId xmlns:a16="http://schemas.microsoft.com/office/drawing/2014/main" val="20002"/>
                    </a:ext>
                  </a:extLst>
                </a:gridCol>
              </a:tblGrid>
              <a:tr h="14346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 + 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Combo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100)*</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797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a:rPr>
                        <a:t>Number of dose reductions,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0</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1</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2</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(72.3)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1" name="TextBox 10">
            <a:extLst>
              <a:ext uri="{FF2B5EF4-FFF2-40B4-BE49-F238E27FC236}">
                <a16:creationId xmlns:a16="http://schemas.microsoft.com/office/drawing/2014/main" id="{0A67EF20-495F-B082-A406-A97B91F777C7}"/>
              </a:ext>
            </a:extLst>
          </p:cNvPr>
          <p:cNvSpPr txBox="1"/>
          <p:nvPr/>
        </p:nvSpPr>
        <p:spPr bwMode="auto">
          <a:xfrm>
            <a:off x="7805332" y="4424349"/>
            <a:ext cx="2029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marL="0" marR="0" lvl="0" indent="0" defTabSz="914400" latinLnBrk="0">
              <a:lnSpc>
                <a:spcPct val="100000"/>
              </a:lnSpc>
              <a:spcBef>
                <a:spcPct val="50000"/>
              </a:spcBef>
              <a:buClrTx/>
              <a:buSzTx/>
              <a:buFontTx/>
              <a:buNone/>
              <a:tabLst/>
              <a:defRPr kumimoji="0" sz="1800" i="0" u="none" strike="noStrike" cap="none" spc="0" normalizeH="0" baseline="0">
                <a:ln>
                  <a:noFill/>
                </a:ln>
                <a:solidFill>
                  <a:srgbClr val="000000"/>
                </a:solidFill>
                <a:effectLst/>
                <a:uLnTx/>
                <a:uFillTx/>
                <a:latin typeface="Calibri" panose="020F0502020204030204" pitchFamily="34" charset="0"/>
              </a:defRPr>
            </a:lvl1pPr>
          </a:lstStyle>
          <a:p>
            <a:pPr algn="ctr"/>
            <a:r>
              <a:rPr lang="en-US" dirty="0"/>
              <a:t>Dose Modifications</a:t>
            </a:r>
          </a:p>
        </p:txBody>
      </p:sp>
      <p:sp>
        <p:nvSpPr>
          <p:cNvPr id="12" name="TextBox 11">
            <a:extLst>
              <a:ext uri="{FF2B5EF4-FFF2-40B4-BE49-F238E27FC236}">
                <a16:creationId xmlns:a16="http://schemas.microsoft.com/office/drawing/2014/main" id="{2A6AD8EA-9AB1-328E-392F-AC8AD117BD3B}"/>
              </a:ext>
            </a:extLst>
          </p:cNvPr>
          <p:cNvSpPr txBox="1"/>
          <p:nvPr/>
        </p:nvSpPr>
        <p:spPr bwMode="auto">
          <a:xfrm>
            <a:off x="2569517" y="994611"/>
            <a:ext cx="1094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a:t>
            </a:r>
          </a:p>
        </p:txBody>
      </p:sp>
    </p:spTree>
    <p:extLst>
      <p:ext uri="{BB962C8B-B14F-4D97-AF65-F5344CB8AC3E}">
        <p14:creationId xmlns:p14="http://schemas.microsoft.com/office/powerpoint/2010/main" val="3485428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3" name="Group 512">
            <a:extLst>
              <a:ext uri="{FF2B5EF4-FFF2-40B4-BE49-F238E27FC236}">
                <a16:creationId xmlns:a16="http://schemas.microsoft.com/office/drawing/2014/main" id="{8D91D878-81CA-A9E8-FE49-B7273659F049}"/>
              </a:ext>
            </a:extLst>
          </p:cNvPr>
          <p:cNvGrpSpPr/>
          <p:nvPr/>
        </p:nvGrpSpPr>
        <p:grpSpPr>
          <a:xfrm>
            <a:off x="1193608" y="3679399"/>
            <a:ext cx="4959748" cy="1023567"/>
            <a:chOff x="1032838" y="3272244"/>
            <a:chExt cx="4959748" cy="1023567"/>
          </a:xfrm>
        </p:grpSpPr>
        <p:cxnSp>
          <p:nvCxnSpPr>
            <p:cNvPr id="507" name="Straight Connector 506">
              <a:extLst>
                <a:ext uri="{FF2B5EF4-FFF2-40B4-BE49-F238E27FC236}">
                  <a16:creationId xmlns:a16="http://schemas.microsoft.com/office/drawing/2014/main" id="{801D9295-AB32-886C-FA69-D084F50615DC}"/>
                </a:ext>
              </a:extLst>
            </p:cNvPr>
            <p:cNvCxnSpPr/>
            <p:nvPr/>
          </p:nvCxnSpPr>
          <p:spPr bwMode="auto">
            <a:xfrm>
              <a:off x="1032838" y="3272244"/>
              <a:ext cx="4959748" cy="0"/>
            </a:xfrm>
            <a:prstGeom prst="line">
              <a:avLst/>
            </a:prstGeom>
            <a:noFill/>
            <a:ln w="28575" cap="flat" cmpd="sng" algn="ctr">
              <a:solidFill>
                <a:schemeClr val="tx2"/>
              </a:solidFill>
              <a:prstDash val="sysDash"/>
              <a:round/>
              <a:headEnd type="none" w="med" len="med"/>
              <a:tailEnd type="none" w="med" len="med"/>
            </a:ln>
            <a:effectLst/>
          </p:spPr>
        </p:cxnSp>
        <p:cxnSp>
          <p:nvCxnSpPr>
            <p:cNvPr id="511" name="Straight Connector 510">
              <a:extLst>
                <a:ext uri="{FF2B5EF4-FFF2-40B4-BE49-F238E27FC236}">
                  <a16:creationId xmlns:a16="http://schemas.microsoft.com/office/drawing/2014/main" id="{507FDD39-38F0-93B3-6489-175BC734F318}"/>
                </a:ext>
              </a:extLst>
            </p:cNvPr>
            <p:cNvCxnSpPr/>
            <p:nvPr/>
          </p:nvCxnSpPr>
          <p:spPr bwMode="auto">
            <a:xfrm>
              <a:off x="1953503" y="3275896"/>
              <a:ext cx="0" cy="1019915"/>
            </a:xfrm>
            <a:prstGeom prst="line">
              <a:avLst/>
            </a:prstGeom>
            <a:noFill/>
            <a:ln w="28575" cap="flat" cmpd="sng" algn="ctr">
              <a:solidFill>
                <a:schemeClr val="tx2"/>
              </a:solidFill>
              <a:prstDash val="sysDash"/>
              <a:round/>
              <a:headEnd type="none" w="med" len="med"/>
              <a:tailEnd type="none" w="med" len="med"/>
            </a:ln>
            <a:effectLst/>
          </p:spPr>
        </p:cxnSp>
        <p:cxnSp>
          <p:nvCxnSpPr>
            <p:cNvPr id="512" name="Straight Connector 511">
              <a:extLst>
                <a:ext uri="{FF2B5EF4-FFF2-40B4-BE49-F238E27FC236}">
                  <a16:creationId xmlns:a16="http://schemas.microsoft.com/office/drawing/2014/main" id="{6B2499D1-DBF8-81F5-04E6-55E7681D1B67}"/>
                </a:ext>
              </a:extLst>
            </p:cNvPr>
            <p:cNvCxnSpPr/>
            <p:nvPr/>
          </p:nvCxnSpPr>
          <p:spPr bwMode="auto">
            <a:xfrm>
              <a:off x="2812526" y="3272630"/>
              <a:ext cx="0" cy="1019915"/>
            </a:xfrm>
            <a:prstGeom prst="line">
              <a:avLst/>
            </a:prstGeom>
            <a:noFill/>
            <a:ln w="28575" cap="flat" cmpd="sng" algn="ctr">
              <a:solidFill>
                <a:schemeClr val="tx2"/>
              </a:solidFill>
              <a:prstDash val="sysDash"/>
              <a:round/>
              <a:headEnd type="none" w="med" len="med"/>
              <a:tailEnd type="none" w="med" len="med"/>
            </a:ln>
            <a:effectLst/>
          </p:spPr>
        </p:cxnSp>
      </p:grpSp>
      <p:sp>
        <p:nvSpPr>
          <p:cNvPr id="504" name="Freeform: Shape 503">
            <a:extLst>
              <a:ext uri="{FF2B5EF4-FFF2-40B4-BE49-F238E27FC236}">
                <a16:creationId xmlns:a16="http://schemas.microsoft.com/office/drawing/2014/main" id="{193D2CC1-A195-5B3B-2075-343A1039DE81}"/>
              </a:ext>
            </a:extLst>
          </p:cNvPr>
          <p:cNvSpPr/>
          <p:nvPr/>
        </p:nvSpPr>
        <p:spPr bwMode="auto">
          <a:xfrm>
            <a:off x="1173141" y="2660498"/>
            <a:ext cx="4980215" cy="1792877"/>
          </a:xfrm>
          <a:custGeom>
            <a:avLst/>
            <a:gdLst>
              <a:gd name="connsiteX0" fmla="*/ 0 w 4980215"/>
              <a:gd name="connsiteY0" fmla="*/ 0 h 1792877"/>
              <a:gd name="connsiteX1" fmla="*/ 62049 w 4980215"/>
              <a:gd name="connsiteY1" fmla="*/ 0 h 1792877"/>
              <a:gd name="connsiteX2" fmla="*/ 62049 w 4980215"/>
              <a:gd name="connsiteY2" fmla="*/ 39188 h 1792877"/>
              <a:gd name="connsiteX3" fmla="*/ 218803 w 4980215"/>
              <a:gd name="connsiteY3" fmla="*/ 39188 h 1792877"/>
              <a:gd name="connsiteX4" fmla="*/ 218803 w 4980215"/>
              <a:gd name="connsiteY4" fmla="*/ 55517 h 1792877"/>
              <a:gd name="connsiteX5" fmla="*/ 280852 w 4980215"/>
              <a:gd name="connsiteY5" fmla="*/ 55517 h 1792877"/>
              <a:gd name="connsiteX6" fmla="*/ 280852 w 4980215"/>
              <a:gd name="connsiteY6" fmla="*/ 111034 h 1792877"/>
              <a:gd name="connsiteX7" fmla="*/ 310243 w 4980215"/>
              <a:gd name="connsiteY7" fmla="*/ 111034 h 1792877"/>
              <a:gd name="connsiteX8" fmla="*/ 310243 w 4980215"/>
              <a:gd name="connsiteY8" fmla="*/ 163286 h 1792877"/>
              <a:gd name="connsiteX9" fmla="*/ 339635 w 4980215"/>
              <a:gd name="connsiteY9" fmla="*/ 163286 h 1792877"/>
              <a:gd name="connsiteX10" fmla="*/ 339635 w 4980215"/>
              <a:gd name="connsiteY10" fmla="*/ 199208 h 1792877"/>
              <a:gd name="connsiteX11" fmla="*/ 391886 w 4980215"/>
              <a:gd name="connsiteY11" fmla="*/ 199208 h 1792877"/>
              <a:gd name="connsiteX12" fmla="*/ 391886 w 4980215"/>
              <a:gd name="connsiteY12" fmla="*/ 212271 h 1792877"/>
              <a:gd name="connsiteX13" fmla="*/ 476795 w 4980215"/>
              <a:gd name="connsiteY13" fmla="*/ 212271 h 1792877"/>
              <a:gd name="connsiteX14" fmla="*/ 476795 w 4980215"/>
              <a:gd name="connsiteY14" fmla="*/ 238397 h 1792877"/>
              <a:gd name="connsiteX15" fmla="*/ 584563 w 4980215"/>
              <a:gd name="connsiteY15" fmla="*/ 238397 h 1792877"/>
              <a:gd name="connsiteX16" fmla="*/ 584563 w 4980215"/>
              <a:gd name="connsiteY16" fmla="*/ 323306 h 1792877"/>
              <a:gd name="connsiteX17" fmla="*/ 607423 w 4980215"/>
              <a:gd name="connsiteY17" fmla="*/ 323306 h 1792877"/>
              <a:gd name="connsiteX18" fmla="*/ 607423 w 4980215"/>
              <a:gd name="connsiteY18" fmla="*/ 401683 h 1792877"/>
              <a:gd name="connsiteX19" fmla="*/ 669472 w 4980215"/>
              <a:gd name="connsiteY19" fmla="*/ 401683 h 1792877"/>
              <a:gd name="connsiteX20" fmla="*/ 669472 w 4980215"/>
              <a:gd name="connsiteY20" fmla="*/ 440871 h 1792877"/>
              <a:gd name="connsiteX21" fmla="*/ 708660 w 4980215"/>
              <a:gd name="connsiteY21" fmla="*/ 440871 h 1792877"/>
              <a:gd name="connsiteX22" fmla="*/ 708660 w 4980215"/>
              <a:gd name="connsiteY22" fmla="*/ 483326 h 1792877"/>
              <a:gd name="connsiteX23" fmla="*/ 744583 w 4980215"/>
              <a:gd name="connsiteY23" fmla="*/ 483326 h 1792877"/>
              <a:gd name="connsiteX24" fmla="*/ 744583 w 4980215"/>
              <a:gd name="connsiteY24" fmla="*/ 496388 h 1792877"/>
              <a:gd name="connsiteX25" fmla="*/ 790303 w 4980215"/>
              <a:gd name="connsiteY25" fmla="*/ 496388 h 1792877"/>
              <a:gd name="connsiteX26" fmla="*/ 790303 w 4980215"/>
              <a:gd name="connsiteY26" fmla="*/ 535577 h 1792877"/>
              <a:gd name="connsiteX27" fmla="*/ 881743 w 4980215"/>
              <a:gd name="connsiteY27" fmla="*/ 535577 h 1792877"/>
              <a:gd name="connsiteX28" fmla="*/ 881743 w 4980215"/>
              <a:gd name="connsiteY28" fmla="*/ 578031 h 1792877"/>
              <a:gd name="connsiteX29" fmla="*/ 894806 w 4980215"/>
              <a:gd name="connsiteY29" fmla="*/ 591094 h 1792877"/>
              <a:gd name="connsiteX30" fmla="*/ 894806 w 4980215"/>
              <a:gd name="connsiteY30" fmla="*/ 643346 h 1792877"/>
              <a:gd name="connsiteX31" fmla="*/ 914400 w 4980215"/>
              <a:gd name="connsiteY31" fmla="*/ 643346 h 1792877"/>
              <a:gd name="connsiteX32" fmla="*/ 914400 w 4980215"/>
              <a:gd name="connsiteY32" fmla="*/ 702128 h 1792877"/>
              <a:gd name="connsiteX33" fmla="*/ 943792 w 4980215"/>
              <a:gd name="connsiteY33" fmla="*/ 702128 h 1792877"/>
              <a:gd name="connsiteX34" fmla="*/ 943792 w 4980215"/>
              <a:gd name="connsiteY34" fmla="*/ 734786 h 1792877"/>
              <a:gd name="connsiteX35" fmla="*/ 992778 w 4980215"/>
              <a:gd name="connsiteY35" fmla="*/ 734786 h 1792877"/>
              <a:gd name="connsiteX36" fmla="*/ 992778 w 4980215"/>
              <a:gd name="connsiteY36" fmla="*/ 751114 h 1792877"/>
              <a:gd name="connsiteX37" fmla="*/ 1045029 w 4980215"/>
              <a:gd name="connsiteY37" fmla="*/ 751114 h 1792877"/>
              <a:gd name="connsiteX38" fmla="*/ 1045029 w 4980215"/>
              <a:gd name="connsiteY38" fmla="*/ 751114 h 1792877"/>
              <a:gd name="connsiteX39" fmla="*/ 1045029 w 4980215"/>
              <a:gd name="connsiteY39" fmla="*/ 751114 h 1792877"/>
              <a:gd name="connsiteX40" fmla="*/ 1045029 w 4980215"/>
              <a:gd name="connsiteY40" fmla="*/ 767443 h 1792877"/>
              <a:gd name="connsiteX41" fmla="*/ 1169126 w 4980215"/>
              <a:gd name="connsiteY41" fmla="*/ 767443 h 1792877"/>
              <a:gd name="connsiteX42" fmla="*/ 1169126 w 4980215"/>
              <a:gd name="connsiteY42" fmla="*/ 809897 h 1792877"/>
              <a:gd name="connsiteX43" fmla="*/ 1211580 w 4980215"/>
              <a:gd name="connsiteY43" fmla="*/ 809897 h 1792877"/>
              <a:gd name="connsiteX44" fmla="*/ 1211580 w 4980215"/>
              <a:gd name="connsiteY44" fmla="*/ 862148 h 1792877"/>
              <a:gd name="connsiteX45" fmla="*/ 1257300 w 4980215"/>
              <a:gd name="connsiteY45" fmla="*/ 862148 h 1792877"/>
              <a:gd name="connsiteX46" fmla="*/ 1257300 w 4980215"/>
              <a:gd name="connsiteY46" fmla="*/ 871946 h 1792877"/>
              <a:gd name="connsiteX47" fmla="*/ 1365069 w 4980215"/>
              <a:gd name="connsiteY47" fmla="*/ 871946 h 1792877"/>
              <a:gd name="connsiteX48" fmla="*/ 1365069 w 4980215"/>
              <a:gd name="connsiteY48" fmla="*/ 891540 h 1792877"/>
              <a:gd name="connsiteX49" fmla="*/ 1394460 w 4980215"/>
              <a:gd name="connsiteY49" fmla="*/ 891540 h 1792877"/>
              <a:gd name="connsiteX50" fmla="*/ 1394460 w 4980215"/>
              <a:gd name="connsiteY50" fmla="*/ 907868 h 1792877"/>
              <a:gd name="connsiteX51" fmla="*/ 1495698 w 4980215"/>
              <a:gd name="connsiteY51" fmla="*/ 907868 h 1792877"/>
              <a:gd name="connsiteX52" fmla="*/ 1495698 w 4980215"/>
              <a:gd name="connsiteY52" fmla="*/ 940526 h 1792877"/>
              <a:gd name="connsiteX53" fmla="*/ 1541418 w 4980215"/>
              <a:gd name="connsiteY53" fmla="*/ 940526 h 1792877"/>
              <a:gd name="connsiteX54" fmla="*/ 1541418 w 4980215"/>
              <a:gd name="connsiteY54" fmla="*/ 963386 h 1792877"/>
              <a:gd name="connsiteX55" fmla="*/ 1763486 w 4980215"/>
              <a:gd name="connsiteY55" fmla="*/ 963386 h 1792877"/>
              <a:gd name="connsiteX56" fmla="*/ 1789612 w 4980215"/>
              <a:gd name="connsiteY56" fmla="*/ 963386 h 1792877"/>
              <a:gd name="connsiteX57" fmla="*/ 1789612 w 4980215"/>
              <a:gd name="connsiteY57" fmla="*/ 1018903 h 1792877"/>
              <a:gd name="connsiteX58" fmla="*/ 1825535 w 4980215"/>
              <a:gd name="connsiteY58" fmla="*/ 1018903 h 1792877"/>
              <a:gd name="connsiteX59" fmla="*/ 1825535 w 4980215"/>
              <a:gd name="connsiteY59" fmla="*/ 1084217 h 1792877"/>
              <a:gd name="connsiteX60" fmla="*/ 1969226 w 4980215"/>
              <a:gd name="connsiteY60" fmla="*/ 1084217 h 1792877"/>
              <a:gd name="connsiteX61" fmla="*/ 1969226 w 4980215"/>
              <a:gd name="connsiteY61" fmla="*/ 1094014 h 1792877"/>
              <a:gd name="connsiteX62" fmla="*/ 2057400 w 4980215"/>
              <a:gd name="connsiteY62" fmla="*/ 1094014 h 1792877"/>
              <a:gd name="connsiteX63" fmla="*/ 2057400 w 4980215"/>
              <a:gd name="connsiteY63" fmla="*/ 1116874 h 1792877"/>
              <a:gd name="connsiteX64" fmla="*/ 2109652 w 4980215"/>
              <a:gd name="connsiteY64" fmla="*/ 1116874 h 1792877"/>
              <a:gd name="connsiteX65" fmla="*/ 2109652 w 4980215"/>
              <a:gd name="connsiteY65" fmla="*/ 1162594 h 1792877"/>
              <a:gd name="connsiteX66" fmla="*/ 2387238 w 4980215"/>
              <a:gd name="connsiteY66" fmla="*/ 1162594 h 1792877"/>
              <a:gd name="connsiteX67" fmla="*/ 2387238 w 4980215"/>
              <a:gd name="connsiteY67" fmla="*/ 1218111 h 1792877"/>
              <a:gd name="connsiteX68" fmla="*/ 2491740 w 4980215"/>
              <a:gd name="connsiteY68" fmla="*/ 1218111 h 1792877"/>
              <a:gd name="connsiteX69" fmla="*/ 2491740 w 4980215"/>
              <a:gd name="connsiteY69" fmla="*/ 1240971 h 1792877"/>
              <a:gd name="connsiteX70" fmla="*/ 2615838 w 4980215"/>
              <a:gd name="connsiteY70" fmla="*/ 1240971 h 1792877"/>
              <a:gd name="connsiteX71" fmla="*/ 2615838 w 4980215"/>
              <a:gd name="connsiteY71" fmla="*/ 1273628 h 1792877"/>
              <a:gd name="connsiteX72" fmla="*/ 2635432 w 4980215"/>
              <a:gd name="connsiteY72" fmla="*/ 1273628 h 1792877"/>
              <a:gd name="connsiteX73" fmla="*/ 2635432 w 4980215"/>
              <a:gd name="connsiteY73" fmla="*/ 1286691 h 1792877"/>
              <a:gd name="connsiteX74" fmla="*/ 2739935 w 4980215"/>
              <a:gd name="connsiteY74" fmla="*/ 1286691 h 1792877"/>
              <a:gd name="connsiteX75" fmla="*/ 2739935 w 4980215"/>
              <a:gd name="connsiteY75" fmla="*/ 1312817 h 1792877"/>
              <a:gd name="connsiteX76" fmla="*/ 2997926 w 4980215"/>
              <a:gd name="connsiteY76" fmla="*/ 1312817 h 1792877"/>
              <a:gd name="connsiteX77" fmla="*/ 2997926 w 4980215"/>
              <a:gd name="connsiteY77" fmla="*/ 1325880 h 1792877"/>
              <a:gd name="connsiteX78" fmla="*/ 3030583 w 4980215"/>
              <a:gd name="connsiteY78" fmla="*/ 1325880 h 1792877"/>
              <a:gd name="connsiteX79" fmla="*/ 3030583 w 4980215"/>
              <a:gd name="connsiteY79" fmla="*/ 1352006 h 1792877"/>
              <a:gd name="connsiteX80" fmla="*/ 3122023 w 4980215"/>
              <a:gd name="connsiteY80" fmla="*/ 1352006 h 1792877"/>
              <a:gd name="connsiteX81" fmla="*/ 3122023 w 4980215"/>
              <a:gd name="connsiteY81" fmla="*/ 1387928 h 1792877"/>
              <a:gd name="connsiteX82" fmla="*/ 3135086 w 4980215"/>
              <a:gd name="connsiteY82" fmla="*/ 1387928 h 1792877"/>
              <a:gd name="connsiteX83" fmla="*/ 3135086 w 4980215"/>
              <a:gd name="connsiteY83" fmla="*/ 1387928 h 1792877"/>
              <a:gd name="connsiteX84" fmla="*/ 3135086 w 4980215"/>
              <a:gd name="connsiteY84" fmla="*/ 1417320 h 1792877"/>
              <a:gd name="connsiteX85" fmla="*/ 3285309 w 4980215"/>
              <a:gd name="connsiteY85" fmla="*/ 1417320 h 1792877"/>
              <a:gd name="connsiteX86" fmla="*/ 3285309 w 4980215"/>
              <a:gd name="connsiteY86" fmla="*/ 1446711 h 1792877"/>
              <a:gd name="connsiteX87" fmla="*/ 3608615 w 4980215"/>
              <a:gd name="connsiteY87" fmla="*/ 1446711 h 1792877"/>
              <a:gd name="connsiteX88" fmla="*/ 3608615 w 4980215"/>
              <a:gd name="connsiteY88" fmla="*/ 1534886 h 1792877"/>
              <a:gd name="connsiteX89" fmla="*/ 4222569 w 4980215"/>
              <a:gd name="connsiteY89" fmla="*/ 1534886 h 1792877"/>
              <a:gd name="connsiteX90" fmla="*/ 4222569 w 4980215"/>
              <a:gd name="connsiteY90" fmla="*/ 1665514 h 1792877"/>
              <a:gd name="connsiteX91" fmla="*/ 4513218 w 4980215"/>
              <a:gd name="connsiteY91" fmla="*/ 1665514 h 1792877"/>
              <a:gd name="connsiteX92" fmla="*/ 4513218 w 4980215"/>
              <a:gd name="connsiteY92" fmla="*/ 1792877 h 1792877"/>
              <a:gd name="connsiteX93" fmla="*/ 4980215 w 4980215"/>
              <a:gd name="connsiteY93" fmla="*/ 1792877 h 179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980215" h="1792877">
                <a:moveTo>
                  <a:pt x="0" y="0"/>
                </a:moveTo>
                <a:lnTo>
                  <a:pt x="62049" y="0"/>
                </a:lnTo>
                <a:lnTo>
                  <a:pt x="62049" y="39188"/>
                </a:lnTo>
                <a:lnTo>
                  <a:pt x="218803" y="39188"/>
                </a:lnTo>
                <a:lnTo>
                  <a:pt x="218803" y="55517"/>
                </a:lnTo>
                <a:lnTo>
                  <a:pt x="280852" y="55517"/>
                </a:lnTo>
                <a:lnTo>
                  <a:pt x="280852" y="111034"/>
                </a:lnTo>
                <a:lnTo>
                  <a:pt x="310243" y="111034"/>
                </a:lnTo>
                <a:lnTo>
                  <a:pt x="310243" y="163286"/>
                </a:lnTo>
                <a:lnTo>
                  <a:pt x="339635" y="163286"/>
                </a:lnTo>
                <a:lnTo>
                  <a:pt x="339635" y="199208"/>
                </a:lnTo>
                <a:lnTo>
                  <a:pt x="391886" y="199208"/>
                </a:lnTo>
                <a:lnTo>
                  <a:pt x="391886" y="212271"/>
                </a:lnTo>
                <a:lnTo>
                  <a:pt x="476795" y="212271"/>
                </a:lnTo>
                <a:lnTo>
                  <a:pt x="476795" y="238397"/>
                </a:lnTo>
                <a:lnTo>
                  <a:pt x="584563" y="238397"/>
                </a:lnTo>
                <a:lnTo>
                  <a:pt x="584563" y="323306"/>
                </a:lnTo>
                <a:lnTo>
                  <a:pt x="607423" y="323306"/>
                </a:lnTo>
                <a:lnTo>
                  <a:pt x="607423" y="401683"/>
                </a:lnTo>
                <a:lnTo>
                  <a:pt x="669472" y="401683"/>
                </a:lnTo>
                <a:lnTo>
                  <a:pt x="669472" y="440871"/>
                </a:lnTo>
                <a:lnTo>
                  <a:pt x="708660" y="440871"/>
                </a:lnTo>
                <a:lnTo>
                  <a:pt x="708660" y="483326"/>
                </a:lnTo>
                <a:lnTo>
                  <a:pt x="744583" y="483326"/>
                </a:lnTo>
                <a:lnTo>
                  <a:pt x="744583" y="496388"/>
                </a:lnTo>
                <a:lnTo>
                  <a:pt x="790303" y="496388"/>
                </a:lnTo>
                <a:lnTo>
                  <a:pt x="790303" y="535577"/>
                </a:lnTo>
                <a:lnTo>
                  <a:pt x="881743" y="535577"/>
                </a:lnTo>
                <a:lnTo>
                  <a:pt x="881743" y="578031"/>
                </a:lnTo>
                <a:lnTo>
                  <a:pt x="894806" y="591094"/>
                </a:lnTo>
                <a:lnTo>
                  <a:pt x="894806" y="643346"/>
                </a:lnTo>
                <a:lnTo>
                  <a:pt x="914400" y="643346"/>
                </a:lnTo>
                <a:lnTo>
                  <a:pt x="914400" y="702128"/>
                </a:lnTo>
                <a:lnTo>
                  <a:pt x="943792" y="702128"/>
                </a:lnTo>
                <a:lnTo>
                  <a:pt x="943792" y="734786"/>
                </a:lnTo>
                <a:lnTo>
                  <a:pt x="992778" y="734786"/>
                </a:lnTo>
                <a:lnTo>
                  <a:pt x="992778" y="751114"/>
                </a:lnTo>
                <a:lnTo>
                  <a:pt x="1045029" y="751114"/>
                </a:lnTo>
                <a:lnTo>
                  <a:pt x="1045029" y="751114"/>
                </a:lnTo>
                <a:lnTo>
                  <a:pt x="1045029" y="751114"/>
                </a:lnTo>
                <a:lnTo>
                  <a:pt x="1045029" y="767443"/>
                </a:lnTo>
                <a:lnTo>
                  <a:pt x="1169126" y="767443"/>
                </a:lnTo>
                <a:lnTo>
                  <a:pt x="1169126" y="809897"/>
                </a:lnTo>
                <a:lnTo>
                  <a:pt x="1211580" y="809897"/>
                </a:lnTo>
                <a:lnTo>
                  <a:pt x="1211580" y="862148"/>
                </a:lnTo>
                <a:lnTo>
                  <a:pt x="1257300" y="862148"/>
                </a:lnTo>
                <a:lnTo>
                  <a:pt x="1257300" y="871946"/>
                </a:lnTo>
                <a:lnTo>
                  <a:pt x="1365069" y="871946"/>
                </a:lnTo>
                <a:lnTo>
                  <a:pt x="1365069" y="891540"/>
                </a:lnTo>
                <a:lnTo>
                  <a:pt x="1394460" y="891540"/>
                </a:lnTo>
                <a:lnTo>
                  <a:pt x="1394460" y="907868"/>
                </a:lnTo>
                <a:lnTo>
                  <a:pt x="1495698" y="907868"/>
                </a:lnTo>
                <a:lnTo>
                  <a:pt x="1495698" y="940526"/>
                </a:lnTo>
                <a:lnTo>
                  <a:pt x="1541418" y="940526"/>
                </a:lnTo>
                <a:lnTo>
                  <a:pt x="1541418" y="963386"/>
                </a:lnTo>
                <a:lnTo>
                  <a:pt x="1763486" y="963386"/>
                </a:lnTo>
                <a:lnTo>
                  <a:pt x="1789612" y="963386"/>
                </a:lnTo>
                <a:lnTo>
                  <a:pt x="1789612" y="1018903"/>
                </a:lnTo>
                <a:lnTo>
                  <a:pt x="1825535" y="1018903"/>
                </a:lnTo>
                <a:lnTo>
                  <a:pt x="1825535" y="1084217"/>
                </a:lnTo>
                <a:lnTo>
                  <a:pt x="1969226" y="1084217"/>
                </a:lnTo>
                <a:lnTo>
                  <a:pt x="1969226" y="1094014"/>
                </a:lnTo>
                <a:lnTo>
                  <a:pt x="2057400" y="1094014"/>
                </a:lnTo>
                <a:lnTo>
                  <a:pt x="2057400" y="1116874"/>
                </a:lnTo>
                <a:lnTo>
                  <a:pt x="2109652" y="1116874"/>
                </a:lnTo>
                <a:lnTo>
                  <a:pt x="2109652" y="1162594"/>
                </a:lnTo>
                <a:lnTo>
                  <a:pt x="2387238" y="1162594"/>
                </a:lnTo>
                <a:lnTo>
                  <a:pt x="2387238" y="1218111"/>
                </a:lnTo>
                <a:lnTo>
                  <a:pt x="2491740" y="1218111"/>
                </a:lnTo>
                <a:lnTo>
                  <a:pt x="2491740" y="1240971"/>
                </a:lnTo>
                <a:lnTo>
                  <a:pt x="2615838" y="1240971"/>
                </a:lnTo>
                <a:lnTo>
                  <a:pt x="2615838" y="1273628"/>
                </a:lnTo>
                <a:lnTo>
                  <a:pt x="2635432" y="1273628"/>
                </a:lnTo>
                <a:lnTo>
                  <a:pt x="2635432" y="1286691"/>
                </a:lnTo>
                <a:lnTo>
                  <a:pt x="2739935" y="1286691"/>
                </a:lnTo>
                <a:lnTo>
                  <a:pt x="2739935" y="1312817"/>
                </a:lnTo>
                <a:lnTo>
                  <a:pt x="2997926" y="1312817"/>
                </a:lnTo>
                <a:lnTo>
                  <a:pt x="2997926" y="1325880"/>
                </a:lnTo>
                <a:lnTo>
                  <a:pt x="3030583" y="1325880"/>
                </a:lnTo>
                <a:lnTo>
                  <a:pt x="3030583" y="1352006"/>
                </a:lnTo>
                <a:lnTo>
                  <a:pt x="3122023" y="1352006"/>
                </a:lnTo>
                <a:lnTo>
                  <a:pt x="3122023" y="1387928"/>
                </a:lnTo>
                <a:lnTo>
                  <a:pt x="3135086" y="1387928"/>
                </a:lnTo>
                <a:lnTo>
                  <a:pt x="3135086" y="1387928"/>
                </a:lnTo>
                <a:lnTo>
                  <a:pt x="3135086" y="1417320"/>
                </a:lnTo>
                <a:lnTo>
                  <a:pt x="3285309" y="1417320"/>
                </a:lnTo>
                <a:lnTo>
                  <a:pt x="3285309" y="1446711"/>
                </a:lnTo>
                <a:lnTo>
                  <a:pt x="3608615" y="1446711"/>
                </a:lnTo>
                <a:lnTo>
                  <a:pt x="3608615" y="1534886"/>
                </a:lnTo>
                <a:lnTo>
                  <a:pt x="4222569" y="1534886"/>
                </a:lnTo>
                <a:lnTo>
                  <a:pt x="4222569" y="1665514"/>
                </a:lnTo>
                <a:lnTo>
                  <a:pt x="4513218" y="1665514"/>
                </a:lnTo>
                <a:lnTo>
                  <a:pt x="4513218" y="1792877"/>
                </a:lnTo>
                <a:lnTo>
                  <a:pt x="4980215" y="179287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Freeform: Shape 504">
            <a:extLst>
              <a:ext uri="{FF2B5EF4-FFF2-40B4-BE49-F238E27FC236}">
                <a16:creationId xmlns:a16="http://schemas.microsoft.com/office/drawing/2014/main" id="{DE309425-543A-2C78-B08C-944F5158866F}"/>
              </a:ext>
            </a:extLst>
          </p:cNvPr>
          <p:cNvSpPr/>
          <p:nvPr/>
        </p:nvSpPr>
        <p:spPr bwMode="auto">
          <a:xfrm>
            <a:off x="1199267" y="2673561"/>
            <a:ext cx="4509952" cy="1796581"/>
          </a:xfrm>
          <a:custGeom>
            <a:avLst/>
            <a:gdLst>
              <a:gd name="connsiteX0" fmla="*/ 0 w 4509952"/>
              <a:gd name="connsiteY0" fmla="*/ 0 h 1809205"/>
              <a:gd name="connsiteX1" fmla="*/ 71846 w 4509952"/>
              <a:gd name="connsiteY1" fmla="*/ 0 h 1809205"/>
              <a:gd name="connsiteX2" fmla="*/ 71846 w 4509952"/>
              <a:gd name="connsiteY2" fmla="*/ 6531 h 1809205"/>
              <a:gd name="connsiteX3" fmla="*/ 169817 w 4509952"/>
              <a:gd name="connsiteY3" fmla="*/ 6531 h 1809205"/>
              <a:gd name="connsiteX4" fmla="*/ 169817 w 4509952"/>
              <a:gd name="connsiteY4" fmla="*/ 42454 h 1809205"/>
              <a:gd name="connsiteX5" fmla="*/ 225334 w 4509952"/>
              <a:gd name="connsiteY5" fmla="*/ 42454 h 1809205"/>
              <a:gd name="connsiteX6" fmla="*/ 225334 w 4509952"/>
              <a:gd name="connsiteY6" fmla="*/ 97971 h 1809205"/>
              <a:gd name="connsiteX7" fmla="*/ 241663 w 4509952"/>
              <a:gd name="connsiteY7" fmla="*/ 97971 h 1809205"/>
              <a:gd name="connsiteX8" fmla="*/ 241663 w 4509952"/>
              <a:gd name="connsiteY8" fmla="*/ 166551 h 1809205"/>
              <a:gd name="connsiteX9" fmla="*/ 264523 w 4509952"/>
              <a:gd name="connsiteY9" fmla="*/ 166551 h 1809205"/>
              <a:gd name="connsiteX10" fmla="*/ 264523 w 4509952"/>
              <a:gd name="connsiteY10" fmla="*/ 254725 h 1809205"/>
              <a:gd name="connsiteX11" fmla="*/ 277586 w 4509952"/>
              <a:gd name="connsiteY11" fmla="*/ 254725 h 1809205"/>
              <a:gd name="connsiteX12" fmla="*/ 277586 w 4509952"/>
              <a:gd name="connsiteY12" fmla="*/ 362494 h 1809205"/>
              <a:gd name="connsiteX13" fmla="*/ 277586 w 4509952"/>
              <a:gd name="connsiteY13" fmla="*/ 362494 h 1809205"/>
              <a:gd name="connsiteX14" fmla="*/ 277586 w 4509952"/>
              <a:gd name="connsiteY14" fmla="*/ 404948 h 1809205"/>
              <a:gd name="connsiteX15" fmla="*/ 297180 w 4509952"/>
              <a:gd name="connsiteY15" fmla="*/ 404948 h 1809205"/>
              <a:gd name="connsiteX16" fmla="*/ 297180 w 4509952"/>
              <a:gd name="connsiteY16" fmla="*/ 571500 h 1809205"/>
              <a:gd name="connsiteX17" fmla="*/ 326572 w 4509952"/>
              <a:gd name="connsiteY17" fmla="*/ 571500 h 1809205"/>
              <a:gd name="connsiteX18" fmla="*/ 326572 w 4509952"/>
              <a:gd name="connsiteY18" fmla="*/ 633548 h 1809205"/>
              <a:gd name="connsiteX19" fmla="*/ 385354 w 4509952"/>
              <a:gd name="connsiteY19" fmla="*/ 633548 h 1809205"/>
              <a:gd name="connsiteX20" fmla="*/ 385354 w 4509952"/>
              <a:gd name="connsiteY20" fmla="*/ 656408 h 1809205"/>
              <a:gd name="connsiteX21" fmla="*/ 411480 w 4509952"/>
              <a:gd name="connsiteY21" fmla="*/ 656408 h 1809205"/>
              <a:gd name="connsiteX22" fmla="*/ 411480 w 4509952"/>
              <a:gd name="connsiteY22" fmla="*/ 669471 h 1809205"/>
              <a:gd name="connsiteX23" fmla="*/ 457200 w 4509952"/>
              <a:gd name="connsiteY23" fmla="*/ 669471 h 1809205"/>
              <a:gd name="connsiteX24" fmla="*/ 457200 w 4509952"/>
              <a:gd name="connsiteY24" fmla="*/ 682534 h 1809205"/>
              <a:gd name="connsiteX25" fmla="*/ 506186 w 4509952"/>
              <a:gd name="connsiteY25" fmla="*/ 682534 h 1809205"/>
              <a:gd name="connsiteX26" fmla="*/ 506186 w 4509952"/>
              <a:gd name="connsiteY26" fmla="*/ 702128 h 1809205"/>
              <a:gd name="connsiteX27" fmla="*/ 561703 w 4509952"/>
              <a:gd name="connsiteY27" fmla="*/ 702128 h 1809205"/>
              <a:gd name="connsiteX28" fmla="*/ 561703 w 4509952"/>
              <a:gd name="connsiteY28" fmla="*/ 764177 h 1809205"/>
              <a:gd name="connsiteX29" fmla="*/ 581297 w 4509952"/>
              <a:gd name="connsiteY29" fmla="*/ 764177 h 1809205"/>
              <a:gd name="connsiteX30" fmla="*/ 581297 w 4509952"/>
              <a:gd name="connsiteY30" fmla="*/ 868680 h 1809205"/>
              <a:gd name="connsiteX31" fmla="*/ 604157 w 4509952"/>
              <a:gd name="connsiteY31" fmla="*/ 868680 h 1809205"/>
              <a:gd name="connsiteX32" fmla="*/ 604157 w 4509952"/>
              <a:gd name="connsiteY32" fmla="*/ 947057 h 1809205"/>
              <a:gd name="connsiteX33" fmla="*/ 738052 w 4509952"/>
              <a:gd name="connsiteY33" fmla="*/ 947057 h 1809205"/>
              <a:gd name="connsiteX34" fmla="*/ 738052 w 4509952"/>
              <a:gd name="connsiteY34" fmla="*/ 960120 h 1809205"/>
              <a:gd name="connsiteX35" fmla="*/ 878477 w 4509952"/>
              <a:gd name="connsiteY35" fmla="*/ 960120 h 1809205"/>
              <a:gd name="connsiteX36" fmla="*/ 878477 w 4509952"/>
              <a:gd name="connsiteY36" fmla="*/ 982980 h 1809205"/>
              <a:gd name="connsiteX37" fmla="*/ 914400 w 4509952"/>
              <a:gd name="connsiteY37" fmla="*/ 982980 h 1809205"/>
              <a:gd name="connsiteX38" fmla="*/ 914400 w 4509952"/>
              <a:gd name="connsiteY38" fmla="*/ 1018903 h 1809205"/>
              <a:gd name="connsiteX39" fmla="*/ 986246 w 4509952"/>
              <a:gd name="connsiteY39" fmla="*/ 1018903 h 1809205"/>
              <a:gd name="connsiteX40" fmla="*/ 986246 w 4509952"/>
              <a:gd name="connsiteY40" fmla="*/ 1041763 h 1809205"/>
              <a:gd name="connsiteX41" fmla="*/ 1090749 w 4509952"/>
              <a:gd name="connsiteY41" fmla="*/ 1041763 h 1809205"/>
              <a:gd name="connsiteX42" fmla="*/ 1090749 w 4509952"/>
              <a:gd name="connsiteY42" fmla="*/ 1058091 h 1809205"/>
              <a:gd name="connsiteX43" fmla="*/ 1152797 w 4509952"/>
              <a:gd name="connsiteY43" fmla="*/ 1058091 h 1809205"/>
              <a:gd name="connsiteX44" fmla="*/ 1152797 w 4509952"/>
              <a:gd name="connsiteY44" fmla="*/ 1107077 h 1809205"/>
              <a:gd name="connsiteX45" fmla="*/ 1185454 w 4509952"/>
              <a:gd name="connsiteY45" fmla="*/ 1107077 h 1809205"/>
              <a:gd name="connsiteX46" fmla="*/ 1185454 w 4509952"/>
              <a:gd name="connsiteY46" fmla="*/ 1178923 h 1809205"/>
              <a:gd name="connsiteX47" fmla="*/ 1221377 w 4509952"/>
              <a:gd name="connsiteY47" fmla="*/ 1178923 h 1809205"/>
              <a:gd name="connsiteX48" fmla="*/ 1221377 w 4509952"/>
              <a:gd name="connsiteY48" fmla="*/ 1178923 h 1809205"/>
              <a:gd name="connsiteX49" fmla="*/ 1365069 w 4509952"/>
              <a:gd name="connsiteY49" fmla="*/ 1178923 h 1809205"/>
              <a:gd name="connsiteX50" fmla="*/ 1365069 w 4509952"/>
              <a:gd name="connsiteY50" fmla="*/ 1195251 h 1809205"/>
              <a:gd name="connsiteX51" fmla="*/ 1466306 w 4509952"/>
              <a:gd name="connsiteY51" fmla="*/ 1195251 h 1809205"/>
              <a:gd name="connsiteX52" fmla="*/ 1466306 w 4509952"/>
              <a:gd name="connsiteY52" fmla="*/ 1234440 h 1809205"/>
              <a:gd name="connsiteX53" fmla="*/ 1498963 w 4509952"/>
              <a:gd name="connsiteY53" fmla="*/ 1234440 h 1809205"/>
              <a:gd name="connsiteX54" fmla="*/ 1498963 w 4509952"/>
              <a:gd name="connsiteY54" fmla="*/ 1257300 h 1809205"/>
              <a:gd name="connsiteX55" fmla="*/ 1557746 w 4509952"/>
              <a:gd name="connsiteY55" fmla="*/ 1257300 h 1809205"/>
              <a:gd name="connsiteX56" fmla="*/ 1557746 w 4509952"/>
              <a:gd name="connsiteY56" fmla="*/ 1283425 h 1809205"/>
              <a:gd name="connsiteX57" fmla="*/ 1760220 w 4509952"/>
              <a:gd name="connsiteY57" fmla="*/ 1283425 h 1809205"/>
              <a:gd name="connsiteX58" fmla="*/ 1760220 w 4509952"/>
              <a:gd name="connsiteY58" fmla="*/ 1329145 h 1809205"/>
              <a:gd name="connsiteX59" fmla="*/ 1825534 w 4509952"/>
              <a:gd name="connsiteY59" fmla="*/ 1329145 h 1809205"/>
              <a:gd name="connsiteX60" fmla="*/ 1825534 w 4509952"/>
              <a:gd name="connsiteY60" fmla="*/ 1342208 h 1809205"/>
              <a:gd name="connsiteX61" fmla="*/ 1939834 w 4509952"/>
              <a:gd name="connsiteY61" fmla="*/ 1342208 h 1809205"/>
              <a:gd name="connsiteX62" fmla="*/ 1939834 w 4509952"/>
              <a:gd name="connsiteY62" fmla="*/ 1355271 h 1809205"/>
              <a:gd name="connsiteX63" fmla="*/ 2080260 w 4509952"/>
              <a:gd name="connsiteY63" fmla="*/ 1355271 h 1809205"/>
              <a:gd name="connsiteX64" fmla="*/ 2080260 w 4509952"/>
              <a:gd name="connsiteY64" fmla="*/ 1397725 h 1809205"/>
              <a:gd name="connsiteX65" fmla="*/ 2112917 w 4509952"/>
              <a:gd name="connsiteY65" fmla="*/ 1397725 h 1809205"/>
              <a:gd name="connsiteX66" fmla="*/ 2112917 w 4509952"/>
              <a:gd name="connsiteY66" fmla="*/ 1427117 h 1809205"/>
              <a:gd name="connsiteX67" fmla="*/ 2269672 w 4509952"/>
              <a:gd name="connsiteY67" fmla="*/ 1427117 h 1809205"/>
              <a:gd name="connsiteX68" fmla="*/ 2269672 w 4509952"/>
              <a:gd name="connsiteY68" fmla="*/ 1443445 h 1809205"/>
              <a:gd name="connsiteX69" fmla="*/ 2387237 w 4509952"/>
              <a:gd name="connsiteY69" fmla="*/ 1443445 h 1809205"/>
              <a:gd name="connsiteX70" fmla="*/ 2387237 w 4509952"/>
              <a:gd name="connsiteY70" fmla="*/ 1476103 h 1809205"/>
              <a:gd name="connsiteX71" fmla="*/ 2697480 w 4509952"/>
              <a:gd name="connsiteY71" fmla="*/ 1476103 h 1809205"/>
              <a:gd name="connsiteX72" fmla="*/ 2697480 w 4509952"/>
              <a:gd name="connsiteY72" fmla="*/ 1508760 h 1809205"/>
              <a:gd name="connsiteX73" fmla="*/ 2834640 w 4509952"/>
              <a:gd name="connsiteY73" fmla="*/ 1508760 h 1809205"/>
              <a:gd name="connsiteX74" fmla="*/ 2834640 w 4509952"/>
              <a:gd name="connsiteY74" fmla="*/ 1525088 h 1809205"/>
              <a:gd name="connsiteX75" fmla="*/ 3118757 w 4509952"/>
              <a:gd name="connsiteY75" fmla="*/ 1525088 h 1809205"/>
              <a:gd name="connsiteX76" fmla="*/ 3118757 w 4509952"/>
              <a:gd name="connsiteY76" fmla="*/ 1564277 h 1809205"/>
              <a:gd name="connsiteX77" fmla="*/ 3141617 w 4509952"/>
              <a:gd name="connsiteY77" fmla="*/ 1564277 h 1809205"/>
              <a:gd name="connsiteX78" fmla="*/ 3144883 w 4509952"/>
              <a:gd name="connsiteY78" fmla="*/ 1567543 h 1809205"/>
              <a:gd name="connsiteX79" fmla="*/ 3229792 w 4509952"/>
              <a:gd name="connsiteY79" fmla="*/ 1567543 h 1809205"/>
              <a:gd name="connsiteX80" fmla="*/ 3229792 w 4509952"/>
              <a:gd name="connsiteY80" fmla="*/ 1616528 h 1809205"/>
              <a:gd name="connsiteX81" fmla="*/ 3314700 w 4509952"/>
              <a:gd name="connsiteY81" fmla="*/ 1616528 h 1809205"/>
              <a:gd name="connsiteX82" fmla="*/ 3314700 w 4509952"/>
              <a:gd name="connsiteY82" fmla="*/ 1629591 h 1809205"/>
              <a:gd name="connsiteX83" fmla="*/ 3474720 w 4509952"/>
              <a:gd name="connsiteY83" fmla="*/ 1629591 h 1809205"/>
              <a:gd name="connsiteX84" fmla="*/ 3474720 w 4509952"/>
              <a:gd name="connsiteY84" fmla="*/ 1662248 h 1809205"/>
              <a:gd name="connsiteX85" fmla="*/ 3575957 w 4509952"/>
              <a:gd name="connsiteY85" fmla="*/ 1662248 h 1809205"/>
              <a:gd name="connsiteX86" fmla="*/ 3575957 w 4509952"/>
              <a:gd name="connsiteY86" fmla="*/ 1737360 h 1809205"/>
              <a:gd name="connsiteX87" fmla="*/ 3602083 w 4509952"/>
              <a:gd name="connsiteY87" fmla="*/ 1737360 h 1809205"/>
              <a:gd name="connsiteX88" fmla="*/ 3602083 w 4509952"/>
              <a:gd name="connsiteY88" fmla="*/ 1809205 h 1809205"/>
              <a:gd name="connsiteX89" fmla="*/ 4509952 w 4509952"/>
              <a:gd name="connsiteY89" fmla="*/ 1809205 h 1809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509952" h="1809205">
                <a:moveTo>
                  <a:pt x="0" y="0"/>
                </a:moveTo>
                <a:lnTo>
                  <a:pt x="71846" y="0"/>
                </a:lnTo>
                <a:lnTo>
                  <a:pt x="71846" y="6531"/>
                </a:lnTo>
                <a:lnTo>
                  <a:pt x="169817" y="6531"/>
                </a:lnTo>
                <a:lnTo>
                  <a:pt x="169817" y="42454"/>
                </a:lnTo>
                <a:lnTo>
                  <a:pt x="225334" y="42454"/>
                </a:lnTo>
                <a:lnTo>
                  <a:pt x="225334" y="97971"/>
                </a:lnTo>
                <a:lnTo>
                  <a:pt x="241663" y="97971"/>
                </a:lnTo>
                <a:lnTo>
                  <a:pt x="241663" y="166551"/>
                </a:lnTo>
                <a:lnTo>
                  <a:pt x="264523" y="166551"/>
                </a:lnTo>
                <a:lnTo>
                  <a:pt x="264523" y="254725"/>
                </a:lnTo>
                <a:lnTo>
                  <a:pt x="277586" y="254725"/>
                </a:lnTo>
                <a:lnTo>
                  <a:pt x="277586" y="362494"/>
                </a:lnTo>
                <a:lnTo>
                  <a:pt x="277586" y="362494"/>
                </a:lnTo>
                <a:lnTo>
                  <a:pt x="277586" y="404948"/>
                </a:lnTo>
                <a:lnTo>
                  <a:pt x="297180" y="404948"/>
                </a:lnTo>
                <a:lnTo>
                  <a:pt x="297180" y="571500"/>
                </a:lnTo>
                <a:lnTo>
                  <a:pt x="326572" y="571500"/>
                </a:lnTo>
                <a:lnTo>
                  <a:pt x="326572" y="633548"/>
                </a:lnTo>
                <a:lnTo>
                  <a:pt x="385354" y="633548"/>
                </a:lnTo>
                <a:lnTo>
                  <a:pt x="385354" y="656408"/>
                </a:lnTo>
                <a:lnTo>
                  <a:pt x="411480" y="656408"/>
                </a:lnTo>
                <a:lnTo>
                  <a:pt x="411480" y="669471"/>
                </a:lnTo>
                <a:lnTo>
                  <a:pt x="457200" y="669471"/>
                </a:lnTo>
                <a:lnTo>
                  <a:pt x="457200" y="682534"/>
                </a:lnTo>
                <a:lnTo>
                  <a:pt x="506186" y="682534"/>
                </a:lnTo>
                <a:lnTo>
                  <a:pt x="506186" y="702128"/>
                </a:lnTo>
                <a:lnTo>
                  <a:pt x="561703" y="702128"/>
                </a:lnTo>
                <a:lnTo>
                  <a:pt x="561703" y="764177"/>
                </a:lnTo>
                <a:lnTo>
                  <a:pt x="581297" y="764177"/>
                </a:lnTo>
                <a:lnTo>
                  <a:pt x="581297" y="868680"/>
                </a:lnTo>
                <a:lnTo>
                  <a:pt x="604157" y="868680"/>
                </a:lnTo>
                <a:lnTo>
                  <a:pt x="604157" y="947057"/>
                </a:lnTo>
                <a:lnTo>
                  <a:pt x="738052" y="947057"/>
                </a:lnTo>
                <a:lnTo>
                  <a:pt x="738052" y="960120"/>
                </a:lnTo>
                <a:lnTo>
                  <a:pt x="878477" y="960120"/>
                </a:lnTo>
                <a:lnTo>
                  <a:pt x="878477" y="982980"/>
                </a:lnTo>
                <a:lnTo>
                  <a:pt x="914400" y="982980"/>
                </a:lnTo>
                <a:lnTo>
                  <a:pt x="914400" y="1018903"/>
                </a:lnTo>
                <a:lnTo>
                  <a:pt x="986246" y="1018903"/>
                </a:lnTo>
                <a:lnTo>
                  <a:pt x="986246" y="1041763"/>
                </a:lnTo>
                <a:lnTo>
                  <a:pt x="1090749" y="1041763"/>
                </a:lnTo>
                <a:lnTo>
                  <a:pt x="1090749" y="1058091"/>
                </a:lnTo>
                <a:lnTo>
                  <a:pt x="1152797" y="1058091"/>
                </a:lnTo>
                <a:lnTo>
                  <a:pt x="1152797" y="1107077"/>
                </a:lnTo>
                <a:lnTo>
                  <a:pt x="1185454" y="1107077"/>
                </a:lnTo>
                <a:lnTo>
                  <a:pt x="1185454" y="1178923"/>
                </a:lnTo>
                <a:lnTo>
                  <a:pt x="1221377" y="1178923"/>
                </a:lnTo>
                <a:lnTo>
                  <a:pt x="1221377" y="1178923"/>
                </a:lnTo>
                <a:lnTo>
                  <a:pt x="1365069" y="1178923"/>
                </a:lnTo>
                <a:lnTo>
                  <a:pt x="1365069" y="1195251"/>
                </a:lnTo>
                <a:lnTo>
                  <a:pt x="1466306" y="1195251"/>
                </a:lnTo>
                <a:lnTo>
                  <a:pt x="1466306" y="1234440"/>
                </a:lnTo>
                <a:lnTo>
                  <a:pt x="1498963" y="1234440"/>
                </a:lnTo>
                <a:lnTo>
                  <a:pt x="1498963" y="1257300"/>
                </a:lnTo>
                <a:lnTo>
                  <a:pt x="1557746" y="1257300"/>
                </a:lnTo>
                <a:lnTo>
                  <a:pt x="1557746" y="1283425"/>
                </a:lnTo>
                <a:lnTo>
                  <a:pt x="1760220" y="1283425"/>
                </a:lnTo>
                <a:lnTo>
                  <a:pt x="1760220" y="1329145"/>
                </a:lnTo>
                <a:lnTo>
                  <a:pt x="1825534" y="1329145"/>
                </a:lnTo>
                <a:lnTo>
                  <a:pt x="1825534" y="1342208"/>
                </a:lnTo>
                <a:lnTo>
                  <a:pt x="1939834" y="1342208"/>
                </a:lnTo>
                <a:lnTo>
                  <a:pt x="1939834" y="1355271"/>
                </a:lnTo>
                <a:lnTo>
                  <a:pt x="2080260" y="1355271"/>
                </a:lnTo>
                <a:lnTo>
                  <a:pt x="2080260" y="1397725"/>
                </a:lnTo>
                <a:lnTo>
                  <a:pt x="2112917" y="1397725"/>
                </a:lnTo>
                <a:lnTo>
                  <a:pt x="2112917" y="1427117"/>
                </a:lnTo>
                <a:lnTo>
                  <a:pt x="2269672" y="1427117"/>
                </a:lnTo>
                <a:lnTo>
                  <a:pt x="2269672" y="1443445"/>
                </a:lnTo>
                <a:lnTo>
                  <a:pt x="2387237" y="1443445"/>
                </a:lnTo>
                <a:lnTo>
                  <a:pt x="2387237" y="1476103"/>
                </a:lnTo>
                <a:lnTo>
                  <a:pt x="2697480" y="1476103"/>
                </a:lnTo>
                <a:lnTo>
                  <a:pt x="2697480" y="1508760"/>
                </a:lnTo>
                <a:lnTo>
                  <a:pt x="2834640" y="1508760"/>
                </a:lnTo>
                <a:lnTo>
                  <a:pt x="2834640" y="1525088"/>
                </a:lnTo>
                <a:lnTo>
                  <a:pt x="3118757" y="1525088"/>
                </a:lnTo>
                <a:lnTo>
                  <a:pt x="3118757" y="1564277"/>
                </a:lnTo>
                <a:lnTo>
                  <a:pt x="3141617" y="1564277"/>
                </a:lnTo>
                <a:lnTo>
                  <a:pt x="3144883" y="1567543"/>
                </a:lnTo>
                <a:lnTo>
                  <a:pt x="3229792" y="1567543"/>
                </a:lnTo>
                <a:lnTo>
                  <a:pt x="3229792" y="1616528"/>
                </a:lnTo>
                <a:lnTo>
                  <a:pt x="3314700" y="1616528"/>
                </a:lnTo>
                <a:lnTo>
                  <a:pt x="3314700" y="1629591"/>
                </a:lnTo>
                <a:lnTo>
                  <a:pt x="3474720" y="1629591"/>
                </a:lnTo>
                <a:lnTo>
                  <a:pt x="3474720" y="1662248"/>
                </a:lnTo>
                <a:lnTo>
                  <a:pt x="3575957" y="1662248"/>
                </a:lnTo>
                <a:lnTo>
                  <a:pt x="3575957" y="1737360"/>
                </a:lnTo>
                <a:lnTo>
                  <a:pt x="3602083" y="1737360"/>
                </a:lnTo>
                <a:lnTo>
                  <a:pt x="3602083" y="1809205"/>
                </a:lnTo>
                <a:lnTo>
                  <a:pt x="4509952" y="180920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Freeform: Shape 13">
            <a:extLst>
              <a:ext uri="{FF2B5EF4-FFF2-40B4-BE49-F238E27FC236}">
                <a16:creationId xmlns:a16="http://schemas.microsoft.com/office/drawing/2014/main" id="{C1E43E97-9B23-8027-1766-096D11DFC9FE}"/>
              </a:ext>
            </a:extLst>
          </p:cNvPr>
          <p:cNvSpPr/>
          <p:nvPr/>
        </p:nvSpPr>
        <p:spPr bwMode="auto">
          <a:xfrm>
            <a:off x="7163963" y="2230427"/>
            <a:ext cx="4425150" cy="2047327"/>
          </a:xfrm>
          <a:custGeom>
            <a:avLst/>
            <a:gdLst>
              <a:gd name="connsiteX0" fmla="*/ 0 w 6271846"/>
              <a:gd name="connsiteY0" fmla="*/ 0 h 2774461"/>
              <a:gd name="connsiteX1" fmla="*/ 74246 w 6271846"/>
              <a:gd name="connsiteY1" fmla="*/ 0 h 2774461"/>
              <a:gd name="connsiteX2" fmla="*/ 74246 w 6271846"/>
              <a:gd name="connsiteY2" fmla="*/ 39077 h 2774461"/>
              <a:gd name="connsiteX3" fmla="*/ 281353 w 6271846"/>
              <a:gd name="connsiteY3" fmla="*/ 39077 h 2774461"/>
              <a:gd name="connsiteX4" fmla="*/ 281353 w 6271846"/>
              <a:gd name="connsiteY4" fmla="*/ 70338 h 2774461"/>
              <a:gd name="connsiteX5" fmla="*/ 371230 w 6271846"/>
              <a:gd name="connsiteY5" fmla="*/ 70338 h 2774461"/>
              <a:gd name="connsiteX6" fmla="*/ 371230 w 6271846"/>
              <a:gd name="connsiteY6" fmla="*/ 89877 h 2774461"/>
              <a:gd name="connsiteX7" fmla="*/ 437661 w 6271846"/>
              <a:gd name="connsiteY7" fmla="*/ 89877 h 2774461"/>
              <a:gd name="connsiteX8" fmla="*/ 437661 w 6271846"/>
              <a:gd name="connsiteY8" fmla="*/ 105507 h 2774461"/>
              <a:gd name="connsiteX9" fmla="*/ 715107 w 6271846"/>
              <a:gd name="connsiteY9" fmla="*/ 105507 h 2774461"/>
              <a:gd name="connsiteX10" fmla="*/ 715107 w 6271846"/>
              <a:gd name="connsiteY10" fmla="*/ 125046 h 2774461"/>
              <a:gd name="connsiteX11" fmla="*/ 762000 w 6271846"/>
              <a:gd name="connsiteY11" fmla="*/ 125046 h 2774461"/>
              <a:gd name="connsiteX12" fmla="*/ 762000 w 6271846"/>
              <a:gd name="connsiteY12" fmla="*/ 144584 h 2774461"/>
              <a:gd name="connsiteX13" fmla="*/ 808892 w 6271846"/>
              <a:gd name="connsiteY13" fmla="*/ 144584 h 2774461"/>
              <a:gd name="connsiteX14" fmla="*/ 808892 w 6271846"/>
              <a:gd name="connsiteY14" fmla="*/ 179754 h 2774461"/>
              <a:gd name="connsiteX15" fmla="*/ 836246 w 6271846"/>
              <a:gd name="connsiteY15" fmla="*/ 179754 h 2774461"/>
              <a:gd name="connsiteX16" fmla="*/ 836246 w 6271846"/>
              <a:gd name="connsiteY16" fmla="*/ 211015 h 2774461"/>
              <a:gd name="connsiteX17" fmla="*/ 875323 w 6271846"/>
              <a:gd name="connsiteY17" fmla="*/ 211015 h 2774461"/>
              <a:gd name="connsiteX18" fmla="*/ 875323 w 6271846"/>
              <a:gd name="connsiteY18" fmla="*/ 265723 h 2774461"/>
              <a:gd name="connsiteX19" fmla="*/ 910492 w 6271846"/>
              <a:gd name="connsiteY19" fmla="*/ 265723 h 2774461"/>
              <a:gd name="connsiteX20" fmla="*/ 910492 w 6271846"/>
              <a:gd name="connsiteY20" fmla="*/ 308707 h 2774461"/>
              <a:gd name="connsiteX21" fmla="*/ 937846 w 6271846"/>
              <a:gd name="connsiteY21" fmla="*/ 308707 h 2774461"/>
              <a:gd name="connsiteX22" fmla="*/ 937846 w 6271846"/>
              <a:gd name="connsiteY22" fmla="*/ 332154 h 2774461"/>
              <a:gd name="connsiteX23" fmla="*/ 1082430 w 6271846"/>
              <a:gd name="connsiteY23" fmla="*/ 332154 h 2774461"/>
              <a:gd name="connsiteX24" fmla="*/ 1082430 w 6271846"/>
              <a:gd name="connsiteY24" fmla="*/ 367323 h 2774461"/>
              <a:gd name="connsiteX25" fmla="*/ 1164492 w 6271846"/>
              <a:gd name="connsiteY25" fmla="*/ 367323 h 2774461"/>
              <a:gd name="connsiteX26" fmla="*/ 1164492 w 6271846"/>
              <a:gd name="connsiteY26" fmla="*/ 398584 h 2774461"/>
              <a:gd name="connsiteX27" fmla="*/ 1270000 w 6271846"/>
              <a:gd name="connsiteY27" fmla="*/ 398584 h 2774461"/>
              <a:gd name="connsiteX28" fmla="*/ 1270000 w 6271846"/>
              <a:gd name="connsiteY28" fmla="*/ 414215 h 2774461"/>
              <a:gd name="connsiteX29" fmla="*/ 1434123 w 6271846"/>
              <a:gd name="connsiteY29" fmla="*/ 414215 h 2774461"/>
              <a:gd name="connsiteX30" fmla="*/ 1434123 w 6271846"/>
              <a:gd name="connsiteY30" fmla="*/ 433754 h 2774461"/>
              <a:gd name="connsiteX31" fmla="*/ 1469292 w 6271846"/>
              <a:gd name="connsiteY31" fmla="*/ 433754 h 2774461"/>
              <a:gd name="connsiteX32" fmla="*/ 1469292 w 6271846"/>
              <a:gd name="connsiteY32" fmla="*/ 465015 h 2774461"/>
              <a:gd name="connsiteX33" fmla="*/ 1500553 w 6271846"/>
              <a:gd name="connsiteY33" fmla="*/ 465015 h 2774461"/>
              <a:gd name="connsiteX34" fmla="*/ 1500553 w 6271846"/>
              <a:gd name="connsiteY34" fmla="*/ 476738 h 2774461"/>
              <a:gd name="connsiteX35" fmla="*/ 1539630 w 6271846"/>
              <a:gd name="connsiteY35" fmla="*/ 476738 h 2774461"/>
              <a:gd name="connsiteX36" fmla="*/ 1539630 w 6271846"/>
              <a:gd name="connsiteY36" fmla="*/ 504092 h 2774461"/>
              <a:gd name="connsiteX37" fmla="*/ 1625600 w 6271846"/>
              <a:gd name="connsiteY37" fmla="*/ 504092 h 2774461"/>
              <a:gd name="connsiteX38" fmla="*/ 1625600 w 6271846"/>
              <a:gd name="connsiteY38" fmla="*/ 504092 h 2774461"/>
              <a:gd name="connsiteX39" fmla="*/ 1625600 w 6271846"/>
              <a:gd name="connsiteY39" fmla="*/ 531446 h 2774461"/>
              <a:gd name="connsiteX40" fmla="*/ 1750646 w 6271846"/>
              <a:gd name="connsiteY40" fmla="*/ 531446 h 2774461"/>
              <a:gd name="connsiteX41" fmla="*/ 1750646 w 6271846"/>
              <a:gd name="connsiteY41" fmla="*/ 578338 h 2774461"/>
              <a:gd name="connsiteX42" fmla="*/ 1801446 w 6271846"/>
              <a:gd name="connsiteY42" fmla="*/ 578338 h 2774461"/>
              <a:gd name="connsiteX43" fmla="*/ 1801446 w 6271846"/>
              <a:gd name="connsiteY43" fmla="*/ 605692 h 2774461"/>
              <a:gd name="connsiteX44" fmla="*/ 1832707 w 6271846"/>
              <a:gd name="connsiteY44" fmla="*/ 605692 h 2774461"/>
              <a:gd name="connsiteX45" fmla="*/ 1832707 w 6271846"/>
              <a:gd name="connsiteY45" fmla="*/ 640861 h 2774461"/>
              <a:gd name="connsiteX46" fmla="*/ 1871784 w 6271846"/>
              <a:gd name="connsiteY46" fmla="*/ 640861 h 2774461"/>
              <a:gd name="connsiteX47" fmla="*/ 1871784 w 6271846"/>
              <a:gd name="connsiteY47" fmla="*/ 660400 h 2774461"/>
              <a:gd name="connsiteX48" fmla="*/ 1895230 w 6271846"/>
              <a:gd name="connsiteY48" fmla="*/ 660400 h 2774461"/>
              <a:gd name="connsiteX49" fmla="*/ 1895230 w 6271846"/>
              <a:gd name="connsiteY49" fmla="*/ 687754 h 2774461"/>
              <a:gd name="connsiteX50" fmla="*/ 1992923 w 6271846"/>
              <a:gd name="connsiteY50" fmla="*/ 687754 h 2774461"/>
              <a:gd name="connsiteX51" fmla="*/ 1992923 w 6271846"/>
              <a:gd name="connsiteY51" fmla="*/ 711200 h 2774461"/>
              <a:gd name="connsiteX52" fmla="*/ 2032000 w 6271846"/>
              <a:gd name="connsiteY52" fmla="*/ 711200 h 2774461"/>
              <a:gd name="connsiteX53" fmla="*/ 2032000 w 6271846"/>
              <a:gd name="connsiteY53" fmla="*/ 734646 h 2774461"/>
              <a:gd name="connsiteX54" fmla="*/ 2121876 w 6271846"/>
              <a:gd name="connsiteY54" fmla="*/ 734646 h 2774461"/>
              <a:gd name="connsiteX55" fmla="*/ 2121876 w 6271846"/>
              <a:gd name="connsiteY55" fmla="*/ 785446 h 2774461"/>
              <a:gd name="connsiteX56" fmla="*/ 2176584 w 6271846"/>
              <a:gd name="connsiteY56" fmla="*/ 785446 h 2774461"/>
              <a:gd name="connsiteX57" fmla="*/ 2176584 w 6271846"/>
              <a:gd name="connsiteY57" fmla="*/ 847969 h 2774461"/>
              <a:gd name="connsiteX58" fmla="*/ 2215661 w 6271846"/>
              <a:gd name="connsiteY58" fmla="*/ 847969 h 2774461"/>
              <a:gd name="connsiteX59" fmla="*/ 2215661 w 6271846"/>
              <a:gd name="connsiteY59" fmla="*/ 875323 h 2774461"/>
              <a:gd name="connsiteX60" fmla="*/ 2254738 w 6271846"/>
              <a:gd name="connsiteY60" fmla="*/ 875323 h 2774461"/>
              <a:gd name="connsiteX61" fmla="*/ 2254738 w 6271846"/>
              <a:gd name="connsiteY61" fmla="*/ 898769 h 2774461"/>
              <a:gd name="connsiteX62" fmla="*/ 2274276 w 6271846"/>
              <a:gd name="connsiteY62" fmla="*/ 898769 h 2774461"/>
              <a:gd name="connsiteX63" fmla="*/ 2274276 w 6271846"/>
              <a:gd name="connsiteY63" fmla="*/ 922215 h 2774461"/>
              <a:gd name="connsiteX64" fmla="*/ 2305538 w 6271846"/>
              <a:gd name="connsiteY64" fmla="*/ 922215 h 2774461"/>
              <a:gd name="connsiteX65" fmla="*/ 2305538 w 6271846"/>
              <a:gd name="connsiteY65" fmla="*/ 957384 h 2774461"/>
              <a:gd name="connsiteX66" fmla="*/ 2340707 w 6271846"/>
              <a:gd name="connsiteY66" fmla="*/ 957384 h 2774461"/>
              <a:gd name="connsiteX67" fmla="*/ 2340707 w 6271846"/>
              <a:gd name="connsiteY67" fmla="*/ 984738 h 2774461"/>
              <a:gd name="connsiteX68" fmla="*/ 2375876 w 6271846"/>
              <a:gd name="connsiteY68" fmla="*/ 984738 h 2774461"/>
              <a:gd name="connsiteX69" fmla="*/ 2375876 w 6271846"/>
              <a:gd name="connsiteY69" fmla="*/ 1016000 h 2774461"/>
              <a:gd name="connsiteX70" fmla="*/ 2602523 w 6271846"/>
              <a:gd name="connsiteY70" fmla="*/ 1016000 h 2774461"/>
              <a:gd name="connsiteX71" fmla="*/ 2602523 w 6271846"/>
              <a:gd name="connsiteY71" fmla="*/ 1039446 h 2774461"/>
              <a:gd name="connsiteX72" fmla="*/ 2676769 w 6271846"/>
              <a:gd name="connsiteY72" fmla="*/ 1039446 h 2774461"/>
              <a:gd name="connsiteX73" fmla="*/ 2676769 w 6271846"/>
              <a:gd name="connsiteY73" fmla="*/ 1055077 h 2774461"/>
              <a:gd name="connsiteX74" fmla="*/ 2743200 w 6271846"/>
              <a:gd name="connsiteY74" fmla="*/ 1055077 h 2774461"/>
              <a:gd name="connsiteX75" fmla="*/ 2743200 w 6271846"/>
              <a:gd name="connsiteY75" fmla="*/ 1074615 h 2774461"/>
              <a:gd name="connsiteX76" fmla="*/ 2809630 w 6271846"/>
              <a:gd name="connsiteY76" fmla="*/ 1074615 h 2774461"/>
              <a:gd name="connsiteX77" fmla="*/ 2809630 w 6271846"/>
              <a:gd name="connsiteY77" fmla="*/ 1101969 h 2774461"/>
              <a:gd name="connsiteX78" fmla="*/ 2946400 w 6271846"/>
              <a:gd name="connsiteY78" fmla="*/ 1101969 h 2774461"/>
              <a:gd name="connsiteX79" fmla="*/ 2946400 w 6271846"/>
              <a:gd name="connsiteY79" fmla="*/ 1121507 h 2774461"/>
              <a:gd name="connsiteX80" fmla="*/ 3067538 w 6271846"/>
              <a:gd name="connsiteY80" fmla="*/ 1121507 h 2774461"/>
              <a:gd name="connsiteX81" fmla="*/ 3067538 w 6271846"/>
              <a:gd name="connsiteY81" fmla="*/ 1144954 h 2774461"/>
              <a:gd name="connsiteX82" fmla="*/ 3360615 w 6271846"/>
              <a:gd name="connsiteY82" fmla="*/ 1144954 h 2774461"/>
              <a:gd name="connsiteX83" fmla="*/ 3360615 w 6271846"/>
              <a:gd name="connsiteY83" fmla="*/ 1176215 h 2774461"/>
              <a:gd name="connsiteX84" fmla="*/ 3442676 w 6271846"/>
              <a:gd name="connsiteY84" fmla="*/ 1176215 h 2774461"/>
              <a:gd name="connsiteX85" fmla="*/ 3442676 w 6271846"/>
              <a:gd name="connsiteY85" fmla="*/ 1227015 h 2774461"/>
              <a:gd name="connsiteX86" fmla="*/ 3481753 w 6271846"/>
              <a:gd name="connsiteY86" fmla="*/ 1227015 h 2774461"/>
              <a:gd name="connsiteX87" fmla="*/ 3481753 w 6271846"/>
              <a:gd name="connsiteY87" fmla="*/ 1227015 h 2774461"/>
              <a:gd name="connsiteX88" fmla="*/ 3524738 w 6271846"/>
              <a:gd name="connsiteY88" fmla="*/ 1227015 h 2774461"/>
              <a:gd name="connsiteX89" fmla="*/ 3524738 w 6271846"/>
              <a:gd name="connsiteY89" fmla="*/ 1266092 h 2774461"/>
              <a:gd name="connsiteX90" fmla="*/ 3548184 w 6271846"/>
              <a:gd name="connsiteY90" fmla="*/ 1266092 h 2774461"/>
              <a:gd name="connsiteX91" fmla="*/ 3548184 w 6271846"/>
              <a:gd name="connsiteY91" fmla="*/ 1301261 h 2774461"/>
              <a:gd name="connsiteX92" fmla="*/ 3571630 w 6271846"/>
              <a:gd name="connsiteY92" fmla="*/ 1301261 h 2774461"/>
              <a:gd name="connsiteX93" fmla="*/ 3571630 w 6271846"/>
              <a:gd name="connsiteY93" fmla="*/ 1336430 h 2774461"/>
              <a:gd name="connsiteX94" fmla="*/ 3618523 w 6271846"/>
              <a:gd name="connsiteY94" fmla="*/ 1336430 h 2774461"/>
              <a:gd name="connsiteX95" fmla="*/ 3618523 w 6271846"/>
              <a:gd name="connsiteY95" fmla="*/ 1359877 h 2774461"/>
              <a:gd name="connsiteX96" fmla="*/ 3786553 w 6271846"/>
              <a:gd name="connsiteY96" fmla="*/ 1359877 h 2774461"/>
              <a:gd name="connsiteX97" fmla="*/ 3786553 w 6271846"/>
              <a:gd name="connsiteY97" fmla="*/ 1379415 h 2774461"/>
              <a:gd name="connsiteX98" fmla="*/ 3810000 w 6271846"/>
              <a:gd name="connsiteY98" fmla="*/ 1379415 h 2774461"/>
              <a:gd name="connsiteX99" fmla="*/ 3810000 w 6271846"/>
              <a:gd name="connsiteY99" fmla="*/ 1414584 h 2774461"/>
              <a:gd name="connsiteX100" fmla="*/ 3868615 w 6271846"/>
              <a:gd name="connsiteY100" fmla="*/ 1414584 h 2774461"/>
              <a:gd name="connsiteX101" fmla="*/ 3868615 w 6271846"/>
              <a:gd name="connsiteY101" fmla="*/ 1461477 h 2774461"/>
              <a:gd name="connsiteX102" fmla="*/ 3938953 w 6271846"/>
              <a:gd name="connsiteY102" fmla="*/ 1461477 h 2774461"/>
              <a:gd name="connsiteX103" fmla="*/ 3938953 w 6271846"/>
              <a:gd name="connsiteY103" fmla="*/ 1481015 h 2774461"/>
              <a:gd name="connsiteX104" fmla="*/ 4056184 w 6271846"/>
              <a:gd name="connsiteY104" fmla="*/ 1481015 h 2774461"/>
              <a:gd name="connsiteX105" fmla="*/ 4091353 w 6271846"/>
              <a:gd name="connsiteY105" fmla="*/ 1484923 h 2774461"/>
              <a:gd name="connsiteX106" fmla="*/ 4091353 w 6271846"/>
              <a:gd name="connsiteY106" fmla="*/ 1516184 h 2774461"/>
              <a:gd name="connsiteX107" fmla="*/ 4126523 w 6271846"/>
              <a:gd name="connsiteY107" fmla="*/ 1516184 h 2774461"/>
              <a:gd name="connsiteX108" fmla="*/ 4126523 w 6271846"/>
              <a:gd name="connsiteY108" fmla="*/ 1566984 h 2774461"/>
              <a:gd name="connsiteX109" fmla="*/ 4181230 w 6271846"/>
              <a:gd name="connsiteY109" fmla="*/ 1566984 h 2774461"/>
              <a:gd name="connsiteX110" fmla="*/ 4181230 w 6271846"/>
              <a:gd name="connsiteY110" fmla="*/ 1598246 h 2774461"/>
              <a:gd name="connsiteX111" fmla="*/ 4376615 w 6271846"/>
              <a:gd name="connsiteY111" fmla="*/ 1598246 h 2774461"/>
              <a:gd name="connsiteX112" fmla="*/ 4376615 w 6271846"/>
              <a:gd name="connsiteY112" fmla="*/ 1645138 h 2774461"/>
              <a:gd name="connsiteX113" fmla="*/ 4450861 w 6271846"/>
              <a:gd name="connsiteY113" fmla="*/ 1645138 h 2774461"/>
              <a:gd name="connsiteX114" fmla="*/ 4450861 w 6271846"/>
              <a:gd name="connsiteY114" fmla="*/ 1699846 h 2774461"/>
              <a:gd name="connsiteX115" fmla="*/ 4552461 w 6271846"/>
              <a:gd name="connsiteY115" fmla="*/ 1699846 h 2774461"/>
              <a:gd name="connsiteX116" fmla="*/ 4552461 w 6271846"/>
              <a:gd name="connsiteY116" fmla="*/ 1731107 h 2774461"/>
              <a:gd name="connsiteX117" fmla="*/ 4579815 w 6271846"/>
              <a:gd name="connsiteY117" fmla="*/ 1731107 h 2774461"/>
              <a:gd name="connsiteX118" fmla="*/ 4579815 w 6271846"/>
              <a:gd name="connsiteY118" fmla="*/ 1774092 h 2774461"/>
              <a:gd name="connsiteX119" fmla="*/ 4704861 w 6271846"/>
              <a:gd name="connsiteY119" fmla="*/ 1774092 h 2774461"/>
              <a:gd name="connsiteX120" fmla="*/ 4704861 w 6271846"/>
              <a:gd name="connsiteY120" fmla="*/ 1817077 h 2774461"/>
              <a:gd name="connsiteX121" fmla="*/ 4876800 w 6271846"/>
              <a:gd name="connsiteY121" fmla="*/ 1817077 h 2774461"/>
              <a:gd name="connsiteX122" fmla="*/ 4876800 w 6271846"/>
              <a:gd name="connsiteY122" fmla="*/ 1860061 h 2774461"/>
              <a:gd name="connsiteX123" fmla="*/ 4931507 w 6271846"/>
              <a:gd name="connsiteY123" fmla="*/ 1860061 h 2774461"/>
              <a:gd name="connsiteX124" fmla="*/ 4931507 w 6271846"/>
              <a:gd name="connsiteY124" fmla="*/ 1891323 h 2774461"/>
              <a:gd name="connsiteX125" fmla="*/ 4997938 w 6271846"/>
              <a:gd name="connsiteY125" fmla="*/ 1891323 h 2774461"/>
              <a:gd name="connsiteX126" fmla="*/ 4997938 w 6271846"/>
              <a:gd name="connsiteY126" fmla="*/ 1942123 h 2774461"/>
              <a:gd name="connsiteX127" fmla="*/ 5220676 w 6271846"/>
              <a:gd name="connsiteY127" fmla="*/ 1942123 h 2774461"/>
              <a:gd name="connsiteX128" fmla="*/ 5220676 w 6271846"/>
              <a:gd name="connsiteY128" fmla="*/ 2028092 h 2774461"/>
              <a:gd name="connsiteX129" fmla="*/ 5255846 w 6271846"/>
              <a:gd name="connsiteY129" fmla="*/ 2028092 h 2774461"/>
              <a:gd name="connsiteX130" fmla="*/ 5255846 w 6271846"/>
              <a:gd name="connsiteY130" fmla="*/ 2074984 h 2774461"/>
              <a:gd name="connsiteX131" fmla="*/ 5365261 w 6271846"/>
              <a:gd name="connsiteY131" fmla="*/ 2074984 h 2774461"/>
              <a:gd name="connsiteX132" fmla="*/ 5365261 w 6271846"/>
              <a:gd name="connsiteY132" fmla="*/ 2149230 h 2774461"/>
              <a:gd name="connsiteX133" fmla="*/ 5548923 w 6271846"/>
              <a:gd name="connsiteY133" fmla="*/ 2149230 h 2774461"/>
              <a:gd name="connsiteX134" fmla="*/ 5548923 w 6271846"/>
              <a:gd name="connsiteY134" fmla="*/ 2227384 h 2774461"/>
              <a:gd name="connsiteX135" fmla="*/ 5603630 w 6271846"/>
              <a:gd name="connsiteY135" fmla="*/ 2227384 h 2774461"/>
              <a:gd name="connsiteX136" fmla="*/ 5603630 w 6271846"/>
              <a:gd name="connsiteY136" fmla="*/ 2313354 h 2774461"/>
              <a:gd name="connsiteX137" fmla="*/ 5822461 w 6271846"/>
              <a:gd name="connsiteY137" fmla="*/ 2313354 h 2774461"/>
              <a:gd name="connsiteX138" fmla="*/ 5822461 w 6271846"/>
              <a:gd name="connsiteY138" fmla="*/ 2500923 h 2774461"/>
              <a:gd name="connsiteX139" fmla="*/ 6045200 w 6271846"/>
              <a:gd name="connsiteY139" fmla="*/ 2500923 h 2774461"/>
              <a:gd name="connsiteX140" fmla="*/ 6045200 w 6271846"/>
              <a:gd name="connsiteY140" fmla="*/ 2774461 h 2774461"/>
              <a:gd name="connsiteX141" fmla="*/ 6271846 w 6271846"/>
              <a:gd name="connsiteY141" fmla="*/ 2774461 h 27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271846" h="2774461">
                <a:moveTo>
                  <a:pt x="0" y="0"/>
                </a:moveTo>
                <a:lnTo>
                  <a:pt x="74246" y="0"/>
                </a:lnTo>
                <a:lnTo>
                  <a:pt x="74246" y="39077"/>
                </a:lnTo>
                <a:lnTo>
                  <a:pt x="281353" y="39077"/>
                </a:lnTo>
                <a:lnTo>
                  <a:pt x="281353" y="70338"/>
                </a:lnTo>
                <a:lnTo>
                  <a:pt x="371230" y="70338"/>
                </a:lnTo>
                <a:lnTo>
                  <a:pt x="371230" y="89877"/>
                </a:lnTo>
                <a:lnTo>
                  <a:pt x="437661" y="89877"/>
                </a:lnTo>
                <a:lnTo>
                  <a:pt x="437661" y="105507"/>
                </a:lnTo>
                <a:lnTo>
                  <a:pt x="715107" y="105507"/>
                </a:lnTo>
                <a:lnTo>
                  <a:pt x="715107" y="125046"/>
                </a:lnTo>
                <a:lnTo>
                  <a:pt x="762000" y="125046"/>
                </a:lnTo>
                <a:lnTo>
                  <a:pt x="762000" y="144584"/>
                </a:lnTo>
                <a:lnTo>
                  <a:pt x="808892" y="144584"/>
                </a:lnTo>
                <a:lnTo>
                  <a:pt x="808892" y="179754"/>
                </a:lnTo>
                <a:lnTo>
                  <a:pt x="836246" y="179754"/>
                </a:lnTo>
                <a:lnTo>
                  <a:pt x="836246" y="211015"/>
                </a:lnTo>
                <a:lnTo>
                  <a:pt x="875323" y="211015"/>
                </a:lnTo>
                <a:lnTo>
                  <a:pt x="875323" y="265723"/>
                </a:lnTo>
                <a:lnTo>
                  <a:pt x="910492" y="265723"/>
                </a:lnTo>
                <a:lnTo>
                  <a:pt x="910492" y="308707"/>
                </a:lnTo>
                <a:lnTo>
                  <a:pt x="937846" y="308707"/>
                </a:lnTo>
                <a:lnTo>
                  <a:pt x="937846" y="332154"/>
                </a:lnTo>
                <a:lnTo>
                  <a:pt x="1082430" y="332154"/>
                </a:lnTo>
                <a:lnTo>
                  <a:pt x="1082430" y="367323"/>
                </a:lnTo>
                <a:lnTo>
                  <a:pt x="1164492" y="367323"/>
                </a:lnTo>
                <a:lnTo>
                  <a:pt x="1164492" y="398584"/>
                </a:lnTo>
                <a:lnTo>
                  <a:pt x="1270000" y="398584"/>
                </a:lnTo>
                <a:lnTo>
                  <a:pt x="1270000" y="414215"/>
                </a:lnTo>
                <a:lnTo>
                  <a:pt x="1434123" y="414215"/>
                </a:lnTo>
                <a:lnTo>
                  <a:pt x="1434123" y="433754"/>
                </a:lnTo>
                <a:lnTo>
                  <a:pt x="1469292" y="433754"/>
                </a:lnTo>
                <a:lnTo>
                  <a:pt x="1469292" y="465015"/>
                </a:lnTo>
                <a:lnTo>
                  <a:pt x="1500553" y="465015"/>
                </a:lnTo>
                <a:lnTo>
                  <a:pt x="1500553" y="476738"/>
                </a:lnTo>
                <a:lnTo>
                  <a:pt x="1539630" y="476738"/>
                </a:lnTo>
                <a:lnTo>
                  <a:pt x="1539630" y="504092"/>
                </a:lnTo>
                <a:lnTo>
                  <a:pt x="1625600" y="504092"/>
                </a:lnTo>
                <a:lnTo>
                  <a:pt x="1625600" y="504092"/>
                </a:lnTo>
                <a:lnTo>
                  <a:pt x="1625600" y="531446"/>
                </a:lnTo>
                <a:lnTo>
                  <a:pt x="1750646" y="531446"/>
                </a:lnTo>
                <a:lnTo>
                  <a:pt x="1750646" y="578338"/>
                </a:lnTo>
                <a:lnTo>
                  <a:pt x="1801446" y="578338"/>
                </a:lnTo>
                <a:lnTo>
                  <a:pt x="1801446" y="605692"/>
                </a:lnTo>
                <a:lnTo>
                  <a:pt x="1832707" y="605692"/>
                </a:lnTo>
                <a:lnTo>
                  <a:pt x="1832707" y="640861"/>
                </a:lnTo>
                <a:lnTo>
                  <a:pt x="1871784" y="640861"/>
                </a:lnTo>
                <a:lnTo>
                  <a:pt x="1871784" y="660400"/>
                </a:lnTo>
                <a:lnTo>
                  <a:pt x="1895230" y="660400"/>
                </a:lnTo>
                <a:lnTo>
                  <a:pt x="1895230" y="687754"/>
                </a:lnTo>
                <a:lnTo>
                  <a:pt x="1992923" y="687754"/>
                </a:lnTo>
                <a:lnTo>
                  <a:pt x="1992923" y="711200"/>
                </a:lnTo>
                <a:lnTo>
                  <a:pt x="2032000" y="711200"/>
                </a:lnTo>
                <a:lnTo>
                  <a:pt x="2032000" y="734646"/>
                </a:lnTo>
                <a:lnTo>
                  <a:pt x="2121876" y="734646"/>
                </a:lnTo>
                <a:lnTo>
                  <a:pt x="2121876" y="785446"/>
                </a:lnTo>
                <a:lnTo>
                  <a:pt x="2176584" y="785446"/>
                </a:lnTo>
                <a:lnTo>
                  <a:pt x="2176584" y="847969"/>
                </a:lnTo>
                <a:lnTo>
                  <a:pt x="2215661" y="847969"/>
                </a:lnTo>
                <a:lnTo>
                  <a:pt x="2215661" y="875323"/>
                </a:lnTo>
                <a:lnTo>
                  <a:pt x="2254738" y="875323"/>
                </a:lnTo>
                <a:lnTo>
                  <a:pt x="2254738" y="898769"/>
                </a:lnTo>
                <a:lnTo>
                  <a:pt x="2274276" y="898769"/>
                </a:lnTo>
                <a:lnTo>
                  <a:pt x="2274276" y="922215"/>
                </a:lnTo>
                <a:lnTo>
                  <a:pt x="2305538" y="922215"/>
                </a:lnTo>
                <a:lnTo>
                  <a:pt x="2305538" y="957384"/>
                </a:lnTo>
                <a:lnTo>
                  <a:pt x="2340707" y="957384"/>
                </a:lnTo>
                <a:lnTo>
                  <a:pt x="2340707" y="984738"/>
                </a:lnTo>
                <a:lnTo>
                  <a:pt x="2375876" y="984738"/>
                </a:lnTo>
                <a:lnTo>
                  <a:pt x="2375876" y="1016000"/>
                </a:lnTo>
                <a:lnTo>
                  <a:pt x="2602523" y="1016000"/>
                </a:lnTo>
                <a:lnTo>
                  <a:pt x="2602523" y="1039446"/>
                </a:lnTo>
                <a:lnTo>
                  <a:pt x="2676769" y="1039446"/>
                </a:lnTo>
                <a:lnTo>
                  <a:pt x="2676769" y="1055077"/>
                </a:lnTo>
                <a:lnTo>
                  <a:pt x="2743200" y="1055077"/>
                </a:lnTo>
                <a:lnTo>
                  <a:pt x="2743200" y="1074615"/>
                </a:lnTo>
                <a:lnTo>
                  <a:pt x="2809630" y="1074615"/>
                </a:lnTo>
                <a:lnTo>
                  <a:pt x="2809630" y="1101969"/>
                </a:lnTo>
                <a:lnTo>
                  <a:pt x="2946400" y="1101969"/>
                </a:lnTo>
                <a:lnTo>
                  <a:pt x="2946400" y="1121507"/>
                </a:lnTo>
                <a:lnTo>
                  <a:pt x="3067538" y="1121507"/>
                </a:lnTo>
                <a:lnTo>
                  <a:pt x="3067538" y="1144954"/>
                </a:lnTo>
                <a:lnTo>
                  <a:pt x="3360615" y="1144954"/>
                </a:lnTo>
                <a:lnTo>
                  <a:pt x="3360615" y="1176215"/>
                </a:lnTo>
                <a:lnTo>
                  <a:pt x="3442676" y="1176215"/>
                </a:lnTo>
                <a:lnTo>
                  <a:pt x="3442676" y="1227015"/>
                </a:lnTo>
                <a:lnTo>
                  <a:pt x="3481753" y="1227015"/>
                </a:lnTo>
                <a:lnTo>
                  <a:pt x="3481753" y="1227015"/>
                </a:lnTo>
                <a:lnTo>
                  <a:pt x="3524738" y="1227015"/>
                </a:lnTo>
                <a:lnTo>
                  <a:pt x="3524738" y="1266092"/>
                </a:lnTo>
                <a:lnTo>
                  <a:pt x="3548184" y="1266092"/>
                </a:lnTo>
                <a:lnTo>
                  <a:pt x="3548184" y="1301261"/>
                </a:lnTo>
                <a:lnTo>
                  <a:pt x="3571630" y="1301261"/>
                </a:lnTo>
                <a:lnTo>
                  <a:pt x="3571630" y="1336430"/>
                </a:lnTo>
                <a:lnTo>
                  <a:pt x="3618523" y="1336430"/>
                </a:lnTo>
                <a:lnTo>
                  <a:pt x="3618523" y="1359877"/>
                </a:lnTo>
                <a:lnTo>
                  <a:pt x="3786553" y="1359877"/>
                </a:lnTo>
                <a:lnTo>
                  <a:pt x="3786553" y="1379415"/>
                </a:lnTo>
                <a:lnTo>
                  <a:pt x="3810000" y="1379415"/>
                </a:lnTo>
                <a:lnTo>
                  <a:pt x="3810000" y="1414584"/>
                </a:lnTo>
                <a:lnTo>
                  <a:pt x="3868615" y="1414584"/>
                </a:lnTo>
                <a:lnTo>
                  <a:pt x="3868615" y="1461477"/>
                </a:lnTo>
                <a:lnTo>
                  <a:pt x="3938953" y="1461477"/>
                </a:lnTo>
                <a:lnTo>
                  <a:pt x="3938953" y="1481015"/>
                </a:lnTo>
                <a:lnTo>
                  <a:pt x="4056184" y="1481015"/>
                </a:lnTo>
                <a:lnTo>
                  <a:pt x="4091353" y="1484923"/>
                </a:lnTo>
                <a:lnTo>
                  <a:pt x="4091353" y="1516184"/>
                </a:lnTo>
                <a:lnTo>
                  <a:pt x="4126523" y="1516184"/>
                </a:lnTo>
                <a:lnTo>
                  <a:pt x="4126523" y="1566984"/>
                </a:lnTo>
                <a:lnTo>
                  <a:pt x="4181230" y="1566984"/>
                </a:lnTo>
                <a:lnTo>
                  <a:pt x="4181230" y="1598246"/>
                </a:lnTo>
                <a:lnTo>
                  <a:pt x="4376615" y="1598246"/>
                </a:lnTo>
                <a:lnTo>
                  <a:pt x="4376615" y="1645138"/>
                </a:lnTo>
                <a:lnTo>
                  <a:pt x="4450861" y="1645138"/>
                </a:lnTo>
                <a:lnTo>
                  <a:pt x="4450861" y="1699846"/>
                </a:lnTo>
                <a:lnTo>
                  <a:pt x="4552461" y="1699846"/>
                </a:lnTo>
                <a:lnTo>
                  <a:pt x="4552461" y="1731107"/>
                </a:lnTo>
                <a:lnTo>
                  <a:pt x="4579815" y="1731107"/>
                </a:lnTo>
                <a:lnTo>
                  <a:pt x="4579815" y="1774092"/>
                </a:lnTo>
                <a:lnTo>
                  <a:pt x="4704861" y="1774092"/>
                </a:lnTo>
                <a:lnTo>
                  <a:pt x="4704861" y="1817077"/>
                </a:lnTo>
                <a:lnTo>
                  <a:pt x="4876800" y="1817077"/>
                </a:lnTo>
                <a:lnTo>
                  <a:pt x="4876800" y="1860061"/>
                </a:lnTo>
                <a:lnTo>
                  <a:pt x="4931507" y="1860061"/>
                </a:lnTo>
                <a:lnTo>
                  <a:pt x="4931507" y="1891323"/>
                </a:lnTo>
                <a:lnTo>
                  <a:pt x="4997938" y="1891323"/>
                </a:lnTo>
                <a:lnTo>
                  <a:pt x="4997938" y="1942123"/>
                </a:lnTo>
                <a:lnTo>
                  <a:pt x="5220676" y="1942123"/>
                </a:lnTo>
                <a:lnTo>
                  <a:pt x="5220676" y="2028092"/>
                </a:lnTo>
                <a:lnTo>
                  <a:pt x="5255846" y="2028092"/>
                </a:lnTo>
                <a:lnTo>
                  <a:pt x="5255846" y="2074984"/>
                </a:lnTo>
                <a:lnTo>
                  <a:pt x="5365261" y="2074984"/>
                </a:lnTo>
                <a:lnTo>
                  <a:pt x="5365261" y="2149230"/>
                </a:lnTo>
                <a:lnTo>
                  <a:pt x="5548923" y="2149230"/>
                </a:lnTo>
                <a:lnTo>
                  <a:pt x="5548923" y="2227384"/>
                </a:lnTo>
                <a:lnTo>
                  <a:pt x="5603630" y="2227384"/>
                </a:lnTo>
                <a:lnTo>
                  <a:pt x="5603630" y="2313354"/>
                </a:lnTo>
                <a:lnTo>
                  <a:pt x="5822461" y="2313354"/>
                </a:lnTo>
                <a:lnTo>
                  <a:pt x="5822461" y="2500923"/>
                </a:lnTo>
                <a:lnTo>
                  <a:pt x="6045200" y="2500923"/>
                </a:lnTo>
                <a:lnTo>
                  <a:pt x="6045200" y="2774461"/>
                </a:lnTo>
                <a:lnTo>
                  <a:pt x="6271846" y="277446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0B14D13E-2022-D73A-9167-7EFA224F13BB}"/>
              </a:ext>
            </a:extLst>
          </p:cNvPr>
          <p:cNvGrpSpPr/>
          <p:nvPr/>
        </p:nvGrpSpPr>
        <p:grpSpPr>
          <a:xfrm>
            <a:off x="7192439" y="2198910"/>
            <a:ext cx="4415271" cy="2104162"/>
            <a:chOff x="1392422" y="1586797"/>
            <a:chExt cx="6257844" cy="2851481"/>
          </a:xfrm>
        </p:grpSpPr>
        <p:sp>
          <p:nvSpPr>
            <p:cNvPr id="16" name="Rectangle 15">
              <a:extLst>
                <a:ext uri="{FF2B5EF4-FFF2-40B4-BE49-F238E27FC236}">
                  <a16:creationId xmlns:a16="http://schemas.microsoft.com/office/drawing/2014/main" id="{59C6FFB5-6549-98F5-2660-0D2371643DAD}"/>
                </a:ext>
              </a:extLst>
            </p:cNvPr>
            <p:cNvSpPr/>
            <p:nvPr/>
          </p:nvSpPr>
          <p:spPr bwMode="auto">
            <a:xfrm>
              <a:off x="1392422" y="158679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DAA735A8-90B2-ECFF-72CD-34ED0B28331C}"/>
                </a:ext>
              </a:extLst>
            </p:cNvPr>
            <p:cNvSpPr/>
            <p:nvPr/>
          </p:nvSpPr>
          <p:spPr bwMode="auto">
            <a:xfrm>
              <a:off x="1416224" y="16147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E045A9B1-E5B1-BF77-C00C-C8CE6B33B231}"/>
                </a:ext>
              </a:extLst>
            </p:cNvPr>
            <p:cNvSpPr/>
            <p:nvPr/>
          </p:nvSpPr>
          <p:spPr bwMode="auto">
            <a:xfrm>
              <a:off x="1810049" y="169503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7E20EA41-F3D1-42DB-71A7-96A7926DF666}"/>
                </a:ext>
              </a:extLst>
            </p:cNvPr>
            <p:cNvSpPr/>
            <p:nvPr/>
          </p:nvSpPr>
          <p:spPr bwMode="auto">
            <a:xfrm>
              <a:off x="1867512" y="169592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4FB2D08C-E8D7-8BE5-C079-EFC49B9313CF}"/>
                </a:ext>
              </a:extLst>
            </p:cNvPr>
            <p:cNvSpPr/>
            <p:nvPr/>
          </p:nvSpPr>
          <p:spPr bwMode="auto">
            <a:xfrm>
              <a:off x="2078549" y="173336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56366EA0-43A8-7C77-D357-1FB0D4834444}"/>
                </a:ext>
              </a:extLst>
            </p:cNvPr>
            <p:cNvSpPr/>
            <p:nvPr/>
          </p:nvSpPr>
          <p:spPr bwMode="auto">
            <a:xfrm>
              <a:off x="2178616" y="180280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EF626DE0-B6A0-3A50-44F3-E996E7676C5E}"/>
                </a:ext>
              </a:extLst>
            </p:cNvPr>
            <p:cNvSpPr/>
            <p:nvPr/>
          </p:nvSpPr>
          <p:spPr bwMode="auto">
            <a:xfrm>
              <a:off x="2365151" y="193166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A51616BD-2EF2-50AE-AF84-77D921A93FCD}"/>
                </a:ext>
              </a:extLst>
            </p:cNvPr>
            <p:cNvSpPr/>
            <p:nvPr/>
          </p:nvSpPr>
          <p:spPr bwMode="auto">
            <a:xfrm>
              <a:off x="2653636" y="200471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86A40371-3E06-DBB0-393A-51BEDAF09FA3}"/>
                </a:ext>
              </a:extLst>
            </p:cNvPr>
            <p:cNvSpPr/>
            <p:nvPr/>
          </p:nvSpPr>
          <p:spPr bwMode="auto">
            <a:xfrm>
              <a:off x="2852398" y="20919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EC6A87FA-8190-CD8F-36E6-83152E21050C}"/>
                </a:ext>
              </a:extLst>
            </p:cNvPr>
            <p:cNvSpPr/>
            <p:nvPr/>
          </p:nvSpPr>
          <p:spPr bwMode="auto">
            <a:xfrm>
              <a:off x="4272374" y="271259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AB46B0B1-7417-FCDD-B06D-187A8B357CBC}"/>
                </a:ext>
              </a:extLst>
            </p:cNvPr>
            <p:cNvSpPr/>
            <p:nvPr/>
          </p:nvSpPr>
          <p:spPr bwMode="auto">
            <a:xfrm>
              <a:off x="4305705" y="271259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22AFF2E9-AB90-F215-6308-2B62F266C1D3}"/>
                </a:ext>
              </a:extLst>
            </p:cNvPr>
            <p:cNvSpPr/>
            <p:nvPr/>
          </p:nvSpPr>
          <p:spPr bwMode="auto">
            <a:xfrm>
              <a:off x="4397599" y="273851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24E8A35D-BC56-C44D-A5B9-988483362804}"/>
                </a:ext>
              </a:extLst>
            </p:cNvPr>
            <p:cNvSpPr/>
            <p:nvPr/>
          </p:nvSpPr>
          <p:spPr bwMode="auto">
            <a:xfrm>
              <a:off x="4481484" y="273851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E4720484-488C-2873-9F38-F0328C7A1DC3}"/>
                </a:ext>
              </a:extLst>
            </p:cNvPr>
            <p:cNvSpPr/>
            <p:nvPr/>
          </p:nvSpPr>
          <p:spPr bwMode="auto">
            <a:xfrm>
              <a:off x="5151507" y="300455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755ED804-4CCF-4218-5E23-80558D9B0248}"/>
                </a:ext>
              </a:extLst>
            </p:cNvPr>
            <p:cNvSpPr/>
            <p:nvPr/>
          </p:nvSpPr>
          <p:spPr bwMode="auto">
            <a:xfrm>
              <a:off x="5194508" y="305069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9996814F-1F48-C554-9E0C-482693E25EA2}"/>
                </a:ext>
              </a:extLst>
            </p:cNvPr>
            <p:cNvSpPr/>
            <p:nvPr/>
          </p:nvSpPr>
          <p:spPr bwMode="auto">
            <a:xfrm>
              <a:off x="5225938" y="304878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64933146-B559-100B-C4E0-B9A1A4CA9439}"/>
                </a:ext>
              </a:extLst>
            </p:cNvPr>
            <p:cNvSpPr/>
            <p:nvPr/>
          </p:nvSpPr>
          <p:spPr bwMode="auto">
            <a:xfrm>
              <a:off x="5386330" y="307357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6E60D69-44A9-1C27-391B-75AD66809E5D}"/>
                </a:ext>
              </a:extLst>
            </p:cNvPr>
            <p:cNvSpPr/>
            <p:nvPr/>
          </p:nvSpPr>
          <p:spPr bwMode="auto">
            <a:xfrm>
              <a:off x="5420783" y="3098461"/>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5FE336C3-B51A-98A0-7BE5-1F9966CABA66}"/>
                </a:ext>
              </a:extLst>
            </p:cNvPr>
            <p:cNvSpPr/>
            <p:nvPr/>
          </p:nvSpPr>
          <p:spPr bwMode="auto">
            <a:xfrm>
              <a:off x="5448586" y="314580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E814ED41-DFD6-E76F-2CE2-CD32616F44AF}"/>
                </a:ext>
              </a:extLst>
            </p:cNvPr>
            <p:cNvSpPr/>
            <p:nvPr/>
          </p:nvSpPr>
          <p:spPr bwMode="auto">
            <a:xfrm>
              <a:off x="5481384" y="316408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EEEA2456-9264-AF88-08F9-E310CCCFC7B0}"/>
                </a:ext>
              </a:extLst>
            </p:cNvPr>
            <p:cNvSpPr/>
            <p:nvPr/>
          </p:nvSpPr>
          <p:spPr bwMode="auto">
            <a:xfrm>
              <a:off x="5546096" y="31932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A9ED6E7B-43A5-0EF5-639F-A1246223DA8F}"/>
                </a:ext>
              </a:extLst>
            </p:cNvPr>
            <p:cNvSpPr/>
            <p:nvPr/>
          </p:nvSpPr>
          <p:spPr bwMode="auto">
            <a:xfrm>
              <a:off x="5578718" y="319781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7EAFE1A0-4C8B-6BFB-86AF-04C49CA3034B}"/>
                </a:ext>
              </a:extLst>
            </p:cNvPr>
            <p:cNvSpPr/>
            <p:nvPr/>
          </p:nvSpPr>
          <p:spPr bwMode="auto">
            <a:xfrm>
              <a:off x="5617044" y="319172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CDE778CA-4D18-56C8-726F-355800E831A5}"/>
                </a:ext>
              </a:extLst>
            </p:cNvPr>
            <p:cNvSpPr/>
            <p:nvPr/>
          </p:nvSpPr>
          <p:spPr bwMode="auto">
            <a:xfrm>
              <a:off x="5667194" y="319497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C82B2A26-7343-BD60-E130-CA4D37439C6A}"/>
                </a:ext>
              </a:extLst>
            </p:cNvPr>
            <p:cNvSpPr/>
            <p:nvPr/>
          </p:nvSpPr>
          <p:spPr bwMode="auto">
            <a:xfrm>
              <a:off x="5734234" y="323786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D8484673-98BA-40C8-9E79-67FFA095A369}"/>
                </a:ext>
              </a:extLst>
            </p:cNvPr>
            <p:cNvSpPr/>
            <p:nvPr/>
          </p:nvSpPr>
          <p:spPr bwMode="auto">
            <a:xfrm>
              <a:off x="5767032" y="32862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0B86DFEC-5B92-79C5-0A2D-4C46E4142A33}"/>
                </a:ext>
              </a:extLst>
            </p:cNvPr>
            <p:cNvSpPr/>
            <p:nvPr/>
          </p:nvSpPr>
          <p:spPr bwMode="auto">
            <a:xfrm>
              <a:off x="5805358" y="328662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ED6D6802-C7A2-2D4C-4498-47EE66D2F6F1}"/>
                </a:ext>
              </a:extLst>
            </p:cNvPr>
            <p:cNvSpPr/>
            <p:nvPr/>
          </p:nvSpPr>
          <p:spPr bwMode="auto">
            <a:xfrm>
              <a:off x="5838156" y="328885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B4DB4A6-E7EB-6152-35A5-981505226E09}"/>
                </a:ext>
              </a:extLst>
            </p:cNvPr>
            <p:cNvSpPr/>
            <p:nvPr/>
          </p:nvSpPr>
          <p:spPr bwMode="auto">
            <a:xfrm>
              <a:off x="5875691" y="331412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1AA6AC53-9B8C-1813-6EA9-0F3F879D7A37}"/>
                </a:ext>
              </a:extLst>
            </p:cNvPr>
            <p:cNvSpPr/>
            <p:nvPr/>
          </p:nvSpPr>
          <p:spPr bwMode="auto">
            <a:xfrm>
              <a:off x="5921558" y="336360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743A423C-5045-98B5-5649-9112AB94AA6E}"/>
                </a:ext>
              </a:extLst>
            </p:cNvPr>
            <p:cNvSpPr/>
            <p:nvPr/>
          </p:nvSpPr>
          <p:spPr bwMode="auto">
            <a:xfrm>
              <a:off x="5973798" y="33651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FF1C63BC-56BE-AED2-8385-0436EF3E1290}"/>
                </a:ext>
              </a:extLst>
            </p:cNvPr>
            <p:cNvSpPr/>
            <p:nvPr/>
          </p:nvSpPr>
          <p:spPr bwMode="auto">
            <a:xfrm>
              <a:off x="6031528" y="340293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5FFD4128-0F94-3505-09AD-133E3B950C2B}"/>
                </a:ext>
              </a:extLst>
            </p:cNvPr>
            <p:cNvSpPr/>
            <p:nvPr/>
          </p:nvSpPr>
          <p:spPr bwMode="auto">
            <a:xfrm>
              <a:off x="6077973" y="340061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045A88E8-E947-DB1D-88F7-D22169DAF323}"/>
                </a:ext>
              </a:extLst>
            </p:cNvPr>
            <p:cNvSpPr/>
            <p:nvPr/>
          </p:nvSpPr>
          <p:spPr bwMode="auto">
            <a:xfrm>
              <a:off x="6144391" y="340237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9C54BFF-2557-8BFC-E875-7EE64FBA994A}"/>
                </a:ext>
              </a:extLst>
            </p:cNvPr>
            <p:cNvSpPr/>
            <p:nvPr/>
          </p:nvSpPr>
          <p:spPr bwMode="auto">
            <a:xfrm>
              <a:off x="6190008" y="343040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4180838D-248A-1CA3-B689-03F28B654AA4}"/>
                </a:ext>
              </a:extLst>
            </p:cNvPr>
            <p:cNvSpPr/>
            <p:nvPr/>
          </p:nvSpPr>
          <p:spPr bwMode="auto">
            <a:xfrm>
              <a:off x="6222584" y="346945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49AA335B-2381-0CAF-34DD-4A45D018F29C}"/>
                </a:ext>
              </a:extLst>
            </p:cNvPr>
            <p:cNvSpPr/>
            <p:nvPr/>
          </p:nvSpPr>
          <p:spPr bwMode="auto">
            <a:xfrm>
              <a:off x="6264720" y="34682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D2FBF1EC-CDB6-FD8D-8A7B-B1F207F9C652}"/>
                </a:ext>
              </a:extLst>
            </p:cNvPr>
            <p:cNvSpPr/>
            <p:nvPr/>
          </p:nvSpPr>
          <p:spPr bwMode="auto">
            <a:xfrm>
              <a:off x="6307828" y="35075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664276D0-E7FE-91F8-15DF-623BBE0217F5}"/>
                </a:ext>
              </a:extLst>
            </p:cNvPr>
            <p:cNvSpPr/>
            <p:nvPr/>
          </p:nvSpPr>
          <p:spPr bwMode="auto">
            <a:xfrm>
              <a:off x="6334809" y="35431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E956C0CC-810E-CB85-FF1E-14D6179028D2}"/>
                </a:ext>
              </a:extLst>
            </p:cNvPr>
            <p:cNvSpPr/>
            <p:nvPr/>
          </p:nvSpPr>
          <p:spPr bwMode="auto">
            <a:xfrm>
              <a:off x="6411301" y="35431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D764462-C59B-31BB-9BB4-0E355D307064}"/>
                </a:ext>
              </a:extLst>
            </p:cNvPr>
            <p:cNvSpPr/>
            <p:nvPr/>
          </p:nvSpPr>
          <p:spPr bwMode="auto">
            <a:xfrm>
              <a:off x="6491628" y="354006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FAE305BA-EA5B-6DBC-6729-28EB93B0629D}"/>
                </a:ext>
              </a:extLst>
            </p:cNvPr>
            <p:cNvSpPr/>
            <p:nvPr/>
          </p:nvSpPr>
          <p:spPr bwMode="auto">
            <a:xfrm>
              <a:off x="6568969" y="366606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1719587F-F692-B605-F490-8594F038D62B}"/>
                </a:ext>
              </a:extLst>
            </p:cNvPr>
            <p:cNvSpPr/>
            <p:nvPr/>
          </p:nvSpPr>
          <p:spPr bwMode="auto">
            <a:xfrm>
              <a:off x="6614320" y="366216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019B017E-AF59-A439-219E-F27442775E4C}"/>
                </a:ext>
              </a:extLst>
            </p:cNvPr>
            <p:cNvSpPr/>
            <p:nvPr/>
          </p:nvSpPr>
          <p:spPr bwMode="auto">
            <a:xfrm>
              <a:off x="6656554" y="366126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0350769D-B124-0994-E923-5BCF1274E02B}"/>
                </a:ext>
              </a:extLst>
            </p:cNvPr>
            <p:cNvSpPr/>
            <p:nvPr/>
          </p:nvSpPr>
          <p:spPr bwMode="auto">
            <a:xfrm>
              <a:off x="6691314" y="374014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B1C05804-60F4-D818-F3D7-CBD1CBB531D7}"/>
                </a:ext>
              </a:extLst>
            </p:cNvPr>
            <p:cNvSpPr/>
            <p:nvPr/>
          </p:nvSpPr>
          <p:spPr bwMode="auto">
            <a:xfrm>
              <a:off x="6716493" y="374024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DA50E240-21E5-8EA7-7E45-E0378C786F6E}"/>
                </a:ext>
              </a:extLst>
            </p:cNvPr>
            <p:cNvSpPr/>
            <p:nvPr/>
          </p:nvSpPr>
          <p:spPr bwMode="auto">
            <a:xfrm>
              <a:off x="6826346" y="374101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3A4005A6-0781-838E-A4F3-E4A58414427D}"/>
                </a:ext>
              </a:extLst>
            </p:cNvPr>
            <p:cNvSpPr/>
            <p:nvPr/>
          </p:nvSpPr>
          <p:spPr bwMode="auto">
            <a:xfrm>
              <a:off x="6875353" y="381424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B8EC9EC9-FF78-CF0B-4852-C4850E7E637B}"/>
                </a:ext>
              </a:extLst>
            </p:cNvPr>
            <p:cNvSpPr/>
            <p:nvPr/>
          </p:nvSpPr>
          <p:spPr bwMode="auto">
            <a:xfrm>
              <a:off x="6928424" y="390469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59062104-F0E8-D9DC-3A57-71C1AABB9E74}"/>
                </a:ext>
              </a:extLst>
            </p:cNvPr>
            <p:cNvSpPr/>
            <p:nvPr/>
          </p:nvSpPr>
          <p:spPr bwMode="auto">
            <a:xfrm>
              <a:off x="6972699" y="390469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22B5BE5E-FC0C-D9FB-EEF5-BA801B8619A7}"/>
                </a:ext>
              </a:extLst>
            </p:cNvPr>
            <p:cNvSpPr/>
            <p:nvPr/>
          </p:nvSpPr>
          <p:spPr bwMode="auto">
            <a:xfrm>
              <a:off x="7035497" y="3904531"/>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86CD7D45-A5DB-CD00-0D4C-E9CCDBD0F5DA}"/>
                </a:ext>
              </a:extLst>
            </p:cNvPr>
            <p:cNvSpPr/>
            <p:nvPr/>
          </p:nvSpPr>
          <p:spPr bwMode="auto">
            <a:xfrm>
              <a:off x="7115266" y="390342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DD14CB25-FB06-1854-DDF3-16374CA4283E}"/>
                </a:ext>
              </a:extLst>
            </p:cNvPr>
            <p:cNvSpPr/>
            <p:nvPr/>
          </p:nvSpPr>
          <p:spPr bwMode="auto">
            <a:xfrm>
              <a:off x="7212025" y="40942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2AB747A6-868C-00B9-F64E-E7178FCFBFE5}"/>
                </a:ext>
              </a:extLst>
            </p:cNvPr>
            <p:cNvSpPr/>
            <p:nvPr/>
          </p:nvSpPr>
          <p:spPr bwMode="auto">
            <a:xfrm>
              <a:off x="7246443" y="40942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9E3481D5-5CA3-59F2-FC94-F4162650141F}"/>
                </a:ext>
              </a:extLst>
            </p:cNvPr>
            <p:cNvSpPr/>
            <p:nvPr/>
          </p:nvSpPr>
          <p:spPr bwMode="auto">
            <a:xfrm>
              <a:off x="7369035" y="43561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7FD8B2B2-F17E-B9DA-7810-0EE91AC0A168}"/>
                </a:ext>
              </a:extLst>
            </p:cNvPr>
            <p:cNvSpPr/>
            <p:nvPr/>
          </p:nvSpPr>
          <p:spPr bwMode="auto">
            <a:xfrm>
              <a:off x="7429604" y="435481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229D5832-EADD-3B00-ABAF-9051580A915A}"/>
                </a:ext>
              </a:extLst>
            </p:cNvPr>
            <p:cNvSpPr/>
            <p:nvPr/>
          </p:nvSpPr>
          <p:spPr bwMode="auto">
            <a:xfrm>
              <a:off x="7573614" y="436162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3" name="TextBox 72">
            <a:extLst>
              <a:ext uri="{FF2B5EF4-FFF2-40B4-BE49-F238E27FC236}">
                <a16:creationId xmlns:a16="http://schemas.microsoft.com/office/drawing/2014/main" id="{A324FC52-8812-F572-E54D-118648324F7D}"/>
              </a:ext>
            </a:extLst>
          </p:cNvPr>
          <p:cNvSpPr txBox="1"/>
          <p:nvPr/>
        </p:nvSpPr>
        <p:spPr bwMode="auto">
          <a:xfrm rot="16200000">
            <a:off x="5425919" y="3358068"/>
            <a:ext cx="2637982"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Probability (%)</a:t>
            </a:r>
          </a:p>
        </p:txBody>
      </p:sp>
      <p:sp>
        <p:nvSpPr>
          <p:cNvPr id="74" name="Freeform: Shape 73">
            <a:extLst>
              <a:ext uri="{FF2B5EF4-FFF2-40B4-BE49-F238E27FC236}">
                <a16:creationId xmlns:a16="http://schemas.microsoft.com/office/drawing/2014/main" id="{0636B2DB-FBAA-6213-228E-BCAE6DF9DC16}"/>
              </a:ext>
            </a:extLst>
          </p:cNvPr>
          <p:cNvSpPr/>
          <p:nvPr/>
        </p:nvSpPr>
        <p:spPr bwMode="auto">
          <a:xfrm>
            <a:off x="7167875" y="2225323"/>
            <a:ext cx="4571079" cy="2637983"/>
          </a:xfrm>
          <a:custGeom>
            <a:avLst/>
            <a:gdLst>
              <a:gd name="connsiteX0" fmla="*/ 0 w 7354388"/>
              <a:gd name="connsiteY0" fmla="*/ 0 h 3246120"/>
              <a:gd name="connsiteX1" fmla="*/ 0 w 7354388"/>
              <a:gd name="connsiteY1" fmla="*/ 3246120 h 3246120"/>
              <a:gd name="connsiteX2" fmla="*/ 7354388 w 7354388"/>
              <a:gd name="connsiteY2" fmla="*/ 3246120 h 3246120"/>
            </a:gdLst>
            <a:ahLst/>
            <a:cxnLst>
              <a:cxn ang="0">
                <a:pos x="connsiteX0" y="connsiteY0"/>
              </a:cxn>
              <a:cxn ang="0">
                <a:pos x="connsiteX1" y="connsiteY1"/>
              </a:cxn>
              <a:cxn ang="0">
                <a:pos x="connsiteX2" y="connsiteY2"/>
              </a:cxn>
            </a:cxnLst>
            <a:rect l="l" t="t" r="r" b="b"/>
            <a:pathLst>
              <a:path w="7354388" h="3246120">
                <a:moveTo>
                  <a:pt x="0" y="0"/>
                </a:moveTo>
                <a:lnTo>
                  <a:pt x="0" y="3246120"/>
                </a:lnTo>
                <a:lnTo>
                  <a:pt x="7354388" y="32461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75" name="Group 74">
            <a:extLst>
              <a:ext uri="{FF2B5EF4-FFF2-40B4-BE49-F238E27FC236}">
                <a16:creationId xmlns:a16="http://schemas.microsoft.com/office/drawing/2014/main" id="{169D6695-7B09-F6E6-200B-2F475451C7AF}"/>
              </a:ext>
            </a:extLst>
          </p:cNvPr>
          <p:cNvGrpSpPr/>
          <p:nvPr/>
        </p:nvGrpSpPr>
        <p:grpSpPr>
          <a:xfrm>
            <a:off x="7095745" y="2223954"/>
            <a:ext cx="64416" cy="2637983"/>
            <a:chOff x="2963636" y="1714501"/>
            <a:chExt cx="64008" cy="3073304"/>
          </a:xfrm>
        </p:grpSpPr>
        <p:cxnSp>
          <p:nvCxnSpPr>
            <p:cNvPr id="76" name="Straight Connector 75">
              <a:extLst>
                <a:ext uri="{FF2B5EF4-FFF2-40B4-BE49-F238E27FC236}">
                  <a16:creationId xmlns:a16="http://schemas.microsoft.com/office/drawing/2014/main" id="{F75DDEA3-A8E7-BC16-4C5F-81B76B59FA82}"/>
                </a:ext>
              </a:extLst>
            </p:cNvPr>
            <p:cNvCxnSpPr/>
            <p:nvPr/>
          </p:nvCxnSpPr>
          <p:spPr bwMode="auto">
            <a:xfrm>
              <a:off x="2963636" y="1714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A6B9DF2-6C7A-27AF-6258-470F2CA0D8C4}"/>
                </a:ext>
              </a:extLst>
            </p:cNvPr>
            <p:cNvCxnSpPr/>
            <p:nvPr/>
          </p:nvCxnSpPr>
          <p:spPr bwMode="auto">
            <a:xfrm>
              <a:off x="2963636" y="23291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F3CAB6F-9097-D58D-5C1D-5295D831F5B1}"/>
                </a:ext>
              </a:extLst>
            </p:cNvPr>
            <p:cNvCxnSpPr/>
            <p:nvPr/>
          </p:nvCxnSpPr>
          <p:spPr bwMode="auto">
            <a:xfrm>
              <a:off x="2963636" y="2943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5828B6E-BBA7-21AB-50BA-272CE96A2310}"/>
                </a:ext>
              </a:extLst>
            </p:cNvPr>
            <p:cNvCxnSpPr/>
            <p:nvPr/>
          </p:nvCxnSpPr>
          <p:spPr bwMode="auto">
            <a:xfrm>
              <a:off x="2963636" y="3558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6CC93DF-A04E-F68D-C6D7-FEDEECAE81FC}"/>
                </a:ext>
              </a:extLst>
            </p:cNvPr>
            <p:cNvCxnSpPr/>
            <p:nvPr/>
          </p:nvCxnSpPr>
          <p:spPr bwMode="auto">
            <a:xfrm>
              <a:off x="2963636" y="4173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0C0BE91-995E-381F-69AE-F3811A2C4791}"/>
                </a:ext>
              </a:extLst>
            </p:cNvPr>
            <p:cNvCxnSpPr/>
            <p:nvPr/>
          </p:nvCxnSpPr>
          <p:spPr bwMode="auto">
            <a:xfrm>
              <a:off x="2963636" y="478780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2" name="TextBox 81">
            <a:extLst>
              <a:ext uri="{FF2B5EF4-FFF2-40B4-BE49-F238E27FC236}">
                <a16:creationId xmlns:a16="http://schemas.microsoft.com/office/drawing/2014/main" id="{4544563F-75AC-3BCF-1BCD-8A51C1A6A989}"/>
              </a:ext>
            </a:extLst>
          </p:cNvPr>
          <p:cNvSpPr txBox="1"/>
          <p:nvPr/>
        </p:nvSpPr>
        <p:spPr bwMode="auto">
          <a:xfrm>
            <a:off x="6840326" y="4721007"/>
            <a:ext cx="303760"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TextBox 82">
            <a:extLst>
              <a:ext uri="{FF2B5EF4-FFF2-40B4-BE49-F238E27FC236}">
                <a16:creationId xmlns:a16="http://schemas.microsoft.com/office/drawing/2014/main" id="{9DECC0A4-F460-7277-ADD8-E0B206EEF79B}"/>
              </a:ext>
            </a:extLst>
          </p:cNvPr>
          <p:cNvSpPr txBox="1"/>
          <p:nvPr/>
        </p:nvSpPr>
        <p:spPr bwMode="auto">
          <a:xfrm>
            <a:off x="6745236" y="4190818"/>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4" name="TextBox 83">
            <a:extLst>
              <a:ext uri="{FF2B5EF4-FFF2-40B4-BE49-F238E27FC236}">
                <a16:creationId xmlns:a16="http://schemas.microsoft.com/office/drawing/2014/main" id="{5BFF7318-FA0F-6A99-FCFC-D9EB1FAAEF5D}"/>
              </a:ext>
            </a:extLst>
          </p:cNvPr>
          <p:cNvSpPr txBox="1"/>
          <p:nvPr/>
        </p:nvSpPr>
        <p:spPr bwMode="auto">
          <a:xfrm>
            <a:off x="6744014" y="366605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5" name="TextBox 84">
            <a:extLst>
              <a:ext uri="{FF2B5EF4-FFF2-40B4-BE49-F238E27FC236}">
                <a16:creationId xmlns:a16="http://schemas.microsoft.com/office/drawing/2014/main" id="{04801C27-DB72-0253-35D5-A630AE0CB7E1}"/>
              </a:ext>
            </a:extLst>
          </p:cNvPr>
          <p:cNvSpPr txBox="1"/>
          <p:nvPr/>
        </p:nvSpPr>
        <p:spPr bwMode="auto">
          <a:xfrm>
            <a:off x="6745215" y="3132293"/>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6" name="TextBox 85">
            <a:extLst>
              <a:ext uri="{FF2B5EF4-FFF2-40B4-BE49-F238E27FC236}">
                <a16:creationId xmlns:a16="http://schemas.microsoft.com/office/drawing/2014/main" id="{E136D7A3-B514-7351-3A7B-97C7C0BC92D6}"/>
              </a:ext>
            </a:extLst>
          </p:cNvPr>
          <p:cNvSpPr txBox="1"/>
          <p:nvPr/>
        </p:nvSpPr>
        <p:spPr bwMode="auto">
          <a:xfrm>
            <a:off x="6740582" y="2595842"/>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7" name="TextBox 86">
            <a:extLst>
              <a:ext uri="{FF2B5EF4-FFF2-40B4-BE49-F238E27FC236}">
                <a16:creationId xmlns:a16="http://schemas.microsoft.com/office/drawing/2014/main" id="{E73A35E6-8C6F-0E19-0E17-7221404CF218}"/>
              </a:ext>
            </a:extLst>
          </p:cNvPr>
          <p:cNvSpPr txBox="1"/>
          <p:nvPr/>
        </p:nvSpPr>
        <p:spPr bwMode="auto">
          <a:xfrm>
            <a:off x="6650426" y="2073122"/>
            <a:ext cx="485054"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DB0DB00C-22CE-807E-838A-3D9EDC856101}"/>
              </a:ext>
            </a:extLst>
          </p:cNvPr>
          <p:cNvSpPr txBox="1"/>
          <p:nvPr/>
        </p:nvSpPr>
        <p:spPr bwMode="auto">
          <a:xfrm>
            <a:off x="7011644" y="4904796"/>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9" name="TextBox 88">
            <a:extLst>
              <a:ext uri="{FF2B5EF4-FFF2-40B4-BE49-F238E27FC236}">
                <a16:creationId xmlns:a16="http://schemas.microsoft.com/office/drawing/2014/main" id="{864F54B7-D3F2-ACE4-52AC-276A9185B991}"/>
              </a:ext>
            </a:extLst>
          </p:cNvPr>
          <p:cNvSpPr txBox="1"/>
          <p:nvPr/>
        </p:nvSpPr>
        <p:spPr bwMode="auto">
          <a:xfrm>
            <a:off x="7185492" y="4903704"/>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0" name="TextBox 89">
            <a:extLst>
              <a:ext uri="{FF2B5EF4-FFF2-40B4-BE49-F238E27FC236}">
                <a16:creationId xmlns:a16="http://schemas.microsoft.com/office/drawing/2014/main" id="{7748930E-75CA-D48C-0D53-3B8948B5403A}"/>
              </a:ext>
            </a:extLst>
          </p:cNvPr>
          <p:cNvSpPr txBox="1"/>
          <p:nvPr/>
        </p:nvSpPr>
        <p:spPr bwMode="auto">
          <a:xfrm>
            <a:off x="7339681" y="4903704"/>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1" name="TextBox 90">
            <a:extLst>
              <a:ext uri="{FF2B5EF4-FFF2-40B4-BE49-F238E27FC236}">
                <a16:creationId xmlns:a16="http://schemas.microsoft.com/office/drawing/2014/main" id="{A882E219-1C11-0448-136E-57A633038C95}"/>
              </a:ext>
            </a:extLst>
          </p:cNvPr>
          <p:cNvSpPr txBox="1"/>
          <p:nvPr/>
        </p:nvSpPr>
        <p:spPr bwMode="auto">
          <a:xfrm>
            <a:off x="7513071" y="4903704"/>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 name="TextBox 91">
            <a:extLst>
              <a:ext uri="{FF2B5EF4-FFF2-40B4-BE49-F238E27FC236}">
                <a16:creationId xmlns:a16="http://schemas.microsoft.com/office/drawing/2014/main" id="{8FB38F1A-8FEC-9815-3CC8-E2AEBDEC910D}"/>
              </a:ext>
            </a:extLst>
          </p:cNvPr>
          <p:cNvSpPr txBox="1"/>
          <p:nvPr/>
        </p:nvSpPr>
        <p:spPr bwMode="auto">
          <a:xfrm>
            <a:off x="7685961" y="4903704"/>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3" name="TextBox 92">
            <a:extLst>
              <a:ext uri="{FF2B5EF4-FFF2-40B4-BE49-F238E27FC236}">
                <a16:creationId xmlns:a16="http://schemas.microsoft.com/office/drawing/2014/main" id="{3C7F50E6-2B7C-D44D-1447-ECACAC272094}"/>
              </a:ext>
            </a:extLst>
          </p:cNvPr>
          <p:cNvSpPr txBox="1"/>
          <p:nvPr/>
        </p:nvSpPr>
        <p:spPr bwMode="auto">
          <a:xfrm>
            <a:off x="7812447"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4" name="TextBox 93">
            <a:extLst>
              <a:ext uri="{FF2B5EF4-FFF2-40B4-BE49-F238E27FC236}">
                <a16:creationId xmlns:a16="http://schemas.microsoft.com/office/drawing/2014/main" id="{D93532FA-7C7D-9D94-50A6-328A15EEDB09}"/>
              </a:ext>
            </a:extLst>
          </p:cNvPr>
          <p:cNvSpPr txBox="1"/>
          <p:nvPr/>
        </p:nvSpPr>
        <p:spPr bwMode="auto">
          <a:xfrm>
            <a:off x="7976500"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5" name="TextBox 94">
            <a:extLst>
              <a:ext uri="{FF2B5EF4-FFF2-40B4-BE49-F238E27FC236}">
                <a16:creationId xmlns:a16="http://schemas.microsoft.com/office/drawing/2014/main" id="{84EE5DB1-B5AA-60EB-CBA4-F0285C8CA900}"/>
              </a:ext>
            </a:extLst>
          </p:cNvPr>
          <p:cNvSpPr txBox="1"/>
          <p:nvPr/>
        </p:nvSpPr>
        <p:spPr bwMode="auto">
          <a:xfrm>
            <a:off x="8150096"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96" name="TextBox 95">
            <a:extLst>
              <a:ext uri="{FF2B5EF4-FFF2-40B4-BE49-F238E27FC236}">
                <a16:creationId xmlns:a16="http://schemas.microsoft.com/office/drawing/2014/main" id="{9955B410-3D9A-A40C-A580-3B0DA005C567}"/>
              </a:ext>
            </a:extLst>
          </p:cNvPr>
          <p:cNvSpPr txBox="1"/>
          <p:nvPr/>
        </p:nvSpPr>
        <p:spPr bwMode="auto">
          <a:xfrm>
            <a:off x="8320285"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7" name="TextBox 96">
            <a:extLst>
              <a:ext uri="{FF2B5EF4-FFF2-40B4-BE49-F238E27FC236}">
                <a16:creationId xmlns:a16="http://schemas.microsoft.com/office/drawing/2014/main" id="{8FED9C7D-4879-8922-D592-A1A597FEAEDF}"/>
              </a:ext>
            </a:extLst>
          </p:cNvPr>
          <p:cNvSpPr txBox="1"/>
          <p:nvPr/>
        </p:nvSpPr>
        <p:spPr bwMode="auto">
          <a:xfrm>
            <a:off x="8490532"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8" name="TextBox 97">
            <a:extLst>
              <a:ext uri="{FF2B5EF4-FFF2-40B4-BE49-F238E27FC236}">
                <a16:creationId xmlns:a16="http://schemas.microsoft.com/office/drawing/2014/main" id="{8ACE787B-5139-9129-F608-D60202707858}"/>
              </a:ext>
            </a:extLst>
          </p:cNvPr>
          <p:cNvSpPr txBox="1"/>
          <p:nvPr/>
        </p:nvSpPr>
        <p:spPr bwMode="auto">
          <a:xfrm>
            <a:off x="8649174"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9" name="TextBox 98">
            <a:extLst>
              <a:ext uri="{FF2B5EF4-FFF2-40B4-BE49-F238E27FC236}">
                <a16:creationId xmlns:a16="http://schemas.microsoft.com/office/drawing/2014/main" id="{75986BAB-EE67-0D99-2A4C-CC75DBCEF9B8}"/>
              </a:ext>
            </a:extLst>
          </p:cNvPr>
          <p:cNvSpPr txBox="1"/>
          <p:nvPr/>
        </p:nvSpPr>
        <p:spPr bwMode="auto">
          <a:xfrm>
            <a:off x="8826189"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0" name="TextBox 99">
            <a:extLst>
              <a:ext uri="{FF2B5EF4-FFF2-40B4-BE49-F238E27FC236}">
                <a16:creationId xmlns:a16="http://schemas.microsoft.com/office/drawing/2014/main" id="{12A3F9C5-0176-5B49-673A-8E2D6A3661FA}"/>
              </a:ext>
            </a:extLst>
          </p:cNvPr>
          <p:cNvSpPr txBox="1"/>
          <p:nvPr/>
        </p:nvSpPr>
        <p:spPr bwMode="auto">
          <a:xfrm>
            <a:off x="8995354"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1" name="TextBox 100">
            <a:extLst>
              <a:ext uri="{FF2B5EF4-FFF2-40B4-BE49-F238E27FC236}">
                <a16:creationId xmlns:a16="http://schemas.microsoft.com/office/drawing/2014/main" id="{CB0ED6C8-BC8B-8663-1AB7-8073DDC78199}"/>
              </a:ext>
            </a:extLst>
          </p:cNvPr>
          <p:cNvSpPr txBox="1"/>
          <p:nvPr/>
        </p:nvSpPr>
        <p:spPr bwMode="auto">
          <a:xfrm>
            <a:off x="9171736" y="489868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02" name="TextBox 101">
            <a:extLst>
              <a:ext uri="{FF2B5EF4-FFF2-40B4-BE49-F238E27FC236}">
                <a16:creationId xmlns:a16="http://schemas.microsoft.com/office/drawing/2014/main" id="{EA96C0A1-C39A-AFC4-DA15-14CB22CD2855}"/>
              </a:ext>
            </a:extLst>
          </p:cNvPr>
          <p:cNvSpPr txBox="1"/>
          <p:nvPr/>
        </p:nvSpPr>
        <p:spPr bwMode="auto">
          <a:xfrm>
            <a:off x="9344780" y="4903704"/>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03" name="TextBox 102">
            <a:extLst>
              <a:ext uri="{FF2B5EF4-FFF2-40B4-BE49-F238E27FC236}">
                <a16:creationId xmlns:a16="http://schemas.microsoft.com/office/drawing/2014/main" id="{5508985C-5197-3C2E-9D55-0698E30F09EA}"/>
              </a:ext>
            </a:extLst>
          </p:cNvPr>
          <p:cNvSpPr txBox="1"/>
          <p:nvPr/>
        </p:nvSpPr>
        <p:spPr bwMode="auto">
          <a:xfrm>
            <a:off x="9514162"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4" name="TextBox 103">
            <a:extLst>
              <a:ext uri="{FF2B5EF4-FFF2-40B4-BE49-F238E27FC236}">
                <a16:creationId xmlns:a16="http://schemas.microsoft.com/office/drawing/2014/main" id="{034AF5E3-2A28-4041-8355-595342ED1311}"/>
              </a:ext>
            </a:extLst>
          </p:cNvPr>
          <p:cNvSpPr txBox="1"/>
          <p:nvPr/>
        </p:nvSpPr>
        <p:spPr bwMode="auto">
          <a:xfrm>
            <a:off x="9674576"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05" name="TextBox 104">
            <a:extLst>
              <a:ext uri="{FF2B5EF4-FFF2-40B4-BE49-F238E27FC236}">
                <a16:creationId xmlns:a16="http://schemas.microsoft.com/office/drawing/2014/main" id="{02C11799-C66A-85E6-B83B-0E38646D8D3C}"/>
              </a:ext>
            </a:extLst>
          </p:cNvPr>
          <p:cNvSpPr txBox="1"/>
          <p:nvPr/>
        </p:nvSpPr>
        <p:spPr bwMode="auto">
          <a:xfrm>
            <a:off x="9848482"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6" name="TextBox 105">
            <a:extLst>
              <a:ext uri="{FF2B5EF4-FFF2-40B4-BE49-F238E27FC236}">
                <a16:creationId xmlns:a16="http://schemas.microsoft.com/office/drawing/2014/main" id="{4C81A036-0403-5A3D-A2A5-10EAF3515E4E}"/>
              </a:ext>
            </a:extLst>
          </p:cNvPr>
          <p:cNvSpPr txBox="1"/>
          <p:nvPr/>
        </p:nvSpPr>
        <p:spPr bwMode="auto">
          <a:xfrm>
            <a:off x="10014888"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07" name="TextBox 106">
            <a:extLst>
              <a:ext uri="{FF2B5EF4-FFF2-40B4-BE49-F238E27FC236}">
                <a16:creationId xmlns:a16="http://schemas.microsoft.com/office/drawing/2014/main" id="{DA49886F-1117-B648-2E42-2A3D5D73E82B}"/>
              </a:ext>
            </a:extLst>
          </p:cNvPr>
          <p:cNvSpPr txBox="1"/>
          <p:nvPr/>
        </p:nvSpPr>
        <p:spPr bwMode="auto">
          <a:xfrm>
            <a:off x="10173910" y="4902710"/>
            <a:ext cx="414374"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08" name="TextBox 107">
            <a:extLst>
              <a:ext uri="{FF2B5EF4-FFF2-40B4-BE49-F238E27FC236}">
                <a16:creationId xmlns:a16="http://schemas.microsoft.com/office/drawing/2014/main" id="{30F4503A-D394-E082-4D9B-90C3C3A0A3FF}"/>
              </a:ext>
            </a:extLst>
          </p:cNvPr>
          <p:cNvSpPr txBox="1"/>
          <p:nvPr/>
        </p:nvSpPr>
        <p:spPr bwMode="auto">
          <a:xfrm>
            <a:off x="10363471"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9" name="TextBox 108">
            <a:extLst>
              <a:ext uri="{FF2B5EF4-FFF2-40B4-BE49-F238E27FC236}">
                <a16:creationId xmlns:a16="http://schemas.microsoft.com/office/drawing/2014/main" id="{4C5C0438-DAFE-5CEA-720B-A98B2097BC8F}"/>
              </a:ext>
            </a:extLst>
          </p:cNvPr>
          <p:cNvSpPr txBox="1"/>
          <p:nvPr/>
        </p:nvSpPr>
        <p:spPr bwMode="auto">
          <a:xfrm>
            <a:off x="10534739"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0" name="TextBox 109">
            <a:extLst>
              <a:ext uri="{FF2B5EF4-FFF2-40B4-BE49-F238E27FC236}">
                <a16:creationId xmlns:a16="http://schemas.microsoft.com/office/drawing/2014/main" id="{EF5DA63E-AB2D-4018-B85B-4F371975EDCD}"/>
              </a:ext>
            </a:extLst>
          </p:cNvPr>
          <p:cNvSpPr txBox="1"/>
          <p:nvPr/>
        </p:nvSpPr>
        <p:spPr bwMode="auto">
          <a:xfrm>
            <a:off x="10700082"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111" name="TextBox 110">
            <a:extLst>
              <a:ext uri="{FF2B5EF4-FFF2-40B4-BE49-F238E27FC236}">
                <a16:creationId xmlns:a16="http://schemas.microsoft.com/office/drawing/2014/main" id="{E01F9958-66BA-8B7B-3CA4-45853518DB2D}"/>
              </a:ext>
            </a:extLst>
          </p:cNvPr>
          <p:cNvSpPr txBox="1"/>
          <p:nvPr/>
        </p:nvSpPr>
        <p:spPr bwMode="auto">
          <a:xfrm>
            <a:off x="10880466"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112" name="TextBox 111">
            <a:extLst>
              <a:ext uri="{FF2B5EF4-FFF2-40B4-BE49-F238E27FC236}">
                <a16:creationId xmlns:a16="http://schemas.microsoft.com/office/drawing/2014/main" id="{E55CE16A-9FA0-1CEC-DE0F-F6A379615AF6}"/>
              </a:ext>
            </a:extLst>
          </p:cNvPr>
          <p:cNvSpPr txBox="1"/>
          <p:nvPr/>
        </p:nvSpPr>
        <p:spPr bwMode="auto">
          <a:xfrm>
            <a:off x="11045465" y="49027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grpSp>
        <p:nvGrpSpPr>
          <p:cNvPr id="113" name="Group 112">
            <a:extLst>
              <a:ext uri="{FF2B5EF4-FFF2-40B4-BE49-F238E27FC236}">
                <a16:creationId xmlns:a16="http://schemas.microsoft.com/office/drawing/2014/main" id="{63D13699-922B-E758-8891-83D36EA3930A}"/>
              </a:ext>
            </a:extLst>
          </p:cNvPr>
          <p:cNvGrpSpPr/>
          <p:nvPr/>
        </p:nvGrpSpPr>
        <p:grpSpPr>
          <a:xfrm>
            <a:off x="7164682" y="4851857"/>
            <a:ext cx="4566197" cy="72534"/>
            <a:chOff x="1887960" y="4882098"/>
            <a:chExt cx="5888878" cy="120754"/>
          </a:xfrm>
        </p:grpSpPr>
        <p:grpSp>
          <p:nvGrpSpPr>
            <p:cNvPr id="114" name="Group 113">
              <a:extLst>
                <a:ext uri="{FF2B5EF4-FFF2-40B4-BE49-F238E27FC236}">
                  <a16:creationId xmlns:a16="http://schemas.microsoft.com/office/drawing/2014/main" id="{C436A501-456A-4E35-E8B9-4F2E930975DC}"/>
                </a:ext>
              </a:extLst>
            </p:cNvPr>
            <p:cNvGrpSpPr/>
            <p:nvPr/>
          </p:nvGrpSpPr>
          <p:grpSpPr>
            <a:xfrm>
              <a:off x="1887960" y="4882098"/>
              <a:ext cx="5474129" cy="120754"/>
              <a:chOff x="1887960" y="4893706"/>
              <a:chExt cx="6290638" cy="109146"/>
            </a:xfrm>
          </p:grpSpPr>
          <p:grpSp>
            <p:nvGrpSpPr>
              <p:cNvPr id="118" name="Group 117">
                <a:extLst>
                  <a:ext uri="{FF2B5EF4-FFF2-40B4-BE49-F238E27FC236}">
                    <a16:creationId xmlns:a16="http://schemas.microsoft.com/office/drawing/2014/main" id="{C928D324-2FF7-AA23-15CF-D2D09BB39DDE}"/>
                  </a:ext>
                </a:extLst>
              </p:cNvPr>
              <p:cNvGrpSpPr/>
              <p:nvPr/>
            </p:nvGrpSpPr>
            <p:grpSpPr>
              <a:xfrm>
                <a:off x="1887960" y="4894357"/>
                <a:ext cx="3518250" cy="108495"/>
                <a:chOff x="3214255" y="4960544"/>
                <a:chExt cx="7107381" cy="54802"/>
              </a:xfrm>
            </p:grpSpPr>
            <p:cxnSp>
              <p:nvCxnSpPr>
                <p:cNvPr id="131" name="Straight Connector 130">
                  <a:extLst>
                    <a:ext uri="{FF2B5EF4-FFF2-40B4-BE49-F238E27FC236}">
                      <a16:creationId xmlns:a16="http://schemas.microsoft.com/office/drawing/2014/main" id="{2D0E5415-5FD8-7109-9F62-42E44F7F1566}"/>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22DFF2D-BDE1-1654-1E4B-241C3BD2A262}"/>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E05CBC5-82A7-1F88-E490-823C3B34311E}"/>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FF14943-EDFD-FF8C-81FA-3B30FB4D20AB}"/>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FB2EAC3-948F-8B1A-8859-7317FCE6CD94}"/>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3457FFD-4584-C367-C39A-01432C17F949}"/>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3E42C67-454C-9234-FF7E-56E888C0ED7B}"/>
                    </a:ext>
                  </a:extLst>
                </p:cNvPr>
                <p:cNvCxnSpPr/>
                <p:nvPr/>
              </p:nvCxnSpPr>
              <p:spPr bwMode="auto">
                <a:xfrm rot="5400000">
                  <a:off x="877122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347E730-C942-905C-D732-6551DA8A6042}"/>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559596F-AFF6-0A4F-06E2-E5786E698485}"/>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7DF2C01-4F61-41A7-9F7B-A30B70AA0BEE}"/>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DC1BD6D-C2AC-EE16-69B0-C3BB3D274C59}"/>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9DDB24F-78EF-5785-A8BC-D3DD80019A66}"/>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409D53E-5BBD-E7F0-72AD-694611567B1F}"/>
                    </a:ext>
                  </a:extLst>
                </p:cNvPr>
                <p:cNvCxnSpPr/>
                <p:nvPr/>
              </p:nvCxnSpPr>
              <p:spPr bwMode="auto">
                <a:xfrm rot="5400000">
                  <a:off x="10294235"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8B38306-716E-1A73-58D3-DEE34C82F91A}"/>
                    </a:ext>
                  </a:extLst>
                </p:cNvPr>
                <p:cNvCxnSpPr/>
                <p:nvPr/>
              </p:nvCxnSpPr>
              <p:spPr bwMode="auto">
                <a:xfrm rot="5400000">
                  <a:off x="978656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E9136BA-AFDE-F582-6049-6E7E8822AD15}"/>
                    </a:ext>
                  </a:extLst>
                </p:cNvPr>
                <p:cNvCxnSpPr/>
                <p:nvPr/>
              </p:nvCxnSpPr>
              <p:spPr bwMode="auto">
                <a:xfrm rot="5400000">
                  <a:off x="927889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AA2A0176-C6F9-1E2E-0BFC-0A4C5F5D4813}"/>
                  </a:ext>
                </a:extLst>
              </p:cNvPr>
              <p:cNvGrpSpPr/>
              <p:nvPr/>
            </p:nvGrpSpPr>
            <p:grpSpPr>
              <a:xfrm>
                <a:off x="5654111" y="4893706"/>
                <a:ext cx="2524487" cy="109146"/>
                <a:chOff x="3214255" y="4960544"/>
                <a:chExt cx="5076700" cy="54802"/>
              </a:xfrm>
            </p:grpSpPr>
            <p:cxnSp>
              <p:nvCxnSpPr>
                <p:cNvPr id="120" name="Straight Connector 119">
                  <a:extLst>
                    <a:ext uri="{FF2B5EF4-FFF2-40B4-BE49-F238E27FC236}">
                      <a16:creationId xmlns:a16="http://schemas.microsoft.com/office/drawing/2014/main" id="{39287D4B-A93B-F048-D9FA-74E9EF68768A}"/>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240EB98-D7CA-9652-CC2D-6D9C3584A8A9}"/>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0B8A4A3-92E7-9D67-C14D-A3E35A6E1BEB}"/>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0BEFF8A-A313-F955-C1F8-E7EACF1D6C9C}"/>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693E8B9-16C3-E57F-5E08-46618AA25D6D}"/>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9B328E1-3189-B2DE-99A6-B7ABEBB353E0}"/>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0B392F0-BE4C-9064-CAA7-748693D6A0D1}"/>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A8A8857-538E-0CDA-FEC5-D4ED7D8F3D29}"/>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8983A0E-A81D-56EB-C0F5-8B6081F85670}"/>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DFFF48D-33B3-1C2A-756B-BE2B591F25F0}"/>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81C4BCB-4522-3281-9AE2-0FBA43ED4B0D}"/>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15" name="Group 114">
              <a:extLst>
                <a:ext uri="{FF2B5EF4-FFF2-40B4-BE49-F238E27FC236}">
                  <a16:creationId xmlns:a16="http://schemas.microsoft.com/office/drawing/2014/main" id="{68985D31-6413-C609-51F6-D9A6B2EFE965}"/>
                </a:ext>
              </a:extLst>
            </p:cNvPr>
            <p:cNvGrpSpPr/>
            <p:nvPr/>
          </p:nvGrpSpPr>
          <p:grpSpPr>
            <a:xfrm>
              <a:off x="7558153" y="4882718"/>
              <a:ext cx="218685" cy="120032"/>
              <a:chOff x="2399839" y="6805417"/>
              <a:chExt cx="218685" cy="120032"/>
            </a:xfrm>
          </p:grpSpPr>
          <p:cxnSp>
            <p:nvCxnSpPr>
              <p:cNvPr id="116" name="Straight Connector 115">
                <a:extLst>
                  <a:ext uri="{FF2B5EF4-FFF2-40B4-BE49-F238E27FC236}">
                    <a16:creationId xmlns:a16="http://schemas.microsoft.com/office/drawing/2014/main" id="{E8E8C101-3CBD-2041-AF39-BB8AFAF3C6C3}"/>
                  </a:ext>
                </a:extLst>
              </p:cNvPr>
              <p:cNvCxnSpPr/>
              <p:nvPr/>
            </p:nvCxnSpPr>
            <p:spPr bwMode="auto">
              <a:xfrm rot="5400000">
                <a:off x="2558508" y="6865433"/>
                <a:ext cx="120032"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F457616-A757-DCED-F97C-0083D86C5F1F}"/>
                  </a:ext>
                </a:extLst>
              </p:cNvPr>
              <p:cNvCxnSpPr/>
              <p:nvPr/>
            </p:nvCxnSpPr>
            <p:spPr bwMode="auto">
              <a:xfrm rot="5400000">
                <a:off x="2339823" y="6865433"/>
                <a:ext cx="12003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6" name="TextBox 145">
            <a:extLst>
              <a:ext uri="{FF2B5EF4-FFF2-40B4-BE49-F238E27FC236}">
                <a16:creationId xmlns:a16="http://schemas.microsoft.com/office/drawing/2014/main" id="{73C3255C-601C-DC3B-200A-8AA579FDA04E}"/>
              </a:ext>
            </a:extLst>
          </p:cNvPr>
          <p:cNvSpPr txBox="1"/>
          <p:nvPr/>
        </p:nvSpPr>
        <p:spPr bwMode="auto">
          <a:xfrm>
            <a:off x="11202215" y="4904795"/>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47" name="TextBox 146">
            <a:extLst>
              <a:ext uri="{FF2B5EF4-FFF2-40B4-BE49-F238E27FC236}">
                <a16:creationId xmlns:a16="http://schemas.microsoft.com/office/drawing/2014/main" id="{7AD1B426-156E-5356-FD03-45BDD17A4D6C}"/>
              </a:ext>
            </a:extLst>
          </p:cNvPr>
          <p:cNvSpPr txBox="1"/>
          <p:nvPr/>
        </p:nvSpPr>
        <p:spPr bwMode="auto">
          <a:xfrm>
            <a:off x="11382600" y="4904795"/>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148" name="TextBox 147">
            <a:extLst>
              <a:ext uri="{FF2B5EF4-FFF2-40B4-BE49-F238E27FC236}">
                <a16:creationId xmlns:a16="http://schemas.microsoft.com/office/drawing/2014/main" id="{6B52AB57-C40C-DB03-F74F-E0FC81E54474}"/>
              </a:ext>
            </a:extLst>
          </p:cNvPr>
          <p:cNvSpPr txBox="1"/>
          <p:nvPr/>
        </p:nvSpPr>
        <p:spPr bwMode="auto">
          <a:xfrm>
            <a:off x="11547600" y="4904795"/>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57" name="Freeform: Shape 156">
            <a:extLst>
              <a:ext uri="{FF2B5EF4-FFF2-40B4-BE49-F238E27FC236}">
                <a16:creationId xmlns:a16="http://schemas.microsoft.com/office/drawing/2014/main" id="{C0489F7A-6F41-2C93-4FF7-F4827B473BF6}"/>
              </a:ext>
            </a:extLst>
          </p:cNvPr>
          <p:cNvSpPr/>
          <p:nvPr/>
        </p:nvSpPr>
        <p:spPr bwMode="auto">
          <a:xfrm>
            <a:off x="7172234" y="2224661"/>
            <a:ext cx="4502349" cy="1796458"/>
          </a:xfrm>
          <a:custGeom>
            <a:avLst/>
            <a:gdLst>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82800 w 6381261"/>
              <a:gd name="connsiteY56" fmla="*/ 902677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78369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78369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566615 w 6381261"/>
              <a:gd name="connsiteY18" fmla="*/ 265723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566615 w 6381261"/>
              <a:gd name="connsiteY18" fmla="*/ 277446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381261" h="2434493">
                <a:moveTo>
                  <a:pt x="0" y="0"/>
                </a:moveTo>
                <a:lnTo>
                  <a:pt x="128953" y="0"/>
                </a:lnTo>
                <a:lnTo>
                  <a:pt x="128953" y="0"/>
                </a:lnTo>
                <a:lnTo>
                  <a:pt x="187569" y="0"/>
                </a:lnTo>
                <a:lnTo>
                  <a:pt x="187569" y="62523"/>
                </a:lnTo>
                <a:lnTo>
                  <a:pt x="254000" y="62523"/>
                </a:lnTo>
                <a:lnTo>
                  <a:pt x="254000" y="113323"/>
                </a:lnTo>
                <a:lnTo>
                  <a:pt x="308707" y="113323"/>
                </a:lnTo>
                <a:lnTo>
                  <a:pt x="308707" y="132862"/>
                </a:lnTo>
                <a:lnTo>
                  <a:pt x="339969" y="132862"/>
                </a:lnTo>
                <a:lnTo>
                  <a:pt x="351692" y="144585"/>
                </a:lnTo>
                <a:lnTo>
                  <a:pt x="375138" y="144585"/>
                </a:lnTo>
                <a:lnTo>
                  <a:pt x="414215" y="148493"/>
                </a:lnTo>
                <a:lnTo>
                  <a:pt x="414215" y="191477"/>
                </a:lnTo>
                <a:lnTo>
                  <a:pt x="484553" y="191477"/>
                </a:lnTo>
                <a:lnTo>
                  <a:pt x="484553" y="234462"/>
                </a:lnTo>
                <a:lnTo>
                  <a:pt x="566615" y="234462"/>
                </a:lnTo>
                <a:lnTo>
                  <a:pt x="566615" y="234462"/>
                </a:lnTo>
                <a:lnTo>
                  <a:pt x="566615" y="277446"/>
                </a:lnTo>
                <a:lnTo>
                  <a:pt x="609600" y="277447"/>
                </a:lnTo>
                <a:lnTo>
                  <a:pt x="633046" y="277447"/>
                </a:lnTo>
                <a:lnTo>
                  <a:pt x="633046" y="308708"/>
                </a:lnTo>
                <a:lnTo>
                  <a:pt x="676030" y="308708"/>
                </a:lnTo>
                <a:lnTo>
                  <a:pt x="676030" y="308708"/>
                </a:lnTo>
                <a:lnTo>
                  <a:pt x="812800" y="308708"/>
                </a:lnTo>
                <a:lnTo>
                  <a:pt x="812800" y="347785"/>
                </a:lnTo>
                <a:lnTo>
                  <a:pt x="1000369" y="347785"/>
                </a:lnTo>
                <a:lnTo>
                  <a:pt x="1000369" y="398585"/>
                </a:lnTo>
                <a:lnTo>
                  <a:pt x="1152769" y="398585"/>
                </a:lnTo>
                <a:lnTo>
                  <a:pt x="1152769" y="453293"/>
                </a:lnTo>
                <a:lnTo>
                  <a:pt x="1219200" y="453293"/>
                </a:lnTo>
                <a:lnTo>
                  <a:pt x="1219200" y="500185"/>
                </a:lnTo>
                <a:lnTo>
                  <a:pt x="1262184" y="500185"/>
                </a:lnTo>
                <a:lnTo>
                  <a:pt x="1262184" y="543170"/>
                </a:lnTo>
                <a:lnTo>
                  <a:pt x="1371600" y="543170"/>
                </a:lnTo>
                <a:lnTo>
                  <a:pt x="1371600" y="566616"/>
                </a:lnTo>
                <a:lnTo>
                  <a:pt x="1426307" y="566616"/>
                </a:lnTo>
                <a:lnTo>
                  <a:pt x="1426307" y="617416"/>
                </a:lnTo>
                <a:lnTo>
                  <a:pt x="1481015" y="617416"/>
                </a:lnTo>
                <a:lnTo>
                  <a:pt x="1481015" y="636954"/>
                </a:lnTo>
                <a:lnTo>
                  <a:pt x="1527907" y="636954"/>
                </a:lnTo>
                <a:lnTo>
                  <a:pt x="1527907" y="676031"/>
                </a:lnTo>
                <a:lnTo>
                  <a:pt x="1574800" y="676031"/>
                </a:lnTo>
                <a:lnTo>
                  <a:pt x="1574800" y="746370"/>
                </a:lnTo>
                <a:lnTo>
                  <a:pt x="1688123" y="746370"/>
                </a:lnTo>
                <a:lnTo>
                  <a:pt x="1688123" y="777631"/>
                </a:lnTo>
                <a:lnTo>
                  <a:pt x="1731107" y="777631"/>
                </a:lnTo>
                <a:lnTo>
                  <a:pt x="1731107" y="801077"/>
                </a:lnTo>
                <a:lnTo>
                  <a:pt x="1801446" y="801077"/>
                </a:lnTo>
                <a:lnTo>
                  <a:pt x="1801446" y="844062"/>
                </a:lnTo>
                <a:lnTo>
                  <a:pt x="1832707" y="844062"/>
                </a:lnTo>
                <a:lnTo>
                  <a:pt x="1832707" y="863600"/>
                </a:lnTo>
                <a:lnTo>
                  <a:pt x="1883507" y="863600"/>
                </a:lnTo>
                <a:lnTo>
                  <a:pt x="1883507" y="887046"/>
                </a:lnTo>
                <a:lnTo>
                  <a:pt x="1918677" y="887046"/>
                </a:lnTo>
                <a:lnTo>
                  <a:pt x="1934308" y="902677"/>
                </a:lnTo>
                <a:lnTo>
                  <a:pt x="2055446" y="906585"/>
                </a:lnTo>
                <a:lnTo>
                  <a:pt x="2063261" y="922216"/>
                </a:lnTo>
                <a:lnTo>
                  <a:pt x="2102338" y="922216"/>
                </a:lnTo>
                <a:lnTo>
                  <a:pt x="2102338" y="953477"/>
                </a:lnTo>
                <a:lnTo>
                  <a:pt x="2149230" y="953477"/>
                </a:lnTo>
                <a:lnTo>
                  <a:pt x="2149230" y="976923"/>
                </a:lnTo>
                <a:lnTo>
                  <a:pt x="2207846" y="976923"/>
                </a:lnTo>
                <a:lnTo>
                  <a:pt x="2227384" y="996461"/>
                </a:lnTo>
                <a:lnTo>
                  <a:pt x="2274277" y="996461"/>
                </a:lnTo>
                <a:lnTo>
                  <a:pt x="2274277" y="1066800"/>
                </a:lnTo>
                <a:lnTo>
                  <a:pt x="2446215" y="1066800"/>
                </a:lnTo>
                <a:lnTo>
                  <a:pt x="2446215" y="1090246"/>
                </a:lnTo>
                <a:lnTo>
                  <a:pt x="2446215" y="1090246"/>
                </a:lnTo>
                <a:lnTo>
                  <a:pt x="2461846" y="1105877"/>
                </a:lnTo>
                <a:lnTo>
                  <a:pt x="2551723" y="1105877"/>
                </a:lnTo>
                <a:lnTo>
                  <a:pt x="2551723" y="1152770"/>
                </a:lnTo>
                <a:lnTo>
                  <a:pt x="2602523" y="1152770"/>
                </a:lnTo>
                <a:lnTo>
                  <a:pt x="2602523" y="1187939"/>
                </a:lnTo>
                <a:lnTo>
                  <a:pt x="2661138" y="1187939"/>
                </a:lnTo>
                <a:lnTo>
                  <a:pt x="2661138" y="1227016"/>
                </a:lnTo>
                <a:lnTo>
                  <a:pt x="2672861" y="1227016"/>
                </a:lnTo>
                <a:lnTo>
                  <a:pt x="2672861" y="1246554"/>
                </a:lnTo>
                <a:lnTo>
                  <a:pt x="2727569" y="1246554"/>
                </a:lnTo>
                <a:lnTo>
                  <a:pt x="2727569" y="1277816"/>
                </a:lnTo>
                <a:lnTo>
                  <a:pt x="2754923" y="1277816"/>
                </a:lnTo>
                <a:lnTo>
                  <a:pt x="2754923" y="1324708"/>
                </a:lnTo>
                <a:lnTo>
                  <a:pt x="2794000" y="1324708"/>
                </a:lnTo>
                <a:lnTo>
                  <a:pt x="2794000" y="1340339"/>
                </a:lnTo>
                <a:lnTo>
                  <a:pt x="2907323" y="1340339"/>
                </a:lnTo>
                <a:lnTo>
                  <a:pt x="2907323" y="1367693"/>
                </a:lnTo>
                <a:lnTo>
                  <a:pt x="3005015" y="1367693"/>
                </a:lnTo>
                <a:lnTo>
                  <a:pt x="3005015" y="1387231"/>
                </a:lnTo>
                <a:lnTo>
                  <a:pt x="3048000" y="1387231"/>
                </a:lnTo>
                <a:lnTo>
                  <a:pt x="3048000" y="1430216"/>
                </a:lnTo>
                <a:lnTo>
                  <a:pt x="3106615" y="1430216"/>
                </a:lnTo>
                <a:lnTo>
                  <a:pt x="3106615" y="1430216"/>
                </a:lnTo>
                <a:lnTo>
                  <a:pt x="3126153" y="1449754"/>
                </a:lnTo>
                <a:lnTo>
                  <a:pt x="3126153" y="1484923"/>
                </a:lnTo>
                <a:lnTo>
                  <a:pt x="3157415" y="1484923"/>
                </a:lnTo>
                <a:lnTo>
                  <a:pt x="3157415" y="1504462"/>
                </a:lnTo>
                <a:lnTo>
                  <a:pt x="3200400" y="1504462"/>
                </a:lnTo>
                <a:lnTo>
                  <a:pt x="3200400" y="1555262"/>
                </a:lnTo>
                <a:lnTo>
                  <a:pt x="3333261" y="1555262"/>
                </a:lnTo>
                <a:lnTo>
                  <a:pt x="3333261" y="1566985"/>
                </a:lnTo>
                <a:lnTo>
                  <a:pt x="3391877" y="1566985"/>
                </a:lnTo>
                <a:lnTo>
                  <a:pt x="3391877" y="1594339"/>
                </a:lnTo>
                <a:lnTo>
                  <a:pt x="3438769" y="1594339"/>
                </a:lnTo>
                <a:lnTo>
                  <a:pt x="3438769" y="1637323"/>
                </a:lnTo>
                <a:lnTo>
                  <a:pt x="3509107" y="1637323"/>
                </a:lnTo>
                <a:lnTo>
                  <a:pt x="3509107" y="1668585"/>
                </a:lnTo>
                <a:lnTo>
                  <a:pt x="3509107" y="1668585"/>
                </a:lnTo>
                <a:lnTo>
                  <a:pt x="3509107" y="1668585"/>
                </a:lnTo>
                <a:lnTo>
                  <a:pt x="3544277" y="1668585"/>
                </a:lnTo>
                <a:lnTo>
                  <a:pt x="3544277" y="1692031"/>
                </a:lnTo>
                <a:lnTo>
                  <a:pt x="3649784" y="1692031"/>
                </a:lnTo>
                <a:lnTo>
                  <a:pt x="3649784" y="1738923"/>
                </a:lnTo>
                <a:lnTo>
                  <a:pt x="3688861" y="1738923"/>
                </a:lnTo>
                <a:lnTo>
                  <a:pt x="3688861" y="1754554"/>
                </a:lnTo>
                <a:lnTo>
                  <a:pt x="3743569" y="1754554"/>
                </a:lnTo>
                <a:lnTo>
                  <a:pt x="3743569" y="1785816"/>
                </a:lnTo>
                <a:lnTo>
                  <a:pt x="3759200" y="1785816"/>
                </a:lnTo>
                <a:lnTo>
                  <a:pt x="3759200" y="1785816"/>
                </a:lnTo>
                <a:lnTo>
                  <a:pt x="3778738" y="1805354"/>
                </a:lnTo>
                <a:lnTo>
                  <a:pt x="3778738" y="1836616"/>
                </a:lnTo>
                <a:lnTo>
                  <a:pt x="4138246" y="1836616"/>
                </a:lnTo>
                <a:lnTo>
                  <a:pt x="4138246" y="1906954"/>
                </a:lnTo>
                <a:lnTo>
                  <a:pt x="4267200" y="1906954"/>
                </a:lnTo>
                <a:lnTo>
                  <a:pt x="4267200" y="1949939"/>
                </a:lnTo>
                <a:lnTo>
                  <a:pt x="4353169" y="1949939"/>
                </a:lnTo>
                <a:lnTo>
                  <a:pt x="4353169" y="1985108"/>
                </a:lnTo>
                <a:lnTo>
                  <a:pt x="4493846" y="1985108"/>
                </a:lnTo>
                <a:lnTo>
                  <a:pt x="4493846" y="2004646"/>
                </a:lnTo>
                <a:lnTo>
                  <a:pt x="4646246" y="2004646"/>
                </a:lnTo>
                <a:lnTo>
                  <a:pt x="4646246" y="2051539"/>
                </a:lnTo>
                <a:lnTo>
                  <a:pt x="4939323" y="2051539"/>
                </a:lnTo>
                <a:lnTo>
                  <a:pt x="4939323" y="2106246"/>
                </a:lnTo>
                <a:lnTo>
                  <a:pt x="5181600" y="2106246"/>
                </a:lnTo>
                <a:lnTo>
                  <a:pt x="5181600" y="2153139"/>
                </a:lnTo>
                <a:lnTo>
                  <a:pt x="5228492" y="2153139"/>
                </a:lnTo>
                <a:lnTo>
                  <a:pt x="5228492" y="2207846"/>
                </a:lnTo>
                <a:lnTo>
                  <a:pt x="5505938" y="2207846"/>
                </a:lnTo>
                <a:lnTo>
                  <a:pt x="5505938" y="2321170"/>
                </a:lnTo>
                <a:lnTo>
                  <a:pt x="5580184" y="2321170"/>
                </a:lnTo>
                <a:lnTo>
                  <a:pt x="5580184" y="2434493"/>
                </a:lnTo>
                <a:lnTo>
                  <a:pt x="6381261" y="24344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8" name="Group 157">
            <a:extLst>
              <a:ext uri="{FF2B5EF4-FFF2-40B4-BE49-F238E27FC236}">
                <a16:creationId xmlns:a16="http://schemas.microsoft.com/office/drawing/2014/main" id="{D68997DB-E0D8-DF6C-B6A3-935B28E51A9D}"/>
              </a:ext>
            </a:extLst>
          </p:cNvPr>
          <p:cNvGrpSpPr/>
          <p:nvPr/>
        </p:nvGrpSpPr>
        <p:grpSpPr>
          <a:xfrm>
            <a:off x="7180495" y="2201659"/>
            <a:ext cx="4513939" cy="1846270"/>
            <a:chOff x="1375494" y="1590523"/>
            <a:chExt cx="6397688" cy="2501996"/>
          </a:xfrm>
        </p:grpSpPr>
        <p:sp>
          <p:nvSpPr>
            <p:cNvPr id="159" name="Isosceles Triangle 158">
              <a:extLst>
                <a:ext uri="{FF2B5EF4-FFF2-40B4-BE49-F238E27FC236}">
                  <a16:creationId xmlns:a16="http://schemas.microsoft.com/office/drawing/2014/main" id="{21F09161-B6FA-39BB-B271-DEF377DEB5F3}"/>
                </a:ext>
              </a:extLst>
            </p:cNvPr>
            <p:cNvSpPr/>
            <p:nvPr/>
          </p:nvSpPr>
          <p:spPr bwMode="auto">
            <a:xfrm rot="10800000">
              <a:off x="1375494" y="159052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8C337B67-751E-46A4-F6AF-83B967127600}"/>
                </a:ext>
              </a:extLst>
            </p:cNvPr>
            <p:cNvSpPr/>
            <p:nvPr/>
          </p:nvSpPr>
          <p:spPr bwMode="auto">
            <a:xfrm rot="10800000">
              <a:off x="1446333" y="159287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EDAB04E6-431E-B624-54D2-78AE3EB67649}"/>
                </a:ext>
              </a:extLst>
            </p:cNvPr>
            <p:cNvSpPr/>
            <p:nvPr/>
          </p:nvSpPr>
          <p:spPr bwMode="auto">
            <a:xfrm rot="10800000">
              <a:off x="1525213" y="164357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731E13F7-CE06-BFE4-48A7-03F11CFF5A44}"/>
                </a:ext>
              </a:extLst>
            </p:cNvPr>
            <p:cNvSpPr/>
            <p:nvPr/>
          </p:nvSpPr>
          <p:spPr bwMode="auto">
            <a:xfrm rot="10800000">
              <a:off x="1754615" y="177385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1F9AAEA7-1915-8921-8021-0C7EDD81AFE8}"/>
                </a:ext>
              </a:extLst>
            </p:cNvPr>
            <p:cNvSpPr/>
            <p:nvPr/>
          </p:nvSpPr>
          <p:spPr bwMode="auto">
            <a:xfrm rot="10800000">
              <a:off x="1784450" y="179204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BBDF627A-6D57-1D3E-9AF0-2A3FC7CC3AB8}"/>
                </a:ext>
              </a:extLst>
            </p:cNvPr>
            <p:cNvSpPr/>
            <p:nvPr/>
          </p:nvSpPr>
          <p:spPr bwMode="auto">
            <a:xfrm rot="10800000">
              <a:off x="2429969" y="1990080"/>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14AA14D1-B7DC-BCC1-7D51-2B9D94C580B3}"/>
                </a:ext>
              </a:extLst>
            </p:cNvPr>
            <p:cNvSpPr/>
            <p:nvPr/>
          </p:nvSpPr>
          <p:spPr bwMode="auto">
            <a:xfrm rot="10800000">
              <a:off x="2526524" y="205039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B53F64C5-BFBB-BE46-E2DF-DC2E11B9EB1C}"/>
                </a:ext>
              </a:extLst>
            </p:cNvPr>
            <p:cNvSpPr/>
            <p:nvPr/>
          </p:nvSpPr>
          <p:spPr bwMode="auto">
            <a:xfrm rot="10800000">
              <a:off x="2585775" y="212329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7406D44A-C1D7-4C84-B5BA-1A1FF6F84465}"/>
                </a:ext>
              </a:extLst>
            </p:cNvPr>
            <p:cNvSpPr/>
            <p:nvPr/>
          </p:nvSpPr>
          <p:spPr bwMode="auto">
            <a:xfrm rot="10800000">
              <a:off x="2634223" y="212106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5E7CE21C-92F5-4238-A48A-DD50A5B21AE9}"/>
                </a:ext>
              </a:extLst>
            </p:cNvPr>
            <p:cNvSpPr/>
            <p:nvPr/>
          </p:nvSpPr>
          <p:spPr bwMode="auto">
            <a:xfrm rot="10800000">
              <a:off x="2648153" y="214687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1C67D0D1-FD81-7895-2438-2E779F95611C}"/>
                </a:ext>
              </a:extLst>
            </p:cNvPr>
            <p:cNvSpPr/>
            <p:nvPr/>
          </p:nvSpPr>
          <p:spPr bwMode="auto">
            <a:xfrm rot="10800000">
              <a:off x="3013738" y="23572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Isosceles Triangle 169">
              <a:extLst>
                <a:ext uri="{FF2B5EF4-FFF2-40B4-BE49-F238E27FC236}">
                  <a16:creationId xmlns:a16="http://schemas.microsoft.com/office/drawing/2014/main" id="{C7804558-E419-4395-028A-388EBE78E8E1}"/>
                </a:ext>
              </a:extLst>
            </p:cNvPr>
            <p:cNvSpPr/>
            <p:nvPr/>
          </p:nvSpPr>
          <p:spPr bwMode="auto">
            <a:xfrm rot="10800000">
              <a:off x="3879849" y="270754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Isosceles Triangle 170">
              <a:extLst>
                <a:ext uri="{FF2B5EF4-FFF2-40B4-BE49-F238E27FC236}">
                  <a16:creationId xmlns:a16="http://schemas.microsoft.com/office/drawing/2014/main" id="{5EC7C46C-09F8-A173-DAFA-C24E0F76515F}"/>
                </a:ext>
              </a:extLst>
            </p:cNvPr>
            <p:cNvSpPr/>
            <p:nvPr/>
          </p:nvSpPr>
          <p:spPr bwMode="auto">
            <a:xfrm rot="10800000">
              <a:off x="4199803" y="29343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Isosceles Triangle 171">
              <a:extLst>
                <a:ext uri="{FF2B5EF4-FFF2-40B4-BE49-F238E27FC236}">
                  <a16:creationId xmlns:a16="http://schemas.microsoft.com/office/drawing/2014/main" id="{8ABE8B13-9B3D-396A-E6B9-86C5A18F4DB2}"/>
                </a:ext>
              </a:extLst>
            </p:cNvPr>
            <p:cNvSpPr/>
            <p:nvPr/>
          </p:nvSpPr>
          <p:spPr bwMode="auto">
            <a:xfrm rot="10800000">
              <a:off x="4543486" y="312211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Isosceles Triangle 172">
              <a:extLst>
                <a:ext uri="{FF2B5EF4-FFF2-40B4-BE49-F238E27FC236}">
                  <a16:creationId xmlns:a16="http://schemas.microsoft.com/office/drawing/2014/main" id="{99E8BBB1-7828-2A5A-46D0-F49F8C823651}"/>
                </a:ext>
              </a:extLst>
            </p:cNvPr>
            <p:cNvSpPr/>
            <p:nvPr/>
          </p:nvSpPr>
          <p:spPr bwMode="auto">
            <a:xfrm rot="10800000">
              <a:off x="4812365" y="323293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Isosceles Triangle 173">
              <a:extLst>
                <a:ext uri="{FF2B5EF4-FFF2-40B4-BE49-F238E27FC236}">
                  <a16:creationId xmlns:a16="http://schemas.microsoft.com/office/drawing/2014/main" id="{595F0292-144F-9A8A-2C8B-1A6A463F023C}"/>
                </a:ext>
              </a:extLst>
            </p:cNvPr>
            <p:cNvSpPr/>
            <p:nvPr/>
          </p:nvSpPr>
          <p:spPr bwMode="auto">
            <a:xfrm rot="10800000">
              <a:off x="5310280" y="342153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Isosceles Triangle 174">
              <a:extLst>
                <a:ext uri="{FF2B5EF4-FFF2-40B4-BE49-F238E27FC236}">
                  <a16:creationId xmlns:a16="http://schemas.microsoft.com/office/drawing/2014/main" id="{151DA31C-0953-7BF8-602F-76B0AF44DA91}"/>
                </a:ext>
              </a:extLst>
            </p:cNvPr>
            <p:cNvSpPr/>
            <p:nvPr/>
          </p:nvSpPr>
          <p:spPr bwMode="auto">
            <a:xfrm rot="10800000">
              <a:off x="5399399" y="341892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Isosceles Triangle 175">
              <a:extLst>
                <a:ext uri="{FF2B5EF4-FFF2-40B4-BE49-F238E27FC236}">
                  <a16:creationId xmlns:a16="http://schemas.microsoft.com/office/drawing/2014/main" id="{6C5CC296-2187-3323-E193-79653B3910A5}"/>
                </a:ext>
              </a:extLst>
            </p:cNvPr>
            <p:cNvSpPr/>
            <p:nvPr/>
          </p:nvSpPr>
          <p:spPr bwMode="auto">
            <a:xfrm rot="10800000">
              <a:off x="5452142" y="345464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Isosceles Triangle 176">
              <a:extLst>
                <a:ext uri="{FF2B5EF4-FFF2-40B4-BE49-F238E27FC236}">
                  <a16:creationId xmlns:a16="http://schemas.microsoft.com/office/drawing/2014/main" id="{4CFE16C4-796F-EEF4-9EA1-4060074454F8}"/>
                </a:ext>
              </a:extLst>
            </p:cNvPr>
            <p:cNvSpPr/>
            <p:nvPr/>
          </p:nvSpPr>
          <p:spPr bwMode="auto">
            <a:xfrm rot="10800000">
              <a:off x="5522381" y="35029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Isosceles Triangle 177">
              <a:extLst>
                <a:ext uri="{FF2B5EF4-FFF2-40B4-BE49-F238E27FC236}">
                  <a16:creationId xmlns:a16="http://schemas.microsoft.com/office/drawing/2014/main" id="{AFF54069-3B14-E5BD-9849-C0E309061E95}"/>
                </a:ext>
              </a:extLst>
            </p:cNvPr>
            <p:cNvSpPr/>
            <p:nvPr/>
          </p:nvSpPr>
          <p:spPr bwMode="auto">
            <a:xfrm rot="10800000">
              <a:off x="5548631" y="350395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Isosceles Triangle 178">
              <a:extLst>
                <a:ext uri="{FF2B5EF4-FFF2-40B4-BE49-F238E27FC236}">
                  <a16:creationId xmlns:a16="http://schemas.microsoft.com/office/drawing/2014/main" id="{0AFA0FEE-FE07-A088-7FEB-97E6E213BD69}"/>
                </a:ext>
              </a:extLst>
            </p:cNvPr>
            <p:cNvSpPr/>
            <p:nvPr/>
          </p:nvSpPr>
          <p:spPr bwMode="auto">
            <a:xfrm rot="10800000">
              <a:off x="5610138" y="354749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Isosceles Triangle 179">
              <a:extLst>
                <a:ext uri="{FF2B5EF4-FFF2-40B4-BE49-F238E27FC236}">
                  <a16:creationId xmlns:a16="http://schemas.microsoft.com/office/drawing/2014/main" id="{0DB7AE12-7B12-F5F6-C784-CD683D3E3CAB}"/>
                </a:ext>
              </a:extLst>
            </p:cNvPr>
            <p:cNvSpPr/>
            <p:nvPr/>
          </p:nvSpPr>
          <p:spPr bwMode="auto">
            <a:xfrm rot="10800000">
              <a:off x="5642415" y="35467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Isosceles Triangle 180">
              <a:extLst>
                <a:ext uri="{FF2B5EF4-FFF2-40B4-BE49-F238E27FC236}">
                  <a16:creationId xmlns:a16="http://schemas.microsoft.com/office/drawing/2014/main" id="{772A792A-45E1-85A1-C2DB-B1A53DE774AB}"/>
                </a:ext>
              </a:extLst>
            </p:cNvPr>
            <p:cNvSpPr/>
            <p:nvPr/>
          </p:nvSpPr>
          <p:spPr bwMode="auto">
            <a:xfrm rot="10800000">
              <a:off x="5689717" y="354911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Isosceles Triangle 181">
              <a:extLst>
                <a:ext uri="{FF2B5EF4-FFF2-40B4-BE49-F238E27FC236}">
                  <a16:creationId xmlns:a16="http://schemas.microsoft.com/office/drawing/2014/main" id="{17FCF8FE-BB69-20ED-84C3-D10D819DFF5B}"/>
                </a:ext>
              </a:extLst>
            </p:cNvPr>
            <p:cNvSpPr/>
            <p:nvPr/>
          </p:nvSpPr>
          <p:spPr bwMode="auto">
            <a:xfrm rot="10800000">
              <a:off x="5718004" y="357847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Isosceles Triangle 182">
              <a:extLst>
                <a:ext uri="{FF2B5EF4-FFF2-40B4-BE49-F238E27FC236}">
                  <a16:creationId xmlns:a16="http://schemas.microsoft.com/office/drawing/2014/main" id="{53DB0765-01DA-4FC7-B606-A7E10C408F2F}"/>
                </a:ext>
              </a:extLst>
            </p:cNvPr>
            <p:cNvSpPr/>
            <p:nvPr/>
          </p:nvSpPr>
          <p:spPr bwMode="auto">
            <a:xfrm rot="10800000">
              <a:off x="5767367" y="357723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Isosceles Triangle 183">
              <a:extLst>
                <a:ext uri="{FF2B5EF4-FFF2-40B4-BE49-F238E27FC236}">
                  <a16:creationId xmlns:a16="http://schemas.microsoft.com/office/drawing/2014/main" id="{EE6F14F0-C608-3207-1326-791518FD8E2F}"/>
                </a:ext>
              </a:extLst>
            </p:cNvPr>
            <p:cNvSpPr/>
            <p:nvPr/>
          </p:nvSpPr>
          <p:spPr bwMode="auto">
            <a:xfrm rot="10800000">
              <a:off x="5836290" y="360765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Isosceles Triangle 184">
              <a:extLst>
                <a:ext uri="{FF2B5EF4-FFF2-40B4-BE49-F238E27FC236}">
                  <a16:creationId xmlns:a16="http://schemas.microsoft.com/office/drawing/2014/main" id="{6077A99B-7A60-1354-BB00-0C948EF49F49}"/>
                </a:ext>
              </a:extLst>
            </p:cNvPr>
            <p:cNvSpPr/>
            <p:nvPr/>
          </p:nvSpPr>
          <p:spPr bwMode="auto">
            <a:xfrm rot="10800000">
              <a:off x="5908973" y="360690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Isosceles Triangle 185">
              <a:extLst>
                <a:ext uri="{FF2B5EF4-FFF2-40B4-BE49-F238E27FC236}">
                  <a16:creationId xmlns:a16="http://schemas.microsoft.com/office/drawing/2014/main" id="{C7BE0ECE-F9B0-D29B-5A09-3C88D6239104}"/>
                </a:ext>
              </a:extLst>
            </p:cNvPr>
            <p:cNvSpPr/>
            <p:nvPr/>
          </p:nvSpPr>
          <p:spPr bwMode="auto">
            <a:xfrm rot="10800000">
              <a:off x="5981656" y="364612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Isosceles Triangle 186">
              <a:extLst>
                <a:ext uri="{FF2B5EF4-FFF2-40B4-BE49-F238E27FC236}">
                  <a16:creationId xmlns:a16="http://schemas.microsoft.com/office/drawing/2014/main" id="{1F448D82-8057-BF54-10E0-EBDF97B9430C}"/>
                </a:ext>
              </a:extLst>
            </p:cNvPr>
            <p:cNvSpPr/>
            <p:nvPr/>
          </p:nvSpPr>
          <p:spPr bwMode="auto">
            <a:xfrm rot="10800000">
              <a:off x="6023737" y="364748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Isosceles Triangle 187">
              <a:extLst>
                <a:ext uri="{FF2B5EF4-FFF2-40B4-BE49-F238E27FC236}">
                  <a16:creationId xmlns:a16="http://schemas.microsoft.com/office/drawing/2014/main" id="{879934BE-9765-0FE9-9E2C-F374305ECE3C}"/>
                </a:ext>
              </a:extLst>
            </p:cNvPr>
            <p:cNvSpPr/>
            <p:nvPr/>
          </p:nvSpPr>
          <p:spPr bwMode="auto">
            <a:xfrm rot="10800000">
              <a:off x="6051922" y="3643010"/>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Isosceles Triangle 188">
              <a:extLst>
                <a:ext uri="{FF2B5EF4-FFF2-40B4-BE49-F238E27FC236}">
                  <a16:creationId xmlns:a16="http://schemas.microsoft.com/office/drawing/2014/main" id="{9AF5C007-1B99-678A-2672-F32035BF1F99}"/>
                </a:ext>
              </a:extLst>
            </p:cNvPr>
            <p:cNvSpPr/>
            <p:nvPr/>
          </p:nvSpPr>
          <p:spPr bwMode="auto">
            <a:xfrm rot="10800000">
              <a:off x="6099623" y="364195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Isosceles Triangle 189">
              <a:extLst>
                <a:ext uri="{FF2B5EF4-FFF2-40B4-BE49-F238E27FC236}">
                  <a16:creationId xmlns:a16="http://schemas.microsoft.com/office/drawing/2014/main" id="{53CE6280-D35C-42DA-FD32-F010E431E9CC}"/>
                </a:ext>
              </a:extLst>
            </p:cNvPr>
            <p:cNvSpPr/>
            <p:nvPr/>
          </p:nvSpPr>
          <p:spPr bwMode="auto">
            <a:xfrm rot="10800000">
              <a:off x="6138652" y="364135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Isosceles Triangle 190">
              <a:extLst>
                <a:ext uri="{FF2B5EF4-FFF2-40B4-BE49-F238E27FC236}">
                  <a16:creationId xmlns:a16="http://schemas.microsoft.com/office/drawing/2014/main" id="{E024EEDD-F0C3-B38E-D7CF-A46A7F497804}"/>
                </a:ext>
              </a:extLst>
            </p:cNvPr>
            <p:cNvSpPr/>
            <p:nvPr/>
          </p:nvSpPr>
          <p:spPr bwMode="auto">
            <a:xfrm rot="10800000">
              <a:off x="6176618" y="364143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Isosceles Triangle 191">
              <a:extLst>
                <a:ext uri="{FF2B5EF4-FFF2-40B4-BE49-F238E27FC236}">
                  <a16:creationId xmlns:a16="http://schemas.microsoft.com/office/drawing/2014/main" id="{5F5BED28-91C2-7ED2-B29C-30E0243598B8}"/>
                </a:ext>
              </a:extLst>
            </p:cNvPr>
            <p:cNvSpPr/>
            <p:nvPr/>
          </p:nvSpPr>
          <p:spPr bwMode="auto">
            <a:xfrm rot="10800000">
              <a:off x="6228709" y="364442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Isosceles Triangle 192">
              <a:extLst>
                <a:ext uri="{FF2B5EF4-FFF2-40B4-BE49-F238E27FC236}">
                  <a16:creationId xmlns:a16="http://schemas.microsoft.com/office/drawing/2014/main" id="{289DCF88-7A8A-5AB5-223D-3253B5191BCD}"/>
                </a:ext>
              </a:extLst>
            </p:cNvPr>
            <p:cNvSpPr/>
            <p:nvPr/>
          </p:nvSpPr>
          <p:spPr bwMode="auto">
            <a:xfrm rot="10800000">
              <a:off x="6270415" y="364350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Isosceles Triangle 193">
              <a:extLst>
                <a:ext uri="{FF2B5EF4-FFF2-40B4-BE49-F238E27FC236}">
                  <a16:creationId xmlns:a16="http://schemas.microsoft.com/office/drawing/2014/main" id="{3290BA0B-E5D4-6FDC-6BE1-B5784C60D943}"/>
                </a:ext>
              </a:extLst>
            </p:cNvPr>
            <p:cNvSpPr/>
            <p:nvPr/>
          </p:nvSpPr>
          <p:spPr bwMode="auto">
            <a:xfrm rot="10800000">
              <a:off x="6332415" y="369939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Isosceles Triangle 194">
              <a:extLst>
                <a:ext uri="{FF2B5EF4-FFF2-40B4-BE49-F238E27FC236}">
                  <a16:creationId xmlns:a16="http://schemas.microsoft.com/office/drawing/2014/main" id="{A44C910E-9E16-CA2E-CDE4-D9AEF1EF2417}"/>
                </a:ext>
              </a:extLst>
            </p:cNvPr>
            <p:cNvSpPr/>
            <p:nvPr/>
          </p:nvSpPr>
          <p:spPr bwMode="auto">
            <a:xfrm rot="10800000">
              <a:off x="6390291" y="369370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Isosceles Triangle 195">
              <a:extLst>
                <a:ext uri="{FF2B5EF4-FFF2-40B4-BE49-F238E27FC236}">
                  <a16:creationId xmlns:a16="http://schemas.microsoft.com/office/drawing/2014/main" id="{6B0C6C52-FE29-038C-AA7B-CDDC5ABD02AB}"/>
                </a:ext>
              </a:extLst>
            </p:cNvPr>
            <p:cNvSpPr/>
            <p:nvPr/>
          </p:nvSpPr>
          <p:spPr bwMode="auto">
            <a:xfrm rot="10800000">
              <a:off x="6414386" y="369290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Isosceles Triangle 196">
              <a:extLst>
                <a:ext uri="{FF2B5EF4-FFF2-40B4-BE49-F238E27FC236}">
                  <a16:creationId xmlns:a16="http://schemas.microsoft.com/office/drawing/2014/main" id="{4351E8F6-3A27-ABDF-59B1-3C640E51B09B}"/>
                </a:ext>
              </a:extLst>
            </p:cNvPr>
            <p:cNvSpPr/>
            <p:nvPr/>
          </p:nvSpPr>
          <p:spPr bwMode="auto">
            <a:xfrm rot="10800000">
              <a:off x="6471616" y="369370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Isosceles Triangle 197">
              <a:extLst>
                <a:ext uri="{FF2B5EF4-FFF2-40B4-BE49-F238E27FC236}">
                  <a16:creationId xmlns:a16="http://schemas.microsoft.com/office/drawing/2014/main" id="{6308CD2D-356C-53C2-E558-22732BB93689}"/>
                </a:ext>
              </a:extLst>
            </p:cNvPr>
            <p:cNvSpPr/>
            <p:nvPr/>
          </p:nvSpPr>
          <p:spPr bwMode="auto">
            <a:xfrm rot="10800000">
              <a:off x="6538711" y="38155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Isosceles Triangle 198">
              <a:extLst>
                <a:ext uri="{FF2B5EF4-FFF2-40B4-BE49-F238E27FC236}">
                  <a16:creationId xmlns:a16="http://schemas.microsoft.com/office/drawing/2014/main" id="{55056D1E-B598-0BFA-5230-3E7FC77AC476}"/>
                </a:ext>
              </a:extLst>
            </p:cNvPr>
            <p:cNvSpPr/>
            <p:nvPr/>
          </p:nvSpPr>
          <p:spPr bwMode="auto">
            <a:xfrm rot="10800000">
              <a:off x="6573143" y="38168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Isosceles Triangle 199">
              <a:extLst>
                <a:ext uri="{FF2B5EF4-FFF2-40B4-BE49-F238E27FC236}">
                  <a16:creationId xmlns:a16="http://schemas.microsoft.com/office/drawing/2014/main" id="{135D3C1D-C053-1C9E-B147-3343E291C74F}"/>
                </a:ext>
              </a:extLst>
            </p:cNvPr>
            <p:cNvSpPr/>
            <p:nvPr/>
          </p:nvSpPr>
          <p:spPr bwMode="auto">
            <a:xfrm rot="10800000">
              <a:off x="6623514" y="381465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Isosceles Triangle 200">
              <a:extLst>
                <a:ext uri="{FF2B5EF4-FFF2-40B4-BE49-F238E27FC236}">
                  <a16:creationId xmlns:a16="http://schemas.microsoft.com/office/drawing/2014/main" id="{55BDC7FB-067E-2819-7959-16F0EF6410DF}"/>
                </a:ext>
              </a:extLst>
            </p:cNvPr>
            <p:cNvSpPr/>
            <p:nvPr/>
          </p:nvSpPr>
          <p:spPr bwMode="auto">
            <a:xfrm rot="10800000">
              <a:off x="6643350" y="380942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Isosceles Triangle 201">
              <a:extLst>
                <a:ext uri="{FF2B5EF4-FFF2-40B4-BE49-F238E27FC236}">
                  <a16:creationId xmlns:a16="http://schemas.microsoft.com/office/drawing/2014/main" id="{1E165997-F3C7-ACAA-ADD2-8DB1FDFB000B}"/>
                </a:ext>
              </a:extLst>
            </p:cNvPr>
            <p:cNvSpPr/>
            <p:nvPr/>
          </p:nvSpPr>
          <p:spPr bwMode="auto">
            <a:xfrm rot="10800000">
              <a:off x="6698694" y="380921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Isosceles Triangle 202">
              <a:extLst>
                <a:ext uri="{FF2B5EF4-FFF2-40B4-BE49-F238E27FC236}">
                  <a16:creationId xmlns:a16="http://schemas.microsoft.com/office/drawing/2014/main" id="{3F82FBEC-285C-02F3-FDF1-E588C750BF96}"/>
                </a:ext>
              </a:extLst>
            </p:cNvPr>
            <p:cNvSpPr/>
            <p:nvPr/>
          </p:nvSpPr>
          <p:spPr bwMode="auto">
            <a:xfrm rot="10800000">
              <a:off x="6745351" y="381259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Isosceles Triangle 203">
              <a:extLst>
                <a:ext uri="{FF2B5EF4-FFF2-40B4-BE49-F238E27FC236}">
                  <a16:creationId xmlns:a16="http://schemas.microsoft.com/office/drawing/2014/main" id="{12F0F909-F96B-53F5-2F2D-277D6794B6FF}"/>
                </a:ext>
              </a:extLst>
            </p:cNvPr>
            <p:cNvSpPr/>
            <p:nvPr/>
          </p:nvSpPr>
          <p:spPr bwMode="auto">
            <a:xfrm rot="10800000">
              <a:off x="6843991" y="390845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Isosceles Triangle 204">
              <a:extLst>
                <a:ext uri="{FF2B5EF4-FFF2-40B4-BE49-F238E27FC236}">
                  <a16:creationId xmlns:a16="http://schemas.microsoft.com/office/drawing/2014/main" id="{3D781EC0-4A5B-9D81-7C49-3BFB1F3E5102}"/>
                </a:ext>
              </a:extLst>
            </p:cNvPr>
            <p:cNvSpPr/>
            <p:nvPr/>
          </p:nvSpPr>
          <p:spPr bwMode="auto">
            <a:xfrm rot="10800000">
              <a:off x="6838245" y="381465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Isosceles Triangle 205">
              <a:extLst>
                <a:ext uri="{FF2B5EF4-FFF2-40B4-BE49-F238E27FC236}">
                  <a16:creationId xmlns:a16="http://schemas.microsoft.com/office/drawing/2014/main" id="{6EFB1380-2659-ECEE-4733-FB5B560602A8}"/>
                </a:ext>
              </a:extLst>
            </p:cNvPr>
            <p:cNvSpPr/>
            <p:nvPr/>
          </p:nvSpPr>
          <p:spPr bwMode="auto">
            <a:xfrm rot="10800000">
              <a:off x="6938313" y="402811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Isosceles Triangle 206">
              <a:extLst>
                <a:ext uri="{FF2B5EF4-FFF2-40B4-BE49-F238E27FC236}">
                  <a16:creationId xmlns:a16="http://schemas.microsoft.com/office/drawing/2014/main" id="{4AECF984-1BDC-0C2A-BDFF-5C4A7C302BDD}"/>
                </a:ext>
              </a:extLst>
            </p:cNvPr>
            <p:cNvSpPr/>
            <p:nvPr/>
          </p:nvSpPr>
          <p:spPr bwMode="auto">
            <a:xfrm rot="10800000">
              <a:off x="6960982" y="402869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Isosceles Triangle 207">
              <a:extLst>
                <a:ext uri="{FF2B5EF4-FFF2-40B4-BE49-F238E27FC236}">
                  <a16:creationId xmlns:a16="http://schemas.microsoft.com/office/drawing/2014/main" id="{9548A270-D88B-F84C-B83A-FA8F06F7BF56}"/>
                </a:ext>
              </a:extLst>
            </p:cNvPr>
            <p:cNvSpPr/>
            <p:nvPr/>
          </p:nvSpPr>
          <p:spPr bwMode="auto">
            <a:xfrm rot="10800000">
              <a:off x="7036915" y="402757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Isosceles Triangle 208">
              <a:extLst>
                <a:ext uri="{FF2B5EF4-FFF2-40B4-BE49-F238E27FC236}">
                  <a16:creationId xmlns:a16="http://schemas.microsoft.com/office/drawing/2014/main" id="{4B4FE6AB-6499-47D4-D0EF-AC33D72A0D01}"/>
                </a:ext>
              </a:extLst>
            </p:cNvPr>
            <p:cNvSpPr/>
            <p:nvPr/>
          </p:nvSpPr>
          <p:spPr bwMode="auto">
            <a:xfrm rot="10800000">
              <a:off x="7170552" y="403058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Isosceles Triangle 209">
              <a:extLst>
                <a:ext uri="{FF2B5EF4-FFF2-40B4-BE49-F238E27FC236}">
                  <a16:creationId xmlns:a16="http://schemas.microsoft.com/office/drawing/2014/main" id="{753A83F3-377C-9122-DC49-E73376BF5A2D}"/>
                </a:ext>
              </a:extLst>
            </p:cNvPr>
            <p:cNvSpPr/>
            <p:nvPr/>
          </p:nvSpPr>
          <p:spPr bwMode="auto">
            <a:xfrm rot="10800000">
              <a:off x="7396038" y="402950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Isosceles Triangle 210">
              <a:extLst>
                <a:ext uri="{FF2B5EF4-FFF2-40B4-BE49-F238E27FC236}">
                  <a16:creationId xmlns:a16="http://schemas.microsoft.com/office/drawing/2014/main" id="{E91A543E-4B8D-A321-2606-D380E65A8F45}"/>
                </a:ext>
              </a:extLst>
            </p:cNvPr>
            <p:cNvSpPr/>
            <p:nvPr/>
          </p:nvSpPr>
          <p:spPr bwMode="auto">
            <a:xfrm rot="10800000">
              <a:off x="7512053" y="402823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Isosceles Triangle 211">
              <a:extLst>
                <a:ext uri="{FF2B5EF4-FFF2-40B4-BE49-F238E27FC236}">
                  <a16:creationId xmlns:a16="http://schemas.microsoft.com/office/drawing/2014/main" id="{13835680-D29E-D655-0A0C-6796F699A8DF}"/>
                </a:ext>
              </a:extLst>
            </p:cNvPr>
            <p:cNvSpPr/>
            <p:nvPr/>
          </p:nvSpPr>
          <p:spPr bwMode="auto">
            <a:xfrm rot="10800000">
              <a:off x="7602740" y="402972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Isosceles Triangle 212">
              <a:extLst>
                <a:ext uri="{FF2B5EF4-FFF2-40B4-BE49-F238E27FC236}">
                  <a16:creationId xmlns:a16="http://schemas.microsoft.com/office/drawing/2014/main" id="{0AED5D80-758F-96FD-F714-7BC91E9C9852}"/>
                </a:ext>
              </a:extLst>
            </p:cNvPr>
            <p:cNvSpPr/>
            <p:nvPr/>
          </p:nvSpPr>
          <p:spPr bwMode="auto">
            <a:xfrm rot="10800000">
              <a:off x="7701341" y="402757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BC146E91-8B22-834A-A871-9826ED7185E8}"/>
              </a:ext>
            </a:extLst>
          </p:cNvPr>
          <p:cNvSpPr>
            <a:spLocks noGrp="1"/>
          </p:cNvSpPr>
          <p:nvPr>
            <p:ph type="title"/>
          </p:nvPr>
        </p:nvSpPr>
        <p:spPr/>
        <p:txBody>
          <a:bodyPr>
            <a:noAutofit/>
          </a:bodyPr>
          <a:lstStyle/>
          <a:p>
            <a:r>
              <a:rPr lang="it-IT" dirty="0"/>
              <a:t>SOLAR-1: PFS and OS With Addition of Alpelisib to Fulvestrant in </a:t>
            </a:r>
            <a:r>
              <a:rPr lang="it-IT" i="1" dirty="0"/>
              <a:t>PIK3CA-</a:t>
            </a:r>
            <a:r>
              <a:rPr lang="it-IT" dirty="0"/>
              <a:t>Mutant, HR+, ABC</a:t>
            </a:r>
            <a:endParaRPr lang="en-US" dirty="0"/>
          </a:p>
        </p:txBody>
      </p:sp>
      <p:sp>
        <p:nvSpPr>
          <p:cNvPr id="10" name="Footer Placeholder 9">
            <a:extLst>
              <a:ext uri="{FF2B5EF4-FFF2-40B4-BE49-F238E27FC236}">
                <a16:creationId xmlns:a16="http://schemas.microsoft.com/office/drawing/2014/main" id="{B2AC1033-56BB-9347-ABBE-48CD9FA7FB42}"/>
              </a:ext>
            </a:extLst>
          </p:cNvPr>
          <p:cNvSpPr>
            <a:spLocks noGrp="1"/>
          </p:cNvSpPr>
          <p:nvPr>
            <p:ph type="ftr" sz="quarter" idx="4294967295"/>
          </p:nvPr>
        </p:nvSpPr>
        <p:spPr>
          <a:xfrm>
            <a:off x="444129" y="6357938"/>
            <a:ext cx="680402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N" sz="1200" b="0" dirty="0">
                <a:solidFill>
                  <a:schemeClr val="bg2"/>
                </a:solidFill>
                <a:latin typeface="+mn-lt"/>
              </a:rPr>
              <a:t>Andre. NEJM. 2019;380:1929. Andre. Ann Oncol. 2021;32:208. </a:t>
            </a:r>
            <a:endParaRPr lang="en-US" sz="1200" b="0" dirty="0">
              <a:solidFill>
                <a:schemeClr val="bg2"/>
              </a:solidFill>
              <a:latin typeface="+mn-lt"/>
            </a:endParaRPr>
          </a:p>
        </p:txBody>
      </p:sp>
      <p:sp>
        <p:nvSpPr>
          <p:cNvPr id="6" name="CasellaDiTesto 11">
            <a:extLst>
              <a:ext uri="{FF2B5EF4-FFF2-40B4-BE49-F238E27FC236}">
                <a16:creationId xmlns:a16="http://schemas.microsoft.com/office/drawing/2014/main" id="{CD587EE6-D954-7D43-B155-D65795811109}"/>
              </a:ext>
            </a:extLst>
          </p:cNvPr>
          <p:cNvSpPr txBox="1"/>
          <p:nvPr/>
        </p:nvSpPr>
        <p:spPr>
          <a:xfrm flipH="1">
            <a:off x="968379" y="2064201"/>
            <a:ext cx="5432612"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(Primary Endpoint) </a:t>
            </a:r>
          </a:p>
        </p:txBody>
      </p:sp>
      <p:sp>
        <p:nvSpPr>
          <p:cNvPr id="7" name="CasellaDiTesto 12">
            <a:extLst>
              <a:ext uri="{FF2B5EF4-FFF2-40B4-BE49-F238E27FC236}">
                <a16:creationId xmlns:a16="http://schemas.microsoft.com/office/drawing/2014/main" id="{BB6B40A9-9ED0-284F-A6B0-B595552C5547}"/>
              </a:ext>
            </a:extLst>
          </p:cNvPr>
          <p:cNvSpPr txBox="1"/>
          <p:nvPr/>
        </p:nvSpPr>
        <p:spPr>
          <a:xfrm flipH="1">
            <a:off x="7195643" y="2053315"/>
            <a:ext cx="4537931"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(Key Secondary Endpoint)</a:t>
            </a:r>
          </a:p>
        </p:txBody>
      </p:sp>
      <p:sp>
        <p:nvSpPr>
          <p:cNvPr id="8" name="CasellaDiTesto 1">
            <a:extLst>
              <a:ext uri="{FF2B5EF4-FFF2-40B4-BE49-F238E27FC236}">
                <a16:creationId xmlns:a16="http://schemas.microsoft.com/office/drawing/2014/main" id="{7ACEFB49-D6DC-DF48-BFAE-1164A4205ED7}"/>
              </a:ext>
            </a:extLst>
          </p:cNvPr>
          <p:cNvSpPr txBox="1"/>
          <p:nvPr/>
        </p:nvSpPr>
        <p:spPr>
          <a:xfrm>
            <a:off x="2140086" y="5602811"/>
            <a:ext cx="2624886"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11.0 vs 5.7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Hazard ratio: 0.65 (0.50-0.85)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.00065</a:t>
            </a:r>
          </a:p>
        </p:txBody>
      </p:sp>
      <p:sp>
        <p:nvSpPr>
          <p:cNvPr id="9" name="CasellaDiTesto 14">
            <a:extLst>
              <a:ext uri="{FF2B5EF4-FFF2-40B4-BE49-F238E27FC236}">
                <a16:creationId xmlns:a16="http://schemas.microsoft.com/office/drawing/2014/main" id="{202C4DCE-E931-DC4F-B9A4-9105BBEB0264}"/>
              </a:ext>
            </a:extLst>
          </p:cNvPr>
          <p:cNvSpPr txBox="1"/>
          <p:nvPr/>
        </p:nvSpPr>
        <p:spPr>
          <a:xfrm>
            <a:off x="7761875" y="5602811"/>
            <a:ext cx="2624885"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39.3 vs 31.4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Hazard ratio: 0.86 (0.64-1.15)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.15</a:t>
            </a:r>
          </a:p>
        </p:txBody>
      </p:sp>
      <p:grpSp>
        <p:nvGrpSpPr>
          <p:cNvPr id="248" name="Group 247">
            <a:extLst>
              <a:ext uri="{FF2B5EF4-FFF2-40B4-BE49-F238E27FC236}">
                <a16:creationId xmlns:a16="http://schemas.microsoft.com/office/drawing/2014/main" id="{F10F1C0A-019D-5898-6447-972515BD70B0}"/>
              </a:ext>
            </a:extLst>
          </p:cNvPr>
          <p:cNvGrpSpPr/>
          <p:nvPr/>
        </p:nvGrpSpPr>
        <p:grpSpPr>
          <a:xfrm>
            <a:off x="6974696" y="5240840"/>
            <a:ext cx="4879334" cy="405405"/>
            <a:chOff x="1098500" y="5889409"/>
            <a:chExt cx="6904129" cy="405405"/>
          </a:xfrm>
        </p:grpSpPr>
        <p:sp>
          <p:nvSpPr>
            <p:cNvPr id="219" name="TextBox 218">
              <a:extLst>
                <a:ext uri="{FF2B5EF4-FFF2-40B4-BE49-F238E27FC236}">
                  <a16:creationId xmlns:a16="http://schemas.microsoft.com/office/drawing/2014/main" id="{80686E09-B37A-E8E8-EBAC-6ED9CC946DA8}"/>
                </a:ext>
              </a:extLst>
            </p:cNvPr>
            <p:cNvSpPr txBox="1"/>
            <p:nvPr/>
          </p:nvSpPr>
          <p:spPr bwMode="auto">
            <a:xfrm>
              <a:off x="1098500" y="5892236"/>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220" name="TextBox 219">
              <a:extLst>
                <a:ext uri="{FF2B5EF4-FFF2-40B4-BE49-F238E27FC236}">
                  <a16:creationId xmlns:a16="http://schemas.microsoft.com/office/drawing/2014/main" id="{45B4A6AF-F7DF-22AE-F44E-952345501018}"/>
                </a:ext>
              </a:extLst>
            </p:cNvPr>
            <p:cNvSpPr txBox="1"/>
            <p:nvPr/>
          </p:nvSpPr>
          <p:spPr bwMode="auto">
            <a:xfrm>
              <a:off x="1329530"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221" name="TextBox 220">
              <a:extLst>
                <a:ext uri="{FF2B5EF4-FFF2-40B4-BE49-F238E27FC236}">
                  <a16:creationId xmlns:a16="http://schemas.microsoft.com/office/drawing/2014/main" id="{FE95249A-C7F8-2E76-5125-7C30CF303B23}"/>
                </a:ext>
              </a:extLst>
            </p:cNvPr>
            <p:cNvSpPr txBox="1"/>
            <p:nvPr/>
          </p:nvSpPr>
          <p:spPr bwMode="auto">
            <a:xfrm>
              <a:off x="156343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155</a:t>
              </a:r>
            </a:p>
          </p:txBody>
        </p:sp>
        <p:sp>
          <p:nvSpPr>
            <p:cNvPr id="222" name="TextBox 221">
              <a:extLst>
                <a:ext uri="{FF2B5EF4-FFF2-40B4-BE49-F238E27FC236}">
                  <a16:creationId xmlns:a16="http://schemas.microsoft.com/office/drawing/2014/main" id="{8D0375C6-BE2F-8E6B-2B9E-C128AF10AF2E}"/>
                </a:ext>
              </a:extLst>
            </p:cNvPr>
            <p:cNvSpPr txBox="1"/>
            <p:nvPr/>
          </p:nvSpPr>
          <p:spPr bwMode="auto">
            <a:xfrm>
              <a:off x="180918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223" name="TextBox 222">
              <a:extLst>
                <a:ext uri="{FF2B5EF4-FFF2-40B4-BE49-F238E27FC236}">
                  <a16:creationId xmlns:a16="http://schemas.microsoft.com/office/drawing/2014/main" id="{C1D7DD67-171B-616F-4D5D-DB39636D1303}"/>
                </a:ext>
              </a:extLst>
            </p:cNvPr>
            <p:cNvSpPr txBox="1"/>
            <p:nvPr/>
          </p:nvSpPr>
          <p:spPr bwMode="auto">
            <a:xfrm>
              <a:off x="205422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149</a:t>
              </a:r>
            </a:p>
          </p:txBody>
        </p:sp>
        <p:sp>
          <p:nvSpPr>
            <p:cNvPr id="224" name="TextBox 223">
              <a:extLst>
                <a:ext uri="{FF2B5EF4-FFF2-40B4-BE49-F238E27FC236}">
                  <a16:creationId xmlns:a16="http://schemas.microsoft.com/office/drawing/2014/main" id="{839B1E01-6584-D811-EC52-30F89290D2AC}"/>
                </a:ext>
              </a:extLst>
            </p:cNvPr>
            <p:cNvSpPr txBox="1"/>
            <p:nvPr/>
          </p:nvSpPr>
          <p:spPr bwMode="auto">
            <a:xfrm>
              <a:off x="2297730"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143</a:t>
              </a:r>
            </a:p>
          </p:txBody>
        </p:sp>
        <p:sp>
          <p:nvSpPr>
            <p:cNvPr id="225" name="TextBox 224">
              <a:extLst>
                <a:ext uri="{FF2B5EF4-FFF2-40B4-BE49-F238E27FC236}">
                  <a16:creationId xmlns:a16="http://schemas.microsoft.com/office/drawing/2014/main" id="{7F3808D7-9B15-1730-27F2-390F8147A47C}"/>
                </a:ext>
              </a:extLst>
            </p:cNvPr>
            <p:cNvSpPr txBox="1"/>
            <p:nvPr/>
          </p:nvSpPr>
          <p:spPr bwMode="auto">
            <a:xfrm>
              <a:off x="2530245"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226" name="TextBox 225">
              <a:extLst>
                <a:ext uri="{FF2B5EF4-FFF2-40B4-BE49-F238E27FC236}">
                  <a16:creationId xmlns:a16="http://schemas.microsoft.com/office/drawing/2014/main" id="{DEACCA02-4151-37A8-305C-A0CE558E5548}"/>
                </a:ext>
              </a:extLst>
            </p:cNvPr>
            <p:cNvSpPr txBox="1"/>
            <p:nvPr/>
          </p:nvSpPr>
          <p:spPr bwMode="auto">
            <a:xfrm>
              <a:off x="2776284"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p:txBody>
        </p:sp>
        <p:sp>
          <p:nvSpPr>
            <p:cNvPr id="227" name="TextBox 226">
              <a:extLst>
                <a:ext uri="{FF2B5EF4-FFF2-40B4-BE49-F238E27FC236}">
                  <a16:creationId xmlns:a16="http://schemas.microsoft.com/office/drawing/2014/main" id="{0DC93360-5E00-E6A7-049C-3CC45FB87FCE}"/>
                </a:ext>
              </a:extLst>
            </p:cNvPr>
            <p:cNvSpPr txBox="1"/>
            <p:nvPr/>
          </p:nvSpPr>
          <p:spPr bwMode="auto">
            <a:xfrm>
              <a:off x="3017497"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228" name="TextBox 227">
              <a:extLst>
                <a:ext uri="{FF2B5EF4-FFF2-40B4-BE49-F238E27FC236}">
                  <a16:creationId xmlns:a16="http://schemas.microsoft.com/office/drawing/2014/main" id="{10AC8053-C9F2-7DDC-EA4E-E2F667E67C22}"/>
                </a:ext>
              </a:extLst>
            </p:cNvPr>
            <p:cNvSpPr txBox="1"/>
            <p:nvPr/>
          </p:nvSpPr>
          <p:spPr bwMode="auto">
            <a:xfrm>
              <a:off x="3258791"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229" name="TextBox 228">
              <a:extLst>
                <a:ext uri="{FF2B5EF4-FFF2-40B4-BE49-F238E27FC236}">
                  <a16:creationId xmlns:a16="http://schemas.microsoft.com/office/drawing/2014/main" id="{D80A86DD-CF6A-1FA4-CAB7-D65881A891C5}"/>
                </a:ext>
              </a:extLst>
            </p:cNvPr>
            <p:cNvSpPr txBox="1"/>
            <p:nvPr/>
          </p:nvSpPr>
          <p:spPr bwMode="auto">
            <a:xfrm>
              <a:off x="3483636"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p:txBody>
        </p:sp>
        <p:sp>
          <p:nvSpPr>
            <p:cNvPr id="230" name="TextBox 229">
              <a:extLst>
                <a:ext uri="{FF2B5EF4-FFF2-40B4-BE49-F238E27FC236}">
                  <a16:creationId xmlns:a16="http://schemas.microsoft.com/office/drawing/2014/main" id="{C3106AA1-A007-F0AF-E8C4-823CF99F6346}"/>
                </a:ext>
              </a:extLst>
            </p:cNvPr>
            <p:cNvSpPr txBox="1"/>
            <p:nvPr/>
          </p:nvSpPr>
          <p:spPr bwMode="auto">
            <a:xfrm>
              <a:off x="3734525"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231" name="TextBox 230">
              <a:extLst>
                <a:ext uri="{FF2B5EF4-FFF2-40B4-BE49-F238E27FC236}">
                  <a16:creationId xmlns:a16="http://schemas.microsoft.com/office/drawing/2014/main" id="{50FC5D0D-42D8-0887-9E00-182DBF12D493}"/>
                </a:ext>
              </a:extLst>
            </p:cNvPr>
            <p:cNvSpPr txBox="1"/>
            <p:nvPr/>
          </p:nvSpPr>
          <p:spPr bwMode="auto">
            <a:xfrm>
              <a:off x="3974284"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a:t>
              </a:r>
            </a:p>
          </p:txBody>
        </p:sp>
        <p:sp>
          <p:nvSpPr>
            <p:cNvPr id="232" name="TextBox 231">
              <a:extLst>
                <a:ext uri="{FF2B5EF4-FFF2-40B4-BE49-F238E27FC236}">
                  <a16:creationId xmlns:a16="http://schemas.microsoft.com/office/drawing/2014/main" id="{93FD32EE-43A4-CCEE-CF62-82AE06520029}"/>
                </a:ext>
              </a:extLst>
            </p:cNvPr>
            <p:cNvSpPr txBox="1"/>
            <p:nvPr/>
          </p:nvSpPr>
          <p:spPr bwMode="auto">
            <a:xfrm>
              <a:off x="4224273" y="589470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a:t>
              </a:r>
            </a:p>
          </p:txBody>
        </p:sp>
        <p:sp>
          <p:nvSpPr>
            <p:cNvPr id="233" name="TextBox 232">
              <a:extLst>
                <a:ext uri="{FF2B5EF4-FFF2-40B4-BE49-F238E27FC236}">
                  <a16:creationId xmlns:a16="http://schemas.microsoft.com/office/drawing/2014/main" id="{090537B7-72F0-1A97-E8F7-BDC4EB7DE43D}"/>
                </a:ext>
              </a:extLst>
            </p:cNvPr>
            <p:cNvSpPr txBox="1"/>
            <p:nvPr/>
          </p:nvSpPr>
          <p:spPr bwMode="auto">
            <a:xfrm>
              <a:off x="4469532"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p>
          </p:txBody>
        </p:sp>
        <p:sp>
          <p:nvSpPr>
            <p:cNvPr id="234" name="TextBox 233">
              <a:extLst>
                <a:ext uri="{FF2B5EF4-FFF2-40B4-BE49-F238E27FC236}">
                  <a16:creationId xmlns:a16="http://schemas.microsoft.com/office/drawing/2014/main" id="{3A51FF35-032C-C455-1F82-A2F698936D60}"/>
                </a:ext>
              </a:extLst>
            </p:cNvPr>
            <p:cNvSpPr txBox="1"/>
            <p:nvPr/>
          </p:nvSpPr>
          <p:spPr bwMode="auto">
            <a:xfrm>
              <a:off x="4747026"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5" name="TextBox 234">
              <a:extLst>
                <a:ext uri="{FF2B5EF4-FFF2-40B4-BE49-F238E27FC236}">
                  <a16:creationId xmlns:a16="http://schemas.microsoft.com/office/drawing/2014/main" id="{7D99B104-A43E-77C5-8430-D7F23F4A5B54}"/>
                </a:ext>
              </a:extLst>
            </p:cNvPr>
            <p:cNvSpPr txBox="1"/>
            <p:nvPr/>
          </p:nvSpPr>
          <p:spPr bwMode="auto">
            <a:xfrm>
              <a:off x="4974386"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p>
          </p:txBody>
        </p:sp>
        <p:sp>
          <p:nvSpPr>
            <p:cNvPr id="236" name="TextBox 235">
              <a:extLst>
                <a:ext uri="{FF2B5EF4-FFF2-40B4-BE49-F238E27FC236}">
                  <a16:creationId xmlns:a16="http://schemas.microsoft.com/office/drawing/2014/main" id="{CB715255-508E-C068-91A5-B47AE65003AC}"/>
                </a:ext>
              </a:extLst>
            </p:cNvPr>
            <p:cNvSpPr txBox="1"/>
            <p:nvPr/>
          </p:nvSpPr>
          <p:spPr bwMode="auto">
            <a:xfrm>
              <a:off x="5220867"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237" name="TextBox 236">
              <a:extLst>
                <a:ext uri="{FF2B5EF4-FFF2-40B4-BE49-F238E27FC236}">
                  <a16:creationId xmlns:a16="http://schemas.microsoft.com/office/drawing/2014/main" id="{1CE81E98-B64E-7167-60FD-D62276D851FC}"/>
                </a:ext>
              </a:extLst>
            </p:cNvPr>
            <p:cNvSpPr txBox="1"/>
            <p:nvPr/>
          </p:nvSpPr>
          <p:spPr bwMode="auto">
            <a:xfrm>
              <a:off x="5456718"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8" name="TextBox 237">
              <a:extLst>
                <a:ext uri="{FF2B5EF4-FFF2-40B4-BE49-F238E27FC236}">
                  <a16:creationId xmlns:a16="http://schemas.microsoft.com/office/drawing/2014/main" id="{EE233E3C-AD03-52DF-B398-DB18A343E63F}"/>
                </a:ext>
              </a:extLst>
            </p:cNvPr>
            <p:cNvSpPr txBox="1"/>
            <p:nvPr/>
          </p:nvSpPr>
          <p:spPr bwMode="auto">
            <a:xfrm>
              <a:off x="5679705" y="5889409"/>
              <a:ext cx="464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p>
          </p:txBody>
        </p:sp>
        <p:sp>
          <p:nvSpPr>
            <p:cNvPr id="239" name="TextBox 238">
              <a:extLst>
                <a:ext uri="{FF2B5EF4-FFF2-40B4-BE49-F238E27FC236}">
                  <a16:creationId xmlns:a16="http://schemas.microsoft.com/office/drawing/2014/main" id="{78E61BFD-8A84-CD7E-5DB3-F4CD8A506C1B}"/>
                </a:ext>
              </a:extLst>
            </p:cNvPr>
            <p:cNvSpPr txBox="1"/>
            <p:nvPr/>
          </p:nvSpPr>
          <p:spPr bwMode="auto">
            <a:xfrm>
              <a:off x="5950767"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40" name="TextBox 239">
              <a:extLst>
                <a:ext uri="{FF2B5EF4-FFF2-40B4-BE49-F238E27FC236}">
                  <a16:creationId xmlns:a16="http://schemas.microsoft.com/office/drawing/2014/main" id="{B1CF532A-B526-1269-2FBF-A2283858425D}"/>
                </a:ext>
              </a:extLst>
            </p:cNvPr>
            <p:cNvSpPr txBox="1"/>
            <p:nvPr/>
          </p:nvSpPr>
          <p:spPr bwMode="auto">
            <a:xfrm>
              <a:off x="6193511"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241" name="TextBox 240">
              <a:extLst>
                <a:ext uri="{FF2B5EF4-FFF2-40B4-BE49-F238E27FC236}">
                  <a16:creationId xmlns:a16="http://schemas.microsoft.com/office/drawing/2014/main" id="{B2E56C1D-A401-09B8-4BF9-035E787A0559}"/>
                </a:ext>
              </a:extLst>
            </p:cNvPr>
            <p:cNvSpPr txBox="1"/>
            <p:nvPr/>
          </p:nvSpPr>
          <p:spPr bwMode="auto">
            <a:xfrm>
              <a:off x="6427853"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42" name="TextBox 241">
              <a:extLst>
                <a:ext uri="{FF2B5EF4-FFF2-40B4-BE49-F238E27FC236}">
                  <a16:creationId xmlns:a16="http://schemas.microsoft.com/office/drawing/2014/main" id="{525A6F91-E0D5-4263-7230-522314D75FBA}"/>
                </a:ext>
              </a:extLst>
            </p:cNvPr>
            <p:cNvSpPr txBox="1"/>
            <p:nvPr/>
          </p:nvSpPr>
          <p:spPr bwMode="auto">
            <a:xfrm>
              <a:off x="6683515"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243" name="TextBox 242">
              <a:extLst>
                <a:ext uri="{FF2B5EF4-FFF2-40B4-BE49-F238E27FC236}">
                  <a16:creationId xmlns:a16="http://schemas.microsoft.com/office/drawing/2014/main" id="{C4691801-5325-38CC-164B-8CACCC9B7A55}"/>
                </a:ext>
              </a:extLst>
            </p:cNvPr>
            <p:cNvSpPr txBox="1"/>
            <p:nvPr/>
          </p:nvSpPr>
          <p:spPr bwMode="auto">
            <a:xfrm>
              <a:off x="6954798" y="5889409"/>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4" name="TextBox 243">
              <a:extLst>
                <a:ext uri="{FF2B5EF4-FFF2-40B4-BE49-F238E27FC236}">
                  <a16:creationId xmlns:a16="http://schemas.microsoft.com/office/drawing/2014/main" id="{E63F482F-C8D4-255B-EC28-ECA7AE158528}"/>
                </a:ext>
              </a:extLst>
            </p:cNvPr>
            <p:cNvSpPr txBox="1"/>
            <p:nvPr/>
          </p:nvSpPr>
          <p:spPr bwMode="auto">
            <a:xfrm>
              <a:off x="7176962"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45" name="TextBox 244">
              <a:extLst>
                <a:ext uri="{FF2B5EF4-FFF2-40B4-BE49-F238E27FC236}">
                  <a16:creationId xmlns:a16="http://schemas.microsoft.com/office/drawing/2014/main" id="{5685BF21-B1C6-33AE-5008-7D74725B3AA1}"/>
                </a:ext>
              </a:extLst>
            </p:cNvPr>
            <p:cNvSpPr txBox="1"/>
            <p:nvPr/>
          </p:nvSpPr>
          <p:spPr bwMode="auto">
            <a:xfrm>
              <a:off x="7432622"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6" name="TextBox 245">
              <a:extLst>
                <a:ext uri="{FF2B5EF4-FFF2-40B4-BE49-F238E27FC236}">
                  <a16:creationId xmlns:a16="http://schemas.microsoft.com/office/drawing/2014/main" id="{BB037D8D-375C-6D22-9752-439558BFBFC4}"/>
                </a:ext>
              </a:extLst>
            </p:cNvPr>
            <p:cNvSpPr txBox="1"/>
            <p:nvPr/>
          </p:nvSpPr>
          <p:spPr bwMode="auto">
            <a:xfrm>
              <a:off x="7666479"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49" name="TextBox 248">
            <a:extLst>
              <a:ext uri="{FF2B5EF4-FFF2-40B4-BE49-F238E27FC236}">
                <a16:creationId xmlns:a16="http://schemas.microsoft.com/office/drawing/2014/main" id="{901AB9FF-2E7D-21DB-5AC8-E3A23527ACD9}"/>
              </a:ext>
            </a:extLst>
          </p:cNvPr>
          <p:cNvSpPr txBox="1"/>
          <p:nvPr/>
        </p:nvSpPr>
        <p:spPr bwMode="auto">
          <a:xfrm>
            <a:off x="9184258" y="5079849"/>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50" name="TextBox 249">
            <a:extLst>
              <a:ext uri="{FF2B5EF4-FFF2-40B4-BE49-F238E27FC236}">
                <a16:creationId xmlns:a16="http://schemas.microsoft.com/office/drawing/2014/main" id="{C2C95DD9-74CD-BECD-90D5-F1C0C26903F3}"/>
              </a:ext>
            </a:extLst>
          </p:cNvPr>
          <p:cNvSpPr txBox="1"/>
          <p:nvPr/>
        </p:nvSpPr>
        <p:spPr bwMode="auto">
          <a:xfrm>
            <a:off x="172426" y="4848237"/>
            <a:ext cx="9909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Alpelisib + FUL</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FUL</a:t>
            </a:r>
          </a:p>
        </p:txBody>
      </p:sp>
      <p:grpSp>
        <p:nvGrpSpPr>
          <p:cNvPr id="521" name="Group 520">
            <a:extLst>
              <a:ext uri="{FF2B5EF4-FFF2-40B4-BE49-F238E27FC236}">
                <a16:creationId xmlns:a16="http://schemas.microsoft.com/office/drawing/2014/main" id="{C29F2C1F-5CC7-3538-5A79-E1078340AA99}"/>
              </a:ext>
            </a:extLst>
          </p:cNvPr>
          <p:cNvGrpSpPr/>
          <p:nvPr/>
        </p:nvGrpSpPr>
        <p:grpSpPr>
          <a:xfrm>
            <a:off x="1175357" y="2645030"/>
            <a:ext cx="4995988" cy="1830438"/>
            <a:chOff x="1014587" y="2237875"/>
            <a:chExt cx="4995988" cy="1830438"/>
          </a:xfrm>
        </p:grpSpPr>
        <p:sp>
          <p:nvSpPr>
            <p:cNvPr id="253" name="Rectangle 252">
              <a:extLst>
                <a:ext uri="{FF2B5EF4-FFF2-40B4-BE49-F238E27FC236}">
                  <a16:creationId xmlns:a16="http://schemas.microsoft.com/office/drawing/2014/main" id="{A98BFFC7-098C-AABF-3DB4-009BEEA27315}"/>
                </a:ext>
              </a:extLst>
            </p:cNvPr>
            <p:cNvSpPr/>
            <p:nvPr/>
          </p:nvSpPr>
          <p:spPr bwMode="auto">
            <a:xfrm>
              <a:off x="1259669" y="230002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3F3D8476-81AC-A8E2-713E-0068EB2F9A2A}"/>
                </a:ext>
              </a:extLst>
            </p:cNvPr>
            <p:cNvSpPr/>
            <p:nvPr/>
          </p:nvSpPr>
          <p:spPr bwMode="auto">
            <a:xfrm>
              <a:off x="1014587" y="223787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1682E2B6-50BA-18E4-618A-8C0D17C2364B}"/>
                </a:ext>
              </a:extLst>
            </p:cNvPr>
            <p:cNvSpPr/>
            <p:nvPr/>
          </p:nvSpPr>
          <p:spPr bwMode="auto">
            <a:xfrm>
              <a:off x="1633118" y="264745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990DFB0A-3018-6F27-8B63-E2E2F22AB843}"/>
                </a:ext>
              </a:extLst>
            </p:cNvPr>
            <p:cNvSpPr/>
            <p:nvPr/>
          </p:nvSpPr>
          <p:spPr bwMode="auto">
            <a:xfrm>
              <a:off x="1555301" y="245920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Rectangle 256">
              <a:extLst>
                <a:ext uri="{FF2B5EF4-FFF2-40B4-BE49-F238E27FC236}">
                  <a16:creationId xmlns:a16="http://schemas.microsoft.com/office/drawing/2014/main" id="{930142AF-F07A-F38D-1B5D-22512C07361D}"/>
                </a:ext>
              </a:extLst>
            </p:cNvPr>
            <p:cNvSpPr/>
            <p:nvPr/>
          </p:nvSpPr>
          <p:spPr bwMode="auto">
            <a:xfrm>
              <a:off x="2180739" y="303998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13C27B74-4213-F40C-6BAA-D3A33174C535}"/>
                </a:ext>
              </a:extLst>
            </p:cNvPr>
            <p:cNvSpPr/>
            <p:nvPr/>
          </p:nvSpPr>
          <p:spPr bwMode="auto">
            <a:xfrm>
              <a:off x="2454801" y="312294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355195AD-288A-9D4A-DA03-0A99B193876D}"/>
                </a:ext>
              </a:extLst>
            </p:cNvPr>
            <p:cNvSpPr/>
            <p:nvPr/>
          </p:nvSpPr>
          <p:spPr bwMode="auto">
            <a:xfrm>
              <a:off x="2527603" y="317335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7E78E9BC-B2D1-E1DD-CE4E-35169D930002}"/>
                </a:ext>
              </a:extLst>
            </p:cNvPr>
            <p:cNvSpPr/>
            <p:nvPr/>
          </p:nvSpPr>
          <p:spPr bwMode="auto">
            <a:xfrm>
              <a:off x="2570813" y="3186189"/>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C4640871-6943-127E-C514-9D864D80E51C}"/>
                </a:ext>
              </a:extLst>
            </p:cNvPr>
            <p:cNvSpPr/>
            <p:nvPr/>
          </p:nvSpPr>
          <p:spPr bwMode="auto">
            <a:xfrm>
              <a:off x="2809946" y="327589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5AFC00F5-D8A8-86BE-0FBC-87661D2D6958}"/>
                </a:ext>
              </a:extLst>
            </p:cNvPr>
            <p:cNvSpPr/>
            <p:nvPr/>
          </p:nvSpPr>
          <p:spPr bwMode="auto">
            <a:xfrm>
              <a:off x="2826904" y="329948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570C252D-C69E-028D-E890-196AF0D7BB51}"/>
                </a:ext>
              </a:extLst>
            </p:cNvPr>
            <p:cNvSpPr/>
            <p:nvPr/>
          </p:nvSpPr>
          <p:spPr bwMode="auto">
            <a:xfrm>
              <a:off x="2948229" y="330646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82555365-B5E8-949F-EB4A-18297B955150}"/>
                </a:ext>
              </a:extLst>
            </p:cNvPr>
            <p:cNvSpPr/>
            <p:nvPr/>
          </p:nvSpPr>
          <p:spPr bwMode="auto">
            <a:xfrm>
              <a:off x="3071430" y="3348179"/>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002FAFF5-A0BD-CFC5-49E2-33E213AE063F}"/>
                </a:ext>
              </a:extLst>
            </p:cNvPr>
            <p:cNvSpPr/>
            <p:nvPr/>
          </p:nvSpPr>
          <p:spPr bwMode="auto">
            <a:xfrm>
              <a:off x="3129352" y="339746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B5434493-4D76-1849-A27A-9C7ED742254C}"/>
                </a:ext>
              </a:extLst>
            </p:cNvPr>
            <p:cNvSpPr/>
            <p:nvPr/>
          </p:nvSpPr>
          <p:spPr bwMode="auto">
            <a:xfrm>
              <a:off x="3261627" y="339911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898FE658-6F80-A5EE-88F4-CA0C1A0A9BE9}"/>
                </a:ext>
              </a:extLst>
            </p:cNvPr>
            <p:cNvSpPr/>
            <p:nvPr/>
          </p:nvSpPr>
          <p:spPr bwMode="auto">
            <a:xfrm>
              <a:off x="3388066" y="344509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61051F50-A2C1-247C-979A-4B15919C6103}"/>
                </a:ext>
              </a:extLst>
            </p:cNvPr>
            <p:cNvSpPr/>
            <p:nvPr/>
          </p:nvSpPr>
          <p:spPr bwMode="auto">
            <a:xfrm>
              <a:off x="3444543" y="344768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E1C35CF2-D8AE-D47D-0BC1-413CA3730FEE}"/>
                </a:ext>
              </a:extLst>
            </p:cNvPr>
            <p:cNvSpPr/>
            <p:nvPr/>
          </p:nvSpPr>
          <p:spPr bwMode="auto">
            <a:xfrm>
              <a:off x="3549984" y="3464320"/>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56059C9D-8ABF-8646-8E99-06CB3C9A1EC7}"/>
                </a:ext>
              </a:extLst>
            </p:cNvPr>
            <p:cNvSpPr/>
            <p:nvPr/>
          </p:nvSpPr>
          <p:spPr bwMode="auto">
            <a:xfrm>
              <a:off x="3699903" y="350117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22AA0FA5-8484-CAFC-6C76-F78F8A2558F1}"/>
                </a:ext>
              </a:extLst>
            </p:cNvPr>
            <p:cNvSpPr/>
            <p:nvPr/>
          </p:nvSpPr>
          <p:spPr bwMode="auto">
            <a:xfrm>
              <a:off x="3846887" y="352757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29709785-6B98-E003-78D3-AE6779D38468}"/>
                </a:ext>
              </a:extLst>
            </p:cNvPr>
            <p:cNvSpPr/>
            <p:nvPr/>
          </p:nvSpPr>
          <p:spPr bwMode="auto">
            <a:xfrm>
              <a:off x="3744820" y="3528692"/>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8378DC22-DA78-76FE-9FF0-09D0A49B4BB5}"/>
                </a:ext>
              </a:extLst>
            </p:cNvPr>
            <p:cNvSpPr/>
            <p:nvPr/>
          </p:nvSpPr>
          <p:spPr bwMode="auto">
            <a:xfrm>
              <a:off x="4067881" y="358104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6256D9CD-975A-AE56-30F1-74B664F17B70}"/>
                </a:ext>
              </a:extLst>
            </p:cNvPr>
            <p:cNvSpPr/>
            <p:nvPr/>
          </p:nvSpPr>
          <p:spPr bwMode="auto">
            <a:xfrm>
              <a:off x="3920596" y="352897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Rectangle 274">
              <a:extLst>
                <a:ext uri="{FF2B5EF4-FFF2-40B4-BE49-F238E27FC236}">
                  <a16:creationId xmlns:a16="http://schemas.microsoft.com/office/drawing/2014/main" id="{6B9A9B64-9AB5-4E5C-C0D3-498871920A92}"/>
                </a:ext>
              </a:extLst>
            </p:cNvPr>
            <p:cNvSpPr/>
            <p:nvPr/>
          </p:nvSpPr>
          <p:spPr bwMode="auto">
            <a:xfrm>
              <a:off x="4107959" y="357953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1BE84F2F-56B1-0F96-89ED-6443AFD30C9A}"/>
                </a:ext>
              </a:extLst>
            </p:cNvPr>
            <p:cNvSpPr/>
            <p:nvPr/>
          </p:nvSpPr>
          <p:spPr bwMode="auto">
            <a:xfrm>
              <a:off x="4146274" y="362676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Rectangle 276">
              <a:extLst>
                <a:ext uri="{FF2B5EF4-FFF2-40B4-BE49-F238E27FC236}">
                  <a16:creationId xmlns:a16="http://schemas.microsoft.com/office/drawing/2014/main" id="{72FE7586-AD29-0DF9-A507-2118D64561E1}"/>
                </a:ext>
              </a:extLst>
            </p:cNvPr>
            <p:cNvSpPr/>
            <p:nvPr/>
          </p:nvSpPr>
          <p:spPr bwMode="auto">
            <a:xfrm>
              <a:off x="4538488" y="366676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25616B37-1071-EB19-5221-244668DE3A82}"/>
                </a:ext>
              </a:extLst>
            </p:cNvPr>
            <p:cNvSpPr/>
            <p:nvPr/>
          </p:nvSpPr>
          <p:spPr bwMode="auto">
            <a:xfrm>
              <a:off x="4604130" y="366676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Rectangle 278">
              <a:extLst>
                <a:ext uri="{FF2B5EF4-FFF2-40B4-BE49-F238E27FC236}">
                  <a16:creationId xmlns:a16="http://schemas.microsoft.com/office/drawing/2014/main" id="{81B4E1BA-5AAC-AEE0-746E-BCAEFA5D5C33}"/>
                </a:ext>
              </a:extLst>
            </p:cNvPr>
            <p:cNvSpPr/>
            <p:nvPr/>
          </p:nvSpPr>
          <p:spPr bwMode="auto">
            <a:xfrm>
              <a:off x="4605388" y="371144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Rectangle 279">
              <a:extLst>
                <a:ext uri="{FF2B5EF4-FFF2-40B4-BE49-F238E27FC236}">
                  <a16:creationId xmlns:a16="http://schemas.microsoft.com/office/drawing/2014/main" id="{E0A6523C-418D-B539-A444-F159FE79FF44}"/>
                </a:ext>
              </a:extLst>
            </p:cNvPr>
            <p:cNvSpPr/>
            <p:nvPr/>
          </p:nvSpPr>
          <p:spPr bwMode="auto">
            <a:xfrm>
              <a:off x="4672973" y="3765237"/>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E4C6B101-8B21-9C2D-B67B-F660754C7C76}"/>
                </a:ext>
              </a:extLst>
            </p:cNvPr>
            <p:cNvSpPr/>
            <p:nvPr/>
          </p:nvSpPr>
          <p:spPr bwMode="auto">
            <a:xfrm>
              <a:off x="4622224" y="3765237"/>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281">
              <a:extLst>
                <a:ext uri="{FF2B5EF4-FFF2-40B4-BE49-F238E27FC236}">
                  <a16:creationId xmlns:a16="http://schemas.microsoft.com/office/drawing/2014/main" id="{1033DF46-C9F9-B1A0-4C1C-F05D8991FD50}"/>
                </a:ext>
              </a:extLst>
            </p:cNvPr>
            <p:cNvSpPr/>
            <p:nvPr/>
          </p:nvSpPr>
          <p:spPr bwMode="auto">
            <a:xfrm>
              <a:off x="4707290" y="3765782"/>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Rectangle 299">
              <a:extLst>
                <a:ext uri="{FF2B5EF4-FFF2-40B4-BE49-F238E27FC236}">
                  <a16:creationId xmlns:a16="http://schemas.microsoft.com/office/drawing/2014/main" id="{6E44CED8-EA28-F2A3-203F-DB89B91D7661}"/>
                </a:ext>
              </a:extLst>
            </p:cNvPr>
            <p:cNvSpPr/>
            <p:nvPr/>
          </p:nvSpPr>
          <p:spPr bwMode="auto">
            <a:xfrm>
              <a:off x="5047586" y="376217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Rectangle 304">
              <a:extLst>
                <a:ext uri="{FF2B5EF4-FFF2-40B4-BE49-F238E27FC236}">
                  <a16:creationId xmlns:a16="http://schemas.microsoft.com/office/drawing/2014/main" id="{85EFA06B-9C38-737E-0F95-4B86F373A830}"/>
                </a:ext>
              </a:extLst>
            </p:cNvPr>
            <p:cNvSpPr/>
            <p:nvPr/>
          </p:nvSpPr>
          <p:spPr bwMode="auto">
            <a:xfrm>
              <a:off x="5956493" y="4011750"/>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Rectangle 305">
              <a:extLst>
                <a:ext uri="{FF2B5EF4-FFF2-40B4-BE49-F238E27FC236}">
                  <a16:creationId xmlns:a16="http://schemas.microsoft.com/office/drawing/2014/main" id="{0F81AB35-8C13-8DC6-FD20-8CBC9436FB67}"/>
                </a:ext>
              </a:extLst>
            </p:cNvPr>
            <p:cNvSpPr/>
            <p:nvPr/>
          </p:nvSpPr>
          <p:spPr bwMode="auto">
            <a:xfrm>
              <a:off x="5503800" y="400800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0" name="TextBox 309">
            <a:extLst>
              <a:ext uri="{FF2B5EF4-FFF2-40B4-BE49-F238E27FC236}">
                <a16:creationId xmlns:a16="http://schemas.microsoft.com/office/drawing/2014/main" id="{65290FDC-FE80-B68C-80D8-86200703751A}"/>
              </a:ext>
            </a:extLst>
          </p:cNvPr>
          <p:cNvSpPr txBox="1"/>
          <p:nvPr/>
        </p:nvSpPr>
        <p:spPr bwMode="auto">
          <a:xfrm rot="16200000">
            <a:off x="-417546" y="3637975"/>
            <a:ext cx="22752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Probability (%)</a:t>
            </a:r>
          </a:p>
        </p:txBody>
      </p:sp>
      <p:grpSp>
        <p:nvGrpSpPr>
          <p:cNvPr id="386" name="Group 385">
            <a:extLst>
              <a:ext uri="{FF2B5EF4-FFF2-40B4-BE49-F238E27FC236}">
                <a16:creationId xmlns:a16="http://schemas.microsoft.com/office/drawing/2014/main" id="{B28570EF-ED9D-F64E-B9D6-E5486E6820DA}"/>
              </a:ext>
            </a:extLst>
          </p:cNvPr>
          <p:cNvGrpSpPr/>
          <p:nvPr/>
        </p:nvGrpSpPr>
        <p:grpSpPr>
          <a:xfrm>
            <a:off x="4303046" y="2625949"/>
            <a:ext cx="222169" cy="169352"/>
            <a:chOff x="9916959" y="2322481"/>
            <a:chExt cx="155390" cy="196865"/>
          </a:xfrm>
        </p:grpSpPr>
        <p:cxnSp>
          <p:nvCxnSpPr>
            <p:cNvPr id="387" name="Straight Connector 386">
              <a:extLst>
                <a:ext uri="{FF2B5EF4-FFF2-40B4-BE49-F238E27FC236}">
                  <a16:creationId xmlns:a16="http://schemas.microsoft.com/office/drawing/2014/main" id="{B0777008-0F68-4A04-777B-F733512E33AB}"/>
                </a:ext>
              </a:extLst>
            </p:cNvPr>
            <p:cNvCxnSpPr/>
            <p:nvPr/>
          </p:nvCxnSpPr>
          <p:spPr bwMode="auto">
            <a:xfrm>
              <a:off x="9916959" y="2322481"/>
              <a:ext cx="150692" cy="0"/>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C1DDFA8-8335-8D35-9A96-E3578DDE23FA}"/>
                </a:ext>
              </a:extLst>
            </p:cNvPr>
            <p:cNvCxnSpPr/>
            <p:nvPr/>
          </p:nvCxnSpPr>
          <p:spPr bwMode="auto">
            <a:xfrm>
              <a:off x="9921657" y="2519346"/>
              <a:ext cx="15069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4E0497CB-7B60-4CFB-7F91-6989822F8826}"/>
              </a:ext>
            </a:extLst>
          </p:cNvPr>
          <p:cNvGrpSpPr/>
          <p:nvPr/>
        </p:nvGrpSpPr>
        <p:grpSpPr>
          <a:xfrm>
            <a:off x="1976425" y="3605110"/>
            <a:ext cx="3746589" cy="897042"/>
            <a:chOff x="1815655" y="3197955"/>
            <a:chExt cx="3746589" cy="897042"/>
          </a:xfrm>
        </p:grpSpPr>
        <p:sp>
          <p:nvSpPr>
            <p:cNvPr id="391" name="Isosceles Triangle 390">
              <a:extLst>
                <a:ext uri="{FF2B5EF4-FFF2-40B4-BE49-F238E27FC236}">
                  <a16:creationId xmlns:a16="http://schemas.microsoft.com/office/drawing/2014/main" id="{8C144FE8-6122-F893-976E-7663CC42FD5D}"/>
                </a:ext>
              </a:extLst>
            </p:cNvPr>
            <p:cNvSpPr/>
            <p:nvPr/>
          </p:nvSpPr>
          <p:spPr bwMode="auto">
            <a:xfrm rot="10800000">
              <a:off x="1815655" y="319874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Isosceles Triangle 391">
              <a:extLst>
                <a:ext uri="{FF2B5EF4-FFF2-40B4-BE49-F238E27FC236}">
                  <a16:creationId xmlns:a16="http://schemas.microsoft.com/office/drawing/2014/main" id="{4FB4B110-2661-060F-8CE7-C2F520900CB5}"/>
                </a:ext>
              </a:extLst>
            </p:cNvPr>
            <p:cNvSpPr/>
            <p:nvPr/>
          </p:nvSpPr>
          <p:spPr bwMode="auto">
            <a:xfrm rot="10800000">
              <a:off x="1850096" y="319795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Isosceles Triangle 392">
              <a:extLst>
                <a:ext uri="{FF2B5EF4-FFF2-40B4-BE49-F238E27FC236}">
                  <a16:creationId xmlns:a16="http://schemas.microsoft.com/office/drawing/2014/main" id="{663C61C9-9A21-0316-AAD7-C390B89220B4}"/>
                </a:ext>
              </a:extLst>
            </p:cNvPr>
            <p:cNvSpPr/>
            <p:nvPr/>
          </p:nvSpPr>
          <p:spPr bwMode="auto">
            <a:xfrm rot="10800000">
              <a:off x="2483540" y="346914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4" name="Isosceles Triangle 393">
              <a:extLst>
                <a:ext uri="{FF2B5EF4-FFF2-40B4-BE49-F238E27FC236}">
                  <a16:creationId xmlns:a16="http://schemas.microsoft.com/office/drawing/2014/main" id="{15E4207C-ECF4-3BD4-2390-CC2C1EAE62AC}"/>
                </a:ext>
              </a:extLst>
            </p:cNvPr>
            <p:cNvSpPr/>
            <p:nvPr/>
          </p:nvSpPr>
          <p:spPr bwMode="auto">
            <a:xfrm rot="10800000">
              <a:off x="2731390" y="3524670"/>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Isosceles Triangle 394">
              <a:extLst>
                <a:ext uri="{FF2B5EF4-FFF2-40B4-BE49-F238E27FC236}">
                  <a16:creationId xmlns:a16="http://schemas.microsoft.com/office/drawing/2014/main" id="{4A2308F8-8BFC-3374-4895-82B5F1A92F84}"/>
                </a:ext>
              </a:extLst>
            </p:cNvPr>
            <p:cNvSpPr/>
            <p:nvPr/>
          </p:nvSpPr>
          <p:spPr bwMode="auto">
            <a:xfrm rot="10800000">
              <a:off x="3070284" y="359790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Isosceles Triangle 395">
              <a:extLst>
                <a:ext uri="{FF2B5EF4-FFF2-40B4-BE49-F238E27FC236}">
                  <a16:creationId xmlns:a16="http://schemas.microsoft.com/office/drawing/2014/main" id="{A7E18733-5378-3B6C-76A9-B4DB259CC1D4}"/>
                </a:ext>
              </a:extLst>
            </p:cNvPr>
            <p:cNvSpPr/>
            <p:nvPr/>
          </p:nvSpPr>
          <p:spPr bwMode="auto">
            <a:xfrm rot="10800000">
              <a:off x="2795469" y="356176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Isosceles Triangle 396">
              <a:extLst>
                <a:ext uri="{FF2B5EF4-FFF2-40B4-BE49-F238E27FC236}">
                  <a16:creationId xmlns:a16="http://schemas.microsoft.com/office/drawing/2014/main" id="{1ACB8A81-60FE-D85D-52A5-6BD6C964CC62}"/>
                </a:ext>
              </a:extLst>
            </p:cNvPr>
            <p:cNvSpPr/>
            <p:nvPr/>
          </p:nvSpPr>
          <p:spPr bwMode="auto">
            <a:xfrm rot="10800000">
              <a:off x="3109978" y="3636944"/>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8" name="Isosceles Triangle 397">
              <a:extLst>
                <a:ext uri="{FF2B5EF4-FFF2-40B4-BE49-F238E27FC236}">
                  <a16:creationId xmlns:a16="http://schemas.microsoft.com/office/drawing/2014/main" id="{E315CCAC-8FBC-1587-155F-C63490384A0F}"/>
                </a:ext>
              </a:extLst>
            </p:cNvPr>
            <p:cNvSpPr/>
            <p:nvPr/>
          </p:nvSpPr>
          <p:spPr bwMode="auto">
            <a:xfrm rot="10800000">
              <a:off x="3395505" y="3699127"/>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9" name="Isosceles Triangle 398">
              <a:extLst>
                <a:ext uri="{FF2B5EF4-FFF2-40B4-BE49-F238E27FC236}">
                  <a16:creationId xmlns:a16="http://schemas.microsoft.com/office/drawing/2014/main" id="{A7D032D6-114B-AFD6-2C35-54CAA031DFFB}"/>
                </a:ext>
              </a:extLst>
            </p:cNvPr>
            <p:cNvSpPr/>
            <p:nvPr/>
          </p:nvSpPr>
          <p:spPr bwMode="auto">
            <a:xfrm rot="10800000">
              <a:off x="3688412" y="3723942"/>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0" name="Isosceles Triangle 399">
              <a:extLst>
                <a:ext uri="{FF2B5EF4-FFF2-40B4-BE49-F238E27FC236}">
                  <a16:creationId xmlns:a16="http://schemas.microsoft.com/office/drawing/2014/main" id="{2C37084D-2E63-E29B-B85E-48FA89C1E9B4}"/>
                </a:ext>
              </a:extLst>
            </p:cNvPr>
            <p:cNvSpPr/>
            <p:nvPr/>
          </p:nvSpPr>
          <p:spPr bwMode="auto">
            <a:xfrm rot="10800000">
              <a:off x="3155874" y="367350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1" name="Isosceles Triangle 400">
              <a:extLst>
                <a:ext uri="{FF2B5EF4-FFF2-40B4-BE49-F238E27FC236}">
                  <a16:creationId xmlns:a16="http://schemas.microsoft.com/office/drawing/2014/main" id="{D5F07CBA-FD66-891B-28FB-BCD5C3EC5E45}"/>
                </a:ext>
              </a:extLst>
            </p:cNvPr>
            <p:cNvSpPr/>
            <p:nvPr/>
          </p:nvSpPr>
          <p:spPr bwMode="auto">
            <a:xfrm rot="10800000">
              <a:off x="3727461" y="375043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2" name="Isosceles Triangle 401">
              <a:extLst>
                <a:ext uri="{FF2B5EF4-FFF2-40B4-BE49-F238E27FC236}">
                  <a16:creationId xmlns:a16="http://schemas.microsoft.com/office/drawing/2014/main" id="{752487A1-79AA-963E-A530-D5769041D4AD}"/>
                </a:ext>
              </a:extLst>
            </p:cNvPr>
            <p:cNvSpPr/>
            <p:nvPr/>
          </p:nvSpPr>
          <p:spPr bwMode="auto">
            <a:xfrm rot="10800000">
              <a:off x="4003599" y="376747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3" name="Isosceles Triangle 402">
              <a:extLst>
                <a:ext uri="{FF2B5EF4-FFF2-40B4-BE49-F238E27FC236}">
                  <a16:creationId xmlns:a16="http://schemas.microsoft.com/office/drawing/2014/main" id="{597A8F33-276F-2CF4-2D81-B8066FA5A935}"/>
                </a:ext>
              </a:extLst>
            </p:cNvPr>
            <p:cNvSpPr/>
            <p:nvPr/>
          </p:nvSpPr>
          <p:spPr bwMode="auto">
            <a:xfrm rot="10800000">
              <a:off x="4135043" y="379894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4" name="Isosceles Triangle 403">
              <a:extLst>
                <a:ext uri="{FF2B5EF4-FFF2-40B4-BE49-F238E27FC236}">
                  <a16:creationId xmlns:a16="http://schemas.microsoft.com/office/drawing/2014/main" id="{36B3D57B-091E-3C6E-AE1F-C2CBAF14E5A7}"/>
                </a:ext>
              </a:extLst>
            </p:cNvPr>
            <p:cNvSpPr/>
            <p:nvPr/>
          </p:nvSpPr>
          <p:spPr bwMode="auto">
            <a:xfrm rot="10800000">
              <a:off x="4497118" y="390277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5" name="Isosceles Triangle 404">
              <a:extLst>
                <a:ext uri="{FF2B5EF4-FFF2-40B4-BE49-F238E27FC236}">
                  <a16:creationId xmlns:a16="http://schemas.microsoft.com/office/drawing/2014/main" id="{3ABE6A16-033E-766E-4C2B-82D91D15C2D2}"/>
                </a:ext>
              </a:extLst>
            </p:cNvPr>
            <p:cNvSpPr/>
            <p:nvPr/>
          </p:nvSpPr>
          <p:spPr bwMode="auto">
            <a:xfrm rot="10800000">
              <a:off x="4593588" y="3978777"/>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6" name="Isosceles Triangle 405">
              <a:extLst>
                <a:ext uri="{FF2B5EF4-FFF2-40B4-BE49-F238E27FC236}">
                  <a16:creationId xmlns:a16="http://schemas.microsoft.com/office/drawing/2014/main" id="{44EB969B-34B7-CE7B-99E8-F49A592C1BDC}"/>
                </a:ext>
              </a:extLst>
            </p:cNvPr>
            <p:cNvSpPr/>
            <p:nvPr/>
          </p:nvSpPr>
          <p:spPr bwMode="auto">
            <a:xfrm rot="10800000">
              <a:off x="4609785" y="404929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8" name="Isosceles Triangle 437">
              <a:extLst>
                <a:ext uri="{FF2B5EF4-FFF2-40B4-BE49-F238E27FC236}">
                  <a16:creationId xmlns:a16="http://schemas.microsoft.com/office/drawing/2014/main" id="{1F306E0A-3116-9DC1-C8A9-2371661FBE40}"/>
                </a:ext>
              </a:extLst>
            </p:cNvPr>
            <p:cNvSpPr/>
            <p:nvPr/>
          </p:nvSpPr>
          <p:spPr bwMode="auto">
            <a:xfrm rot="10800000">
              <a:off x="5479161" y="4039351"/>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9" name="Isosceles Triangle 438">
              <a:extLst>
                <a:ext uri="{FF2B5EF4-FFF2-40B4-BE49-F238E27FC236}">
                  <a16:creationId xmlns:a16="http://schemas.microsoft.com/office/drawing/2014/main" id="{12B9A47C-7E34-37AC-B387-5A0B14BC5E3D}"/>
                </a:ext>
              </a:extLst>
            </p:cNvPr>
            <p:cNvSpPr/>
            <p:nvPr/>
          </p:nvSpPr>
          <p:spPr bwMode="auto">
            <a:xfrm rot="10800000">
              <a:off x="5051582" y="404349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2" name="Isosceles Triangle 441">
              <a:extLst>
                <a:ext uri="{FF2B5EF4-FFF2-40B4-BE49-F238E27FC236}">
                  <a16:creationId xmlns:a16="http://schemas.microsoft.com/office/drawing/2014/main" id="{BF6406F9-8789-31A3-C5DA-164527644794}"/>
                </a:ext>
              </a:extLst>
            </p:cNvPr>
            <p:cNvSpPr/>
            <p:nvPr/>
          </p:nvSpPr>
          <p:spPr bwMode="auto">
            <a:xfrm rot="10800000">
              <a:off x="5511556" y="4040278"/>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51" name="TextBox 450">
            <a:extLst>
              <a:ext uri="{FF2B5EF4-FFF2-40B4-BE49-F238E27FC236}">
                <a16:creationId xmlns:a16="http://schemas.microsoft.com/office/drawing/2014/main" id="{74AC74E2-B960-5571-A4B0-9687A5023078}"/>
              </a:ext>
            </a:extLst>
          </p:cNvPr>
          <p:cNvSpPr txBox="1"/>
          <p:nvPr/>
        </p:nvSpPr>
        <p:spPr bwMode="auto">
          <a:xfrm>
            <a:off x="3574686" y="492694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11" name="Freeform: Shape 310">
            <a:extLst>
              <a:ext uri="{FF2B5EF4-FFF2-40B4-BE49-F238E27FC236}">
                <a16:creationId xmlns:a16="http://schemas.microsoft.com/office/drawing/2014/main" id="{00C6E732-B3DB-2624-682B-CA485235E885}"/>
              </a:ext>
            </a:extLst>
          </p:cNvPr>
          <p:cNvSpPr/>
          <p:nvPr/>
        </p:nvSpPr>
        <p:spPr bwMode="auto">
          <a:xfrm>
            <a:off x="1185250" y="2672996"/>
            <a:ext cx="5068745" cy="2023054"/>
          </a:xfrm>
          <a:custGeom>
            <a:avLst/>
            <a:gdLst>
              <a:gd name="connsiteX0" fmla="*/ 0 w 7354388"/>
              <a:gd name="connsiteY0" fmla="*/ 0 h 3246120"/>
              <a:gd name="connsiteX1" fmla="*/ 0 w 7354388"/>
              <a:gd name="connsiteY1" fmla="*/ 3246120 h 3246120"/>
              <a:gd name="connsiteX2" fmla="*/ 7354388 w 7354388"/>
              <a:gd name="connsiteY2" fmla="*/ 3246120 h 3246120"/>
            </a:gdLst>
            <a:ahLst/>
            <a:cxnLst>
              <a:cxn ang="0">
                <a:pos x="connsiteX0" y="connsiteY0"/>
              </a:cxn>
              <a:cxn ang="0">
                <a:pos x="connsiteX1" y="connsiteY1"/>
              </a:cxn>
              <a:cxn ang="0">
                <a:pos x="connsiteX2" y="connsiteY2"/>
              </a:cxn>
            </a:cxnLst>
            <a:rect l="l" t="t" r="r" b="b"/>
            <a:pathLst>
              <a:path w="7354388" h="3246120">
                <a:moveTo>
                  <a:pt x="0" y="0"/>
                </a:moveTo>
                <a:lnTo>
                  <a:pt x="0" y="3246120"/>
                </a:lnTo>
                <a:lnTo>
                  <a:pt x="7354388" y="32461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312" name="Group 311">
            <a:extLst>
              <a:ext uri="{FF2B5EF4-FFF2-40B4-BE49-F238E27FC236}">
                <a16:creationId xmlns:a16="http://schemas.microsoft.com/office/drawing/2014/main" id="{6BD776E2-DEB7-637A-67C9-543F8FD19F6A}"/>
              </a:ext>
            </a:extLst>
          </p:cNvPr>
          <p:cNvGrpSpPr/>
          <p:nvPr/>
        </p:nvGrpSpPr>
        <p:grpSpPr>
          <a:xfrm>
            <a:off x="1115521" y="2671946"/>
            <a:ext cx="62271" cy="2023054"/>
            <a:chOff x="2963636" y="1714501"/>
            <a:chExt cx="64008" cy="3073304"/>
          </a:xfrm>
        </p:grpSpPr>
        <p:cxnSp>
          <p:nvCxnSpPr>
            <p:cNvPr id="313" name="Straight Connector 312">
              <a:extLst>
                <a:ext uri="{FF2B5EF4-FFF2-40B4-BE49-F238E27FC236}">
                  <a16:creationId xmlns:a16="http://schemas.microsoft.com/office/drawing/2014/main" id="{08368884-36EC-30D9-E475-E7AAE5D24517}"/>
                </a:ext>
              </a:extLst>
            </p:cNvPr>
            <p:cNvCxnSpPr/>
            <p:nvPr/>
          </p:nvCxnSpPr>
          <p:spPr bwMode="auto">
            <a:xfrm>
              <a:off x="2963636" y="1714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2570F91-C596-ED8C-8BDF-10AE177E94AE}"/>
                </a:ext>
              </a:extLst>
            </p:cNvPr>
            <p:cNvCxnSpPr/>
            <p:nvPr/>
          </p:nvCxnSpPr>
          <p:spPr bwMode="auto">
            <a:xfrm>
              <a:off x="2963636" y="23291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066F0D3-CB6C-1518-E198-84154647352B}"/>
                </a:ext>
              </a:extLst>
            </p:cNvPr>
            <p:cNvCxnSpPr/>
            <p:nvPr/>
          </p:nvCxnSpPr>
          <p:spPr bwMode="auto">
            <a:xfrm>
              <a:off x="2963636" y="2943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ABACF0A3-8A5B-9D02-4CD1-7B047AA89AF1}"/>
                </a:ext>
              </a:extLst>
            </p:cNvPr>
            <p:cNvCxnSpPr/>
            <p:nvPr/>
          </p:nvCxnSpPr>
          <p:spPr bwMode="auto">
            <a:xfrm>
              <a:off x="2963636" y="3558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9F3188D-3DD2-1C94-AD6D-770EEDE79AEB}"/>
                </a:ext>
              </a:extLst>
            </p:cNvPr>
            <p:cNvCxnSpPr/>
            <p:nvPr/>
          </p:nvCxnSpPr>
          <p:spPr bwMode="auto">
            <a:xfrm>
              <a:off x="2963636" y="4173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27B960F-465A-C0DA-4C6F-86DBFEF57372}"/>
                </a:ext>
              </a:extLst>
            </p:cNvPr>
            <p:cNvCxnSpPr/>
            <p:nvPr/>
          </p:nvCxnSpPr>
          <p:spPr bwMode="auto">
            <a:xfrm>
              <a:off x="2963636" y="478780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19" name="TextBox 318">
            <a:extLst>
              <a:ext uri="{FF2B5EF4-FFF2-40B4-BE49-F238E27FC236}">
                <a16:creationId xmlns:a16="http://schemas.microsoft.com/office/drawing/2014/main" id="{B03D3AB3-9191-F0AD-D62F-E328C66EE4B5}"/>
              </a:ext>
            </a:extLst>
          </p:cNvPr>
          <p:cNvSpPr txBox="1"/>
          <p:nvPr/>
        </p:nvSpPr>
        <p:spPr bwMode="auto">
          <a:xfrm>
            <a:off x="868606" y="4586922"/>
            <a:ext cx="293646"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0" name="TextBox 319">
            <a:extLst>
              <a:ext uri="{FF2B5EF4-FFF2-40B4-BE49-F238E27FC236}">
                <a16:creationId xmlns:a16="http://schemas.microsoft.com/office/drawing/2014/main" id="{A87C865B-DB2E-6EF4-469A-BC9167C6D9E0}"/>
              </a:ext>
            </a:extLst>
          </p:cNvPr>
          <p:cNvSpPr txBox="1"/>
          <p:nvPr/>
        </p:nvSpPr>
        <p:spPr bwMode="auto">
          <a:xfrm>
            <a:off x="776683" y="4180323"/>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1" name="TextBox 320">
            <a:extLst>
              <a:ext uri="{FF2B5EF4-FFF2-40B4-BE49-F238E27FC236}">
                <a16:creationId xmlns:a16="http://schemas.microsoft.com/office/drawing/2014/main" id="{62E2601A-7D2A-841D-1102-A2365F8B2C4D}"/>
              </a:ext>
            </a:extLst>
          </p:cNvPr>
          <p:cNvSpPr txBox="1"/>
          <p:nvPr/>
        </p:nvSpPr>
        <p:spPr bwMode="auto">
          <a:xfrm>
            <a:off x="775501" y="3777882"/>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2" name="TextBox 321">
            <a:extLst>
              <a:ext uri="{FF2B5EF4-FFF2-40B4-BE49-F238E27FC236}">
                <a16:creationId xmlns:a16="http://schemas.microsoft.com/office/drawing/2014/main" id="{CA3AD41F-BD15-3212-E3E1-914B8B85A189}"/>
              </a:ext>
            </a:extLst>
          </p:cNvPr>
          <p:cNvSpPr txBox="1"/>
          <p:nvPr/>
        </p:nvSpPr>
        <p:spPr bwMode="auto">
          <a:xfrm>
            <a:off x="776662" y="3368546"/>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3" name="TextBox 322">
            <a:extLst>
              <a:ext uri="{FF2B5EF4-FFF2-40B4-BE49-F238E27FC236}">
                <a16:creationId xmlns:a16="http://schemas.microsoft.com/office/drawing/2014/main" id="{C2402527-6FA7-2114-9007-34CEBF8B9918}"/>
              </a:ext>
            </a:extLst>
          </p:cNvPr>
          <p:cNvSpPr txBox="1"/>
          <p:nvPr/>
        </p:nvSpPr>
        <p:spPr bwMode="auto">
          <a:xfrm>
            <a:off x="772184" y="2957145"/>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4" name="TextBox 323">
            <a:extLst>
              <a:ext uri="{FF2B5EF4-FFF2-40B4-BE49-F238E27FC236}">
                <a16:creationId xmlns:a16="http://schemas.microsoft.com/office/drawing/2014/main" id="{324C4CC4-84A2-EC42-A2EB-A1A3F9AE7B6A}"/>
              </a:ext>
            </a:extLst>
          </p:cNvPr>
          <p:cNvSpPr txBox="1"/>
          <p:nvPr/>
        </p:nvSpPr>
        <p:spPr bwMode="auto">
          <a:xfrm>
            <a:off x="1034220" y="4727869"/>
            <a:ext cx="293647"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5" name="TextBox 324">
            <a:extLst>
              <a:ext uri="{FF2B5EF4-FFF2-40B4-BE49-F238E27FC236}">
                <a16:creationId xmlns:a16="http://schemas.microsoft.com/office/drawing/2014/main" id="{4EFA83AA-187E-441F-B9EF-9A52FD9C4E7A}"/>
              </a:ext>
            </a:extLst>
          </p:cNvPr>
          <p:cNvSpPr txBox="1"/>
          <p:nvPr/>
        </p:nvSpPr>
        <p:spPr bwMode="auto">
          <a:xfrm>
            <a:off x="1217496" y="472703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6" name="TextBox 325">
            <a:extLst>
              <a:ext uri="{FF2B5EF4-FFF2-40B4-BE49-F238E27FC236}">
                <a16:creationId xmlns:a16="http://schemas.microsoft.com/office/drawing/2014/main" id="{CF937FD8-B58E-A4F5-CFDE-8328A34DD904}"/>
              </a:ext>
            </a:extLst>
          </p:cNvPr>
          <p:cNvSpPr txBox="1"/>
          <p:nvPr/>
        </p:nvSpPr>
        <p:spPr bwMode="auto">
          <a:xfrm>
            <a:off x="1366551" y="472703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7" name="TextBox 326">
            <a:extLst>
              <a:ext uri="{FF2B5EF4-FFF2-40B4-BE49-F238E27FC236}">
                <a16:creationId xmlns:a16="http://schemas.microsoft.com/office/drawing/2014/main" id="{68FAE7C8-9718-4082-754C-23B777246A70}"/>
              </a:ext>
            </a:extLst>
          </p:cNvPr>
          <p:cNvSpPr txBox="1"/>
          <p:nvPr/>
        </p:nvSpPr>
        <p:spPr bwMode="auto">
          <a:xfrm>
            <a:off x="1534168" y="472703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8" name="TextBox 327">
            <a:extLst>
              <a:ext uri="{FF2B5EF4-FFF2-40B4-BE49-F238E27FC236}">
                <a16:creationId xmlns:a16="http://schemas.microsoft.com/office/drawing/2014/main" id="{BE0D6727-2E1A-C271-B603-C926F13185AD}"/>
              </a:ext>
            </a:extLst>
          </p:cNvPr>
          <p:cNvSpPr txBox="1"/>
          <p:nvPr/>
        </p:nvSpPr>
        <p:spPr bwMode="auto">
          <a:xfrm>
            <a:off x="1701302" y="472703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29" name="TextBox 328">
            <a:extLst>
              <a:ext uri="{FF2B5EF4-FFF2-40B4-BE49-F238E27FC236}">
                <a16:creationId xmlns:a16="http://schemas.microsoft.com/office/drawing/2014/main" id="{66B91975-4131-AE68-CC65-F844E0212E78}"/>
              </a:ext>
            </a:extLst>
          </p:cNvPr>
          <p:cNvSpPr txBox="1"/>
          <p:nvPr/>
        </p:nvSpPr>
        <p:spPr bwMode="auto">
          <a:xfrm>
            <a:off x="1867390" y="472703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30" name="TextBox 329">
            <a:extLst>
              <a:ext uri="{FF2B5EF4-FFF2-40B4-BE49-F238E27FC236}">
                <a16:creationId xmlns:a16="http://schemas.microsoft.com/office/drawing/2014/main" id="{3A9FA21C-87E3-7158-2413-16C3D0F65CA3}"/>
              </a:ext>
            </a:extLst>
          </p:cNvPr>
          <p:cNvSpPr txBox="1"/>
          <p:nvPr/>
        </p:nvSpPr>
        <p:spPr bwMode="auto">
          <a:xfrm>
            <a:off x="2025981" y="472703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1" name="TextBox 330">
            <a:extLst>
              <a:ext uri="{FF2B5EF4-FFF2-40B4-BE49-F238E27FC236}">
                <a16:creationId xmlns:a16="http://schemas.microsoft.com/office/drawing/2014/main" id="{B3098F04-72A6-A42A-BA15-ADFEEC169D57}"/>
              </a:ext>
            </a:extLst>
          </p:cNvPr>
          <p:cNvSpPr txBox="1"/>
          <p:nvPr/>
        </p:nvSpPr>
        <p:spPr bwMode="auto">
          <a:xfrm>
            <a:off x="2193797" y="472703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32" name="TextBox 331">
            <a:extLst>
              <a:ext uri="{FF2B5EF4-FFF2-40B4-BE49-F238E27FC236}">
                <a16:creationId xmlns:a16="http://schemas.microsoft.com/office/drawing/2014/main" id="{2F091B3F-32D4-2E0A-1A97-2DB28A4A4EAA}"/>
              </a:ext>
            </a:extLst>
          </p:cNvPr>
          <p:cNvSpPr txBox="1"/>
          <p:nvPr/>
        </p:nvSpPr>
        <p:spPr bwMode="auto">
          <a:xfrm>
            <a:off x="2358320" y="472703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33" name="TextBox 332">
            <a:extLst>
              <a:ext uri="{FF2B5EF4-FFF2-40B4-BE49-F238E27FC236}">
                <a16:creationId xmlns:a16="http://schemas.microsoft.com/office/drawing/2014/main" id="{ED383E73-7192-E935-34AF-78A68708E87F}"/>
              </a:ext>
            </a:extLst>
          </p:cNvPr>
          <p:cNvSpPr txBox="1"/>
          <p:nvPr/>
        </p:nvSpPr>
        <p:spPr bwMode="auto">
          <a:xfrm>
            <a:off x="2522898" y="472703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4" name="TextBox 333">
            <a:extLst>
              <a:ext uri="{FF2B5EF4-FFF2-40B4-BE49-F238E27FC236}">
                <a16:creationId xmlns:a16="http://schemas.microsoft.com/office/drawing/2014/main" id="{F7C93DFC-9609-0054-20CA-332199DE1B28}"/>
              </a:ext>
            </a:extLst>
          </p:cNvPr>
          <p:cNvSpPr txBox="1"/>
          <p:nvPr/>
        </p:nvSpPr>
        <p:spPr bwMode="auto">
          <a:xfrm>
            <a:off x="2636985" y="47270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35" name="TextBox 334">
            <a:extLst>
              <a:ext uri="{FF2B5EF4-FFF2-40B4-BE49-F238E27FC236}">
                <a16:creationId xmlns:a16="http://schemas.microsoft.com/office/drawing/2014/main" id="{2969C586-560B-5C83-D974-B94821CD1096}"/>
              </a:ext>
            </a:extLst>
          </p:cNvPr>
          <p:cNvSpPr txBox="1"/>
          <p:nvPr/>
        </p:nvSpPr>
        <p:spPr bwMode="auto">
          <a:xfrm>
            <a:off x="2808106" y="47270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36" name="TextBox 335">
            <a:extLst>
              <a:ext uri="{FF2B5EF4-FFF2-40B4-BE49-F238E27FC236}">
                <a16:creationId xmlns:a16="http://schemas.microsoft.com/office/drawing/2014/main" id="{4DC526BF-46D5-D76D-E345-217A3BAB301F}"/>
              </a:ext>
            </a:extLst>
          </p:cNvPr>
          <p:cNvSpPr txBox="1"/>
          <p:nvPr/>
        </p:nvSpPr>
        <p:spPr bwMode="auto">
          <a:xfrm>
            <a:off x="2971639" y="47270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7" name="TextBox 336">
            <a:extLst>
              <a:ext uri="{FF2B5EF4-FFF2-40B4-BE49-F238E27FC236}">
                <a16:creationId xmlns:a16="http://schemas.microsoft.com/office/drawing/2014/main" id="{4F0B8518-1ABC-AAED-0886-3D6493A60ACF}"/>
              </a:ext>
            </a:extLst>
          </p:cNvPr>
          <p:cNvSpPr txBox="1"/>
          <p:nvPr/>
        </p:nvSpPr>
        <p:spPr bwMode="auto">
          <a:xfrm>
            <a:off x="3142148" y="472317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38" name="TextBox 337">
            <a:extLst>
              <a:ext uri="{FF2B5EF4-FFF2-40B4-BE49-F238E27FC236}">
                <a16:creationId xmlns:a16="http://schemas.microsoft.com/office/drawing/2014/main" id="{48A4759A-34B3-CCC5-E0B0-498839C0E9D7}"/>
              </a:ext>
            </a:extLst>
          </p:cNvPr>
          <p:cNvSpPr txBox="1"/>
          <p:nvPr/>
        </p:nvSpPr>
        <p:spPr bwMode="auto">
          <a:xfrm>
            <a:off x="3309431" y="47270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39" name="TextBox 338">
            <a:extLst>
              <a:ext uri="{FF2B5EF4-FFF2-40B4-BE49-F238E27FC236}">
                <a16:creationId xmlns:a16="http://schemas.microsoft.com/office/drawing/2014/main" id="{2936A8C6-13F3-81F5-070A-677E0B9056D4}"/>
              </a:ext>
            </a:extLst>
          </p:cNvPr>
          <p:cNvSpPr txBox="1"/>
          <p:nvPr/>
        </p:nvSpPr>
        <p:spPr bwMode="auto">
          <a:xfrm>
            <a:off x="3473173"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40" name="TextBox 339">
            <a:extLst>
              <a:ext uri="{FF2B5EF4-FFF2-40B4-BE49-F238E27FC236}">
                <a16:creationId xmlns:a16="http://schemas.microsoft.com/office/drawing/2014/main" id="{5BC6A201-0518-08FA-BF28-77243F9F034F}"/>
              </a:ext>
            </a:extLst>
          </p:cNvPr>
          <p:cNvSpPr txBox="1"/>
          <p:nvPr/>
        </p:nvSpPr>
        <p:spPr bwMode="auto">
          <a:xfrm>
            <a:off x="3628246"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41" name="TextBox 340">
            <a:extLst>
              <a:ext uri="{FF2B5EF4-FFF2-40B4-BE49-F238E27FC236}">
                <a16:creationId xmlns:a16="http://schemas.microsoft.com/office/drawing/2014/main" id="{E8444612-0EAE-AB74-67CA-EBA3CEA3A348}"/>
              </a:ext>
            </a:extLst>
          </p:cNvPr>
          <p:cNvSpPr txBox="1"/>
          <p:nvPr/>
        </p:nvSpPr>
        <p:spPr bwMode="auto">
          <a:xfrm>
            <a:off x="3796362"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42" name="TextBox 341">
            <a:extLst>
              <a:ext uri="{FF2B5EF4-FFF2-40B4-BE49-F238E27FC236}">
                <a16:creationId xmlns:a16="http://schemas.microsoft.com/office/drawing/2014/main" id="{858DF686-55F4-5134-33B1-F71B9E2718B5}"/>
              </a:ext>
            </a:extLst>
          </p:cNvPr>
          <p:cNvSpPr txBox="1"/>
          <p:nvPr/>
        </p:nvSpPr>
        <p:spPr bwMode="auto">
          <a:xfrm>
            <a:off x="3957227"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43" name="TextBox 342">
            <a:extLst>
              <a:ext uri="{FF2B5EF4-FFF2-40B4-BE49-F238E27FC236}">
                <a16:creationId xmlns:a16="http://schemas.microsoft.com/office/drawing/2014/main" id="{4E992264-69A3-7345-1CA0-AF4058D5B793}"/>
              </a:ext>
            </a:extLst>
          </p:cNvPr>
          <p:cNvSpPr txBox="1"/>
          <p:nvPr/>
        </p:nvSpPr>
        <p:spPr bwMode="auto">
          <a:xfrm>
            <a:off x="4091197" y="4726269"/>
            <a:ext cx="400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44" name="TextBox 343">
            <a:extLst>
              <a:ext uri="{FF2B5EF4-FFF2-40B4-BE49-F238E27FC236}">
                <a16:creationId xmlns:a16="http://schemas.microsoft.com/office/drawing/2014/main" id="{4BDF5453-9F21-AACF-EA0E-51BF857E9446}"/>
              </a:ext>
            </a:extLst>
          </p:cNvPr>
          <p:cNvSpPr txBox="1"/>
          <p:nvPr/>
        </p:nvSpPr>
        <p:spPr bwMode="auto">
          <a:xfrm>
            <a:off x="4294204"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5" name="TextBox 344">
            <a:extLst>
              <a:ext uri="{FF2B5EF4-FFF2-40B4-BE49-F238E27FC236}">
                <a16:creationId xmlns:a16="http://schemas.microsoft.com/office/drawing/2014/main" id="{5C613109-11E5-06D5-C9BF-488C4FAC2BEA}"/>
              </a:ext>
            </a:extLst>
          </p:cNvPr>
          <p:cNvSpPr txBox="1"/>
          <p:nvPr/>
        </p:nvSpPr>
        <p:spPr bwMode="auto">
          <a:xfrm>
            <a:off x="4459770"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46" name="TextBox 345">
            <a:extLst>
              <a:ext uri="{FF2B5EF4-FFF2-40B4-BE49-F238E27FC236}">
                <a16:creationId xmlns:a16="http://schemas.microsoft.com/office/drawing/2014/main" id="{4330EABD-ECF9-A8AB-2EDF-AC16A1F77856}"/>
              </a:ext>
            </a:extLst>
          </p:cNvPr>
          <p:cNvSpPr txBox="1"/>
          <p:nvPr/>
        </p:nvSpPr>
        <p:spPr bwMode="auto">
          <a:xfrm>
            <a:off x="4619607"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347" name="TextBox 346">
            <a:extLst>
              <a:ext uri="{FF2B5EF4-FFF2-40B4-BE49-F238E27FC236}">
                <a16:creationId xmlns:a16="http://schemas.microsoft.com/office/drawing/2014/main" id="{0C2353EA-DE2D-80B0-67A4-76998251E853}"/>
              </a:ext>
            </a:extLst>
          </p:cNvPr>
          <p:cNvSpPr txBox="1"/>
          <p:nvPr/>
        </p:nvSpPr>
        <p:spPr bwMode="auto">
          <a:xfrm>
            <a:off x="4793985"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348" name="TextBox 347">
            <a:extLst>
              <a:ext uri="{FF2B5EF4-FFF2-40B4-BE49-F238E27FC236}">
                <a16:creationId xmlns:a16="http://schemas.microsoft.com/office/drawing/2014/main" id="{CBDD1D85-9036-DCEB-F192-1B84D45443C1}"/>
              </a:ext>
            </a:extLst>
          </p:cNvPr>
          <p:cNvSpPr txBox="1"/>
          <p:nvPr/>
        </p:nvSpPr>
        <p:spPr bwMode="auto">
          <a:xfrm>
            <a:off x="4953491"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82" name="TextBox 381">
            <a:extLst>
              <a:ext uri="{FF2B5EF4-FFF2-40B4-BE49-F238E27FC236}">
                <a16:creationId xmlns:a16="http://schemas.microsoft.com/office/drawing/2014/main" id="{64D43041-E25E-04D6-908C-0B59E6E3E93F}"/>
              </a:ext>
            </a:extLst>
          </p:cNvPr>
          <p:cNvSpPr txBox="1"/>
          <p:nvPr/>
        </p:nvSpPr>
        <p:spPr bwMode="auto">
          <a:xfrm>
            <a:off x="5117721"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3" name="TextBox 382">
            <a:extLst>
              <a:ext uri="{FF2B5EF4-FFF2-40B4-BE49-F238E27FC236}">
                <a16:creationId xmlns:a16="http://schemas.microsoft.com/office/drawing/2014/main" id="{BFBE404D-1E39-948F-4BBE-B2F00ED71584}"/>
              </a:ext>
            </a:extLst>
          </p:cNvPr>
          <p:cNvSpPr txBox="1"/>
          <p:nvPr/>
        </p:nvSpPr>
        <p:spPr bwMode="auto">
          <a:xfrm>
            <a:off x="5279401"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84" name="TextBox 383">
            <a:extLst>
              <a:ext uri="{FF2B5EF4-FFF2-40B4-BE49-F238E27FC236}">
                <a16:creationId xmlns:a16="http://schemas.microsoft.com/office/drawing/2014/main" id="{3C7AD29C-08F2-C610-2504-A24289151001}"/>
              </a:ext>
            </a:extLst>
          </p:cNvPr>
          <p:cNvSpPr txBox="1"/>
          <p:nvPr/>
        </p:nvSpPr>
        <p:spPr bwMode="auto">
          <a:xfrm>
            <a:off x="5438907"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52" name="TextBox 451">
            <a:extLst>
              <a:ext uri="{FF2B5EF4-FFF2-40B4-BE49-F238E27FC236}">
                <a16:creationId xmlns:a16="http://schemas.microsoft.com/office/drawing/2014/main" id="{73D504D6-E056-E83A-DB9D-07AA0DE58536}"/>
              </a:ext>
            </a:extLst>
          </p:cNvPr>
          <p:cNvSpPr txBox="1"/>
          <p:nvPr/>
        </p:nvSpPr>
        <p:spPr bwMode="auto">
          <a:xfrm>
            <a:off x="755939" y="2553440"/>
            <a:ext cx="406314" cy="212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500" name="Group 499">
            <a:extLst>
              <a:ext uri="{FF2B5EF4-FFF2-40B4-BE49-F238E27FC236}">
                <a16:creationId xmlns:a16="http://schemas.microsoft.com/office/drawing/2014/main" id="{9A0A46CA-11BA-D611-7CF5-726B1E554045}"/>
              </a:ext>
            </a:extLst>
          </p:cNvPr>
          <p:cNvGrpSpPr/>
          <p:nvPr/>
        </p:nvGrpSpPr>
        <p:grpSpPr>
          <a:xfrm>
            <a:off x="1182163" y="4689662"/>
            <a:ext cx="5060040" cy="97668"/>
            <a:chOff x="1021393" y="4282507"/>
            <a:chExt cx="5060040" cy="97668"/>
          </a:xfrm>
        </p:grpSpPr>
        <p:grpSp>
          <p:nvGrpSpPr>
            <p:cNvPr id="349" name="Group 348">
              <a:extLst>
                <a:ext uri="{FF2B5EF4-FFF2-40B4-BE49-F238E27FC236}">
                  <a16:creationId xmlns:a16="http://schemas.microsoft.com/office/drawing/2014/main" id="{BD337E95-8665-E707-0FBE-5E82F6C8F2FC}"/>
                </a:ext>
              </a:extLst>
            </p:cNvPr>
            <p:cNvGrpSpPr/>
            <p:nvPr/>
          </p:nvGrpSpPr>
          <p:grpSpPr>
            <a:xfrm>
              <a:off x="1021393" y="4282507"/>
              <a:ext cx="4414164" cy="77833"/>
              <a:chOff x="1887960" y="4882098"/>
              <a:chExt cx="5888878" cy="120754"/>
            </a:xfrm>
          </p:grpSpPr>
          <p:grpSp>
            <p:nvGrpSpPr>
              <p:cNvPr id="350" name="Group 349">
                <a:extLst>
                  <a:ext uri="{FF2B5EF4-FFF2-40B4-BE49-F238E27FC236}">
                    <a16:creationId xmlns:a16="http://schemas.microsoft.com/office/drawing/2014/main" id="{2EAAFA41-6E34-6D1D-7C20-981CCEFEB9B4}"/>
                  </a:ext>
                </a:extLst>
              </p:cNvPr>
              <p:cNvGrpSpPr/>
              <p:nvPr/>
            </p:nvGrpSpPr>
            <p:grpSpPr>
              <a:xfrm>
                <a:off x="1887960" y="4882098"/>
                <a:ext cx="5474129" cy="120754"/>
                <a:chOff x="1887960" y="4893706"/>
                <a:chExt cx="6290638" cy="109146"/>
              </a:xfrm>
            </p:grpSpPr>
            <p:grpSp>
              <p:nvGrpSpPr>
                <p:cNvPr id="354" name="Group 353">
                  <a:extLst>
                    <a:ext uri="{FF2B5EF4-FFF2-40B4-BE49-F238E27FC236}">
                      <a16:creationId xmlns:a16="http://schemas.microsoft.com/office/drawing/2014/main" id="{0FAD61A8-E45A-CE80-2B13-C2938F9C3FFE}"/>
                    </a:ext>
                  </a:extLst>
                </p:cNvPr>
                <p:cNvGrpSpPr/>
                <p:nvPr/>
              </p:nvGrpSpPr>
              <p:grpSpPr>
                <a:xfrm>
                  <a:off x="1887960" y="4894357"/>
                  <a:ext cx="3518250" cy="108495"/>
                  <a:chOff x="3214255" y="4960544"/>
                  <a:chExt cx="7107381" cy="54802"/>
                </a:xfrm>
              </p:grpSpPr>
              <p:cxnSp>
                <p:nvCxnSpPr>
                  <p:cNvPr id="367" name="Straight Connector 366">
                    <a:extLst>
                      <a:ext uri="{FF2B5EF4-FFF2-40B4-BE49-F238E27FC236}">
                        <a16:creationId xmlns:a16="http://schemas.microsoft.com/office/drawing/2014/main" id="{1A30A0B3-ADE3-CB72-719F-D03D5C5CFBCF}"/>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8AB534F-FBCC-2B8F-4FB7-2601A851DF5D}"/>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817C1D9-C646-BE5F-5B6F-4537F9DF216F}"/>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A019535F-DD03-CA1D-D366-C6BEA227CD96}"/>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290254C-68A4-354C-6DC2-FC1FAE2F0593}"/>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5052E678-49CC-079A-62AA-B6993F5B1F58}"/>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32FF17BB-7E83-0812-73C4-FDB50CCE940E}"/>
                      </a:ext>
                    </a:extLst>
                  </p:cNvPr>
                  <p:cNvCxnSpPr/>
                  <p:nvPr/>
                </p:nvCxnSpPr>
                <p:spPr bwMode="auto">
                  <a:xfrm rot="5400000">
                    <a:off x="877122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AA29FE-CB13-E090-C76B-8FF6E263AE3F}"/>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2DDE997-51FC-B1C7-3A41-B3BB5AD55D1E}"/>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C92C227-46F3-9817-2CAE-C06F31831FEA}"/>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4752ECD4-A0D1-B66C-43FB-08DD669E2D49}"/>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276C12A-4D24-272F-EA15-E100C370979D}"/>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0F4DDAEA-57C7-A410-A25D-7489AEE34353}"/>
                      </a:ext>
                    </a:extLst>
                  </p:cNvPr>
                  <p:cNvCxnSpPr/>
                  <p:nvPr/>
                </p:nvCxnSpPr>
                <p:spPr bwMode="auto">
                  <a:xfrm rot="5400000">
                    <a:off x="10294235"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E928683C-78B5-CC38-E4ED-64EA49C59531}"/>
                      </a:ext>
                    </a:extLst>
                  </p:cNvPr>
                  <p:cNvCxnSpPr/>
                  <p:nvPr/>
                </p:nvCxnSpPr>
                <p:spPr bwMode="auto">
                  <a:xfrm rot="5400000">
                    <a:off x="978656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5BB94DC7-DBC3-F29A-D8D4-2AC05EEF3176}"/>
                      </a:ext>
                    </a:extLst>
                  </p:cNvPr>
                  <p:cNvCxnSpPr/>
                  <p:nvPr/>
                </p:nvCxnSpPr>
                <p:spPr bwMode="auto">
                  <a:xfrm rot="5400000">
                    <a:off x="927889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DB53354A-95E4-3F8B-0B03-2B5B850BA254}"/>
                    </a:ext>
                  </a:extLst>
                </p:cNvPr>
                <p:cNvGrpSpPr/>
                <p:nvPr/>
              </p:nvGrpSpPr>
              <p:grpSpPr>
                <a:xfrm>
                  <a:off x="5654111" y="4893706"/>
                  <a:ext cx="2524487" cy="109146"/>
                  <a:chOff x="3214255" y="4960544"/>
                  <a:chExt cx="5076700" cy="54802"/>
                </a:xfrm>
              </p:grpSpPr>
              <p:cxnSp>
                <p:nvCxnSpPr>
                  <p:cNvPr id="356" name="Straight Connector 355">
                    <a:extLst>
                      <a:ext uri="{FF2B5EF4-FFF2-40B4-BE49-F238E27FC236}">
                        <a16:creationId xmlns:a16="http://schemas.microsoft.com/office/drawing/2014/main" id="{CE7FDF03-2CBA-149C-DCEA-C05ADAFA20FA}"/>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6F414B70-72D0-5F5A-38BE-60D9EC307C49}"/>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DB3CC6D-34BB-7153-9C6F-61FF81002DE6}"/>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10D6A385-64B7-BD1C-62E1-3C2FC16B1764}"/>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1238E9D-5E4C-95EA-50DD-BD87A7C18E6B}"/>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3DE8A3A1-EEA3-AA43-DE0E-48D6658C7010}"/>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97996ABC-36BB-D24B-914C-BB57698D5E5B}"/>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2B68091-71AD-8F12-8B46-C74F505F01A5}"/>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6CC72D5-A02A-0567-94FD-26F4DF5E6B6F}"/>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30350AE-FFB6-8024-08AD-3DD818FEE9BB}"/>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F59DABE-1D16-CFE2-0721-B9AD88BB65B1}"/>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51" name="Group 350">
                <a:extLst>
                  <a:ext uri="{FF2B5EF4-FFF2-40B4-BE49-F238E27FC236}">
                    <a16:creationId xmlns:a16="http://schemas.microsoft.com/office/drawing/2014/main" id="{102756F9-9E67-3711-0C88-D06C5028702D}"/>
                  </a:ext>
                </a:extLst>
              </p:cNvPr>
              <p:cNvGrpSpPr/>
              <p:nvPr/>
            </p:nvGrpSpPr>
            <p:grpSpPr>
              <a:xfrm>
                <a:off x="7558153" y="4882718"/>
                <a:ext cx="218685" cy="120032"/>
                <a:chOff x="2399839" y="6805417"/>
                <a:chExt cx="218685" cy="120032"/>
              </a:xfrm>
            </p:grpSpPr>
            <p:cxnSp>
              <p:nvCxnSpPr>
                <p:cNvPr id="352" name="Straight Connector 351">
                  <a:extLst>
                    <a:ext uri="{FF2B5EF4-FFF2-40B4-BE49-F238E27FC236}">
                      <a16:creationId xmlns:a16="http://schemas.microsoft.com/office/drawing/2014/main" id="{E2A0E2AB-47AF-1FE9-7B4C-69FCF33B45B6}"/>
                    </a:ext>
                  </a:extLst>
                </p:cNvPr>
                <p:cNvCxnSpPr/>
                <p:nvPr/>
              </p:nvCxnSpPr>
              <p:spPr bwMode="auto">
                <a:xfrm rot="5400000">
                  <a:off x="2558508" y="6865433"/>
                  <a:ext cx="120032"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11576AA-0D01-3A13-8152-2C9376F920B3}"/>
                    </a:ext>
                  </a:extLst>
                </p:cNvPr>
                <p:cNvCxnSpPr/>
                <p:nvPr/>
              </p:nvCxnSpPr>
              <p:spPr bwMode="auto">
                <a:xfrm rot="5400000">
                  <a:off x="2339823" y="6865433"/>
                  <a:ext cx="12003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8" name="Group 457">
              <a:extLst>
                <a:ext uri="{FF2B5EF4-FFF2-40B4-BE49-F238E27FC236}">
                  <a16:creationId xmlns:a16="http://schemas.microsoft.com/office/drawing/2014/main" id="{CCCCA1F2-AC42-9AF6-630E-F5D4E1541C1E}"/>
                </a:ext>
              </a:extLst>
            </p:cNvPr>
            <p:cNvGrpSpPr/>
            <p:nvPr/>
          </p:nvGrpSpPr>
          <p:grpSpPr>
            <a:xfrm>
              <a:off x="5605879" y="4302343"/>
              <a:ext cx="475554" cy="77832"/>
              <a:chOff x="5112403" y="4434909"/>
              <a:chExt cx="475554" cy="77832"/>
            </a:xfrm>
          </p:grpSpPr>
          <p:cxnSp>
            <p:nvCxnSpPr>
              <p:cNvPr id="454" name="Straight Connector 453">
                <a:extLst>
                  <a:ext uri="{FF2B5EF4-FFF2-40B4-BE49-F238E27FC236}">
                    <a16:creationId xmlns:a16="http://schemas.microsoft.com/office/drawing/2014/main" id="{F8A5C497-A20B-A532-4708-8D7047EC0CF5}"/>
                  </a:ext>
                </a:extLst>
              </p:cNvPr>
              <p:cNvCxnSpPr/>
              <p:nvPr/>
            </p:nvCxnSpPr>
            <p:spPr bwMode="auto">
              <a:xfrm rot="5400000">
                <a:off x="5238155" y="4473825"/>
                <a:ext cx="77832"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A27544C1-936E-1CF9-B820-65C3B8B92012}"/>
                  </a:ext>
                </a:extLst>
              </p:cNvPr>
              <p:cNvCxnSpPr/>
              <p:nvPr/>
            </p:nvCxnSpPr>
            <p:spPr bwMode="auto">
              <a:xfrm rot="5400000">
                <a:off x="5073487" y="4473825"/>
                <a:ext cx="77832" cy="0"/>
              </a:xfrm>
              <a:prstGeom prst="line">
                <a:avLst/>
              </a:prstGeom>
              <a:noFill/>
              <a:ln w="28575"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4BE8CDA0-E400-9E38-B895-F3A82C6D1641}"/>
                  </a:ext>
                </a:extLst>
              </p:cNvPr>
              <p:cNvCxnSpPr/>
              <p:nvPr/>
            </p:nvCxnSpPr>
            <p:spPr bwMode="auto">
              <a:xfrm rot="5400000">
                <a:off x="5549273" y="4473991"/>
                <a:ext cx="77368" cy="0"/>
              </a:xfrm>
              <a:prstGeom prst="line">
                <a:avLst/>
              </a:prstGeom>
              <a:noFill/>
              <a:ln w="28575"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4432FD01-A2EF-4B18-5A34-08B4294A272B}"/>
                  </a:ext>
                </a:extLst>
              </p:cNvPr>
              <p:cNvCxnSpPr/>
              <p:nvPr/>
            </p:nvCxnSpPr>
            <p:spPr bwMode="auto">
              <a:xfrm rot="5400000">
                <a:off x="5385352" y="4473991"/>
                <a:ext cx="7736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59" name="TextBox 458">
            <a:extLst>
              <a:ext uri="{FF2B5EF4-FFF2-40B4-BE49-F238E27FC236}">
                <a16:creationId xmlns:a16="http://schemas.microsoft.com/office/drawing/2014/main" id="{21DCC4A1-DD78-0E22-4F2F-DE917787CEA2}"/>
              </a:ext>
            </a:extLst>
          </p:cNvPr>
          <p:cNvSpPr txBox="1"/>
          <p:nvPr/>
        </p:nvSpPr>
        <p:spPr bwMode="auto">
          <a:xfrm>
            <a:off x="5593654" y="47262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460" name="TextBox 459">
            <a:extLst>
              <a:ext uri="{FF2B5EF4-FFF2-40B4-BE49-F238E27FC236}">
                <a16:creationId xmlns:a16="http://schemas.microsoft.com/office/drawing/2014/main" id="{109229DE-C1C9-BB3D-2654-E49D3EDFA1F5}"/>
              </a:ext>
            </a:extLst>
          </p:cNvPr>
          <p:cNvSpPr txBox="1"/>
          <p:nvPr/>
        </p:nvSpPr>
        <p:spPr bwMode="auto">
          <a:xfrm>
            <a:off x="5757884"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61" name="TextBox 460">
            <a:extLst>
              <a:ext uri="{FF2B5EF4-FFF2-40B4-BE49-F238E27FC236}">
                <a16:creationId xmlns:a16="http://schemas.microsoft.com/office/drawing/2014/main" id="{73641064-027D-E453-F4E5-038A2D6A1C6F}"/>
              </a:ext>
            </a:extLst>
          </p:cNvPr>
          <p:cNvSpPr txBox="1"/>
          <p:nvPr/>
        </p:nvSpPr>
        <p:spPr bwMode="auto">
          <a:xfrm>
            <a:off x="5919564"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2" name="TextBox 461">
            <a:extLst>
              <a:ext uri="{FF2B5EF4-FFF2-40B4-BE49-F238E27FC236}">
                <a16:creationId xmlns:a16="http://schemas.microsoft.com/office/drawing/2014/main" id="{2E964BA5-A292-C6BF-3F65-0B930D8D49C6}"/>
              </a:ext>
            </a:extLst>
          </p:cNvPr>
          <p:cNvSpPr txBox="1"/>
          <p:nvPr/>
        </p:nvSpPr>
        <p:spPr bwMode="auto">
          <a:xfrm>
            <a:off x="6079070" y="47278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463" name="TextBox 462">
            <a:extLst>
              <a:ext uri="{FF2B5EF4-FFF2-40B4-BE49-F238E27FC236}">
                <a16:creationId xmlns:a16="http://schemas.microsoft.com/office/drawing/2014/main" id="{0FAE4CD4-5836-D780-434B-C23B4E3B97BD}"/>
              </a:ext>
            </a:extLst>
          </p:cNvPr>
          <p:cNvSpPr txBox="1"/>
          <p:nvPr/>
        </p:nvSpPr>
        <p:spPr bwMode="auto">
          <a:xfrm>
            <a:off x="1013230" y="5150304"/>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464" name="TextBox 463">
            <a:extLst>
              <a:ext uri="{FF2B5EF4-FFF2-40B4-BE49-F238E27FC236}">
                <a16:creationId xmlns:a16="http://schemas.microsoft.com/office/drawing/2014/main" id="{51F91845-A9C7-FB74-4552-7F267FE4FFD7}"/>
              </a:ext>
            </a:extLst>
          </p:cNvPr>
          <p:cNvSpPr txBox="1"/>
          <p:nvPr/>
        </p:nvSpPr>
        <p:spPr bwMode="auto">
          <a:xfrm>
            <a:off x="1181290" y="514946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167</a:t>
            </a:r>
          </a:p>
        </p:txBody>
      </p:sp>
      <p:sp>
        <p:nvSpPr>
          <p:cNvPr id="465" name="TextBox 464">
            <a:extLst>
              <a:ext uri="{FF2B5EF4-FFF2-40B4-BE49-F238E27FC236}">
                <a16:creationId xmlns:a16="http://schemas.microsoft.com/office/drawing/2014/main" id="{9E92FBBA-E708-16F6-5B5D-F3334116621F}"/>
              </a:ext>
            </a:extLst>
          </p:cNvPr>
          <p:cNvSpPr txBox="1"/>
          <p:nvPr/>
        </p:nvSpPr>
        <p:spPr bwMode="auto">
          <a:xfrm>
            <a:off x="1330346" y="514946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466" name="TextBox 465">
            <a:extLst>
              <a:ext uri="{FF2B5EF4-FFF2-40B4-BE49-F238E27FC236}">
                <a16:creationId xmlns:a16="http://schemas.microsoft.com/office/drawing/2014/main" id="{9A593AC7-D181-59DB-B3DC-193CB3BCC67A}"/>
              </a:ext>
            </a:extLst>
          </p:cNvPr>
          <p:cNvSpPr txBox="1"/>
          <p:nvPr/>
        </p:nvSpPr>
        <p:spPr bwMode="auto">
          <a:xfrm>
            <a:off x="1497962" y="514946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p:txBody>
      </p:sp>
      <p:sp>
        <p:nvSpPr>
          <p:cNvPr id="467" name="TextBox 466">
            <a:extLst>
              <a:ext uri="{FF2B5EF4-FFF2-40B4-BE49-F238E27FC236}">
                <a16:creationId xmlns:a16="http://schemas.microsoft.com/office/drawing/2014/main" id="{127068AF-3C0D-7D62-98F1-E17CF75BDEBB}"/>
              </a:ext>
            </a:extLst>
          </p:cNvPr>
          <p:cNvSpPr txBox="1"/>
          <p:nvPr/>
        </p:nvSpPr>
        <p:spPr bwMode="auto">
          <a:xfrm>
            <a:off x="1665096" y="514946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a:t>
            </a:r>
          </a:p>
        </p:txBody>
      </p:sp>
      <p:sp>
        <p:nvSpPr>
          <p:cNvPr id="468" name="TextBox 467">
            <a:extLst>
              <a:ext uri="{FF2B5EF4-FFF2-40B4-BE49-F238E27FC236}">
                <a16:creationId xmlns:a16="http://schemas.microsoft.com/office/drawing/2014/main" id="{9D473FB1-761C-7A8B-3574-66877C81A4AB}"/>
              </a:ext>
            </a:extLst>
          </p:cNvPr>
          <p:cNvSpPr txBox="1"/>
          <p:nvPr/>
        </p:nvSpPr>
        <p:spPr bwMode="auto">
          <a:xfrm>
            <a:off x="1831183" y="514946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a:t>
            </a:r>
          </a:p>
        </p:txBody>
      </p:sp>
      <p:sp>
        <p:nvSpPr>
          <p:cNvPr id="469" name="TextBox 468">
            <a:extLst>
              <a:ext uri="{FF2B5EF4-FFF2-40B4-BE49-F238E27FC236}">
                <a16:creationId xmlns:a16="http://schemas.microsoft.com/office/drawing/2014/main" id="{F95A4A9E-0D6F-15A2-D38E-287A5618814B}"/>
              </a:ext>
            </a:extLst>
          </p:cNvPr>
          <p:cNvSpPr txBox="1"/>
          <p:nvPr/>
        </p:nvSpPr>
        <p:spPr bwMode="auto">
          <a:xfrm>
            <a:off x="2016224"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70" name="TextBox 469">
            <a:extLst>
              <a:ext uri="{FF2B5EF4-FFF2-40B4-BE49-F238E27FC236}">
                <a16:creationId xmlns:a16="http://schemas.microsoft.com/office/drawing/2014/main" id="{B3016D77-304A-AF19-D601-137AFF3C1715}"/>
              </a:ext>
            </a:extLst>
          </p:cNvPr>
          <p:cNvSpPr txBox="1"/>
          <p:nvPr/>
        </p:nvSpPr>
        <p:spPr bwMode="auto">
          <a:xfrm>
            <a:off x="2184040"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471" name="TextBox 470">
            <a:extLst>
              <a:ext uri="{FF2B5EF4-FFF2-40B4-BE49-F238E27FC236}">
                <a16:creationId xmlns:a16="http://schemas.microsoft.com/office/drawing/2014/main" id="{850EFB9B-48CE-C377-5017-66F4559419A6}"/>
              </a:ext>
            </a:extLst>
          </p:cNvPr>
          <p:cNvSpPr txBox="1"/>
          <p:nvPr/>
        </p:nvSpPr>
        <p:spPr bwMode="auto">
          <a:xfrm>
            <a:off x="2348563"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472" name="TextBox 471">
            <a:extLst>
              <a:ext uri="{FF2B5EF4-FFF2-40B4-BE49-F238E27FC236}">
                <a16:creationId xmlns:a16="http://schemas.microsoft.com/office/drawing/2014/main" id="{F4D2AD8C-A722-7C48-B0F9-64BE07D704D2}"/>
              </a:ext>
            </a:extLst>
          </p:cNvPr>
          <p:cNvSpPr txBox="1"/>
          <p:nvPr/>
        </p:nvSpPr>
        <p:spPr bwMode="auto">
          <a:xfrm>
            <a:off x="2513141"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473" name="TextBox 472">
            <a:extLst>
              <a:ext uri="{FF2B5EF4-FFF2-40B4-BE49-F238E27FC236}">
                <a16:creationId xmlns:a16="http://schemas.microsoft.com/office/drawing/2014/main" id="{F0E6500D-7276-055E-3361-1F3780831171}"/>
              </a:ext>
            </a:extLst>
          </p:cNvPr>
          <p:cNvSpPr txBox="1"/>
          <p:nvPr/>
        </p:nvSpPr>
        <p:spPr bwMode="auto">
          <a:xfrm>
            <a:off x="2666502"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p>
        </p:txBody>
      </p:sp>
      <p:sp>
        <p:nvSpPr>
          <p:cNvPr id="474" name="TextBox 473">
            <a:extLst>
              <a:ext uri="{FF2B5EF4-FFF2-40B4-BE49-F238E27FC236}">
                <a16:creationId xmlns:a16="http://schemas.microsoft.com/office/drawing/2014/main" id="{3ACD5752-4130-F16F-7D73-9721A25824E4}"/>
              </a:ext>
            </a:extLst>
          </p:cNvPr>
          <p:cNvSpPr txBox="1"/>
          <p:nvPr/>
        </p:nvSpPr>
        <p:spPr bwMode="auto">
          <a:xfrm>
            <a:off x="2837623"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475" name="TextBox 474">
            <a:extLst>
              <a:ext uri="{FF2B5EF4-FFF2-40B4-BE49-F238E27FC236}">
                <a16:creationId xmlns:a16="http://schemas.microsoft.com/office/drawing/2014/main" id="{BFAB6D2D-526D-015C-5311-417CC177403D}"/>
              </a:ext>
            </a:extLst>
          </p:cNvPr>
          <p:cNvSpPr txBox="1"/>
          <p:nvPr/>
        </p:nvSpPr>
        <p:spPr bwMode="auto">
          <a:xfrm>
            <a:off x="3001156"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76" name="TextBox 475">
            <a:extLst>
              <a:ext uri="{FF2B5EF4-FFF2-40B4-BE49-F238E27FC236}">
                <a16:creationId xmlns:a16="http://schemas.microsoft.com/office/drawing/2014/main" id="{0C000F6A-54CB-E2A8-34F3-80C97B0B22F5}"/>
              </a:ext>
            </a:extLst>
          </p:cNvPr>
          <p:cNvSpPr txBox="1"/>
          <p:nvPr/>
        </p:nvSpPr>
        <p:spPr bwMode="auto">
          <a:xfrm>
            <a:off x="3171665" y="5145613"/>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477" name="TextBox 476">
            <a:extLst>
              <a:ext uri="{FF2B5EF4-FFF2-40B4-BE49-F238E27FC236}">
                <a16:creationId xmlns:a16="http://schemas.microsoft.com/office/drawing/2014/main" id="{1282A507-44D5-324E-FC0A-DBE0C6E58E07}"/>
              </a:ext>
            </a:extLst>
          </p:cNvPr>
          <p:cNvSpPr txBox="1"/>
          <p:nvPr/>
        </p:nvSpPr>
        <p:spPr bwMode="auto">
          <a:xfrm>
            <a:off x="3338948" y="514946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478" name="TextBox 477">
            <a:extLst>
              <a:ext uri="{FF2B5EF4-FFF2-40B4-BE49-F238E27FC236}">
                <a16:creationId xmlns:a16="http://schemas.microsoft.com/office/drawing/2014/main" id="{1ED1BB38-6B8A-F4BA-C878-869CE3F49A44}"/>
              </a:ext>
            </a:extLst>
          </p:cNvPr>
          <p:cNvSpPr txBox="1"/>
          <p:nvPr/>
        </p:nvSpPr>
        <p:spPr bwMode="auto">
          <a:xfrm>
            <a:off x="3502690"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79" name="TextBox 478">
            <a:extLst>
              <a:ext uri="{FF2B5EF4-FFF2-40B4-BE49-F238E27FC236}">
                <a16:creationId xmlns:a16="http://schemas.microsoft.com/office/drawing/2014/main" id="{101E9EDB-AE23-DC7C-5263-0907913C65DE}"/>
              </a:ext>
            </a:extLst>
          </p:cNvPr>
          <p:cNvSpPr txBox="1"/>
          <p:nvPr/>
        </p:nvSpPr>
        <p:spPr bwMode="auto">
          <a:xfrm>
            <a:off x="3657763"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80" name="TextBox 479">
            <a:extLst>
              <a:ext uri="{FF2B5EF4-FFF2-40B4-BE49-F238E27FC236}">
                <a16:creationId xmlns:a16="http://schemas.microsoft.com/office/drawing/2014/main" id="{A9CC36DD-51BF-682B-0B70-5C5E1B8806B1}"/>
              </a:ext>
            </a:extLst>
          </p:cNvPr>
          <p:cNvSpPr txBox="1"/>
          <p:nvPr/>
        </p:nvSpPr>
        <p:spPr bwMode="auto">
          <a:xfrm>
            <a:off x="3825879"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81" name="TextBox 480">
            <a:extLst>
              <a:ext uri="{FF2B5EF4-FFF2-40B4-BE49-F238E27FC236}">
                <a16:creationId xmlns:a16="http://schemas.microsoft.com/office/drawing/2014/main" id="{C5169DD6-C6E1-AA4F-6D7A-CA3CE2028E66}"/>
              </a:ext>
            </a:extLst>
          </p:cNvPr>
          <p:cNvSpPr txBox="1"/>
          <p:nvPr/>
        </p:nvSpPr>
        <p:spPr bwMode="auto">
          <a:xfrm>
            <a:off x="3986744"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2" name="TextBox 481">
            <a:extLst>
              <a:ext uri="{FF2B5EF4-FFF2-40B4-BE49-F238E27FC236}">
                <a16:creationId xmlns:a16="http://schemas.microsoft.com/office/drawing/2014/main" id="{963BF5F9-104A-1F1A-231B-F9DCDD5A128E}"/>
              </a:ext>
            </a:extLst>
          </p:cNvPr>
          <p:cNvSpPr txBox="1"/>
          <p:nvPr/>
        </p:nvSpPr>
        <p:spPr bwMode="auto">
          <a:xfrm>
            <a:off x="4095066" y="5148704"/>
            <a:ext cx="40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483" name="TextBox 482">
            <a:extLst>
              <a:ext uri="{FF2B5EF4-FFF2-40B4-BE49-F238E27FC236}">
                <a16:creationId xmlns:a16="http://schemas.microsoft.com/office/drawing/2014/main" id="{15481EE3-EF91-109F-CAC7-20E2BBB5AE3D}"/>
              </a:ext>
            </a:extLst>
          </p:cNvPr>
          <p:cNvSpPr txBox="1"/>
          <p:nvPr/>
        </p:nvSpPr>
        <p:spPr bwMode="auto">
          <a:xfrm>
            <a:off x="4323721"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84" name="TextBox 483">
            <a:extLst>
              <a:ext uri="{FF2B5EF4-FFF2-40B4-BE49-F238E27FC236}">
                <a16:creationId xmlns:a16="http://schemas.microsoft.com/office/drawing/2014/main" id="{0FECC123-2769-75FC-39FB-2B33D44436D3}"/>
              </a:ext>
            </a:extLst>
          </p:cNvPr>
          <p:cNvSpPr txBox="1"/>
          <p:nvPr/>
        </p:nvSpPr>
        <p:spPr bwMode="auto">
          <a:xfrm>
            <a:off x="4489287"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85" name="TextBox 484">
            <a:extLst>
              <a:ext uri="{FF2B5EF4-FFF2-40B4-BE49-F238E27FC236}">
                <a16:creationId xmlns:a16="http://schemas.microsoft.com/office/drawing/2014/main" id="{1355A539-9B6E-C7BE-733F-4F2893224810}"/>
              </a:ext>
            </a:extLst>
          </p:cNvPr>
          <p:cNvSpPr txBox="1"/>
          <p:nvPr/>
        </p:nvSpPr>
        <p:spPr bwMode="auto">
          <a:xfrm>
            <a:off x="4649124" y="514870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86" name="TextBox 485">
            <a:extLst>
              <a:ext uri="{FF2B5EF4-FFF2-40B4-BE49-F238E27FC236}">
                <a16:creationId xmlns:a16="http://schemas.microsoft.com/office/drawing/2014/main" id="{3E63B94C-67CF-71E3-FD92-54BF3224DFBD}"/>
              </a:ext>
            </a:extLst>
          </p:cNvPr>
          <p:cNvSpPr txBox="1"/>
          <p:nvPr/>
        </p:nvSpPr>
        <p:spPr bwMode="auto">
          <a:xfrm>
            <a:off x="4849951" y="514870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7" name="TextBox 486">
            <a:extLst>
              <a:ext uri="{FF2B5EF4-FFF2-40B4-BE49-F238E27FC236}">
                <a16:creationId xmlns:a16="http://schemas.microsoft.com/office/drawing/2014/main" id="{41E2207C-DFDD-AA9A-C523-B906B13A5305}"/>
              </a:ext>
            </a:extLst>
          </p:cNvPr>
          <p:cNvSpPr txBox="1"/>
          <p:nvPr/>
        </p:nvSpPr>
        <p:spPr bwMode="auto">
          <a:xfrm>
            <a:off x="5009457" y="514870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8" name="TextBox 487">
            <a:extLst>
              <a:ext uri="{FF2B5EF4-FFF2-40B4-BE49-F238E27FC236}">
                <a16:creationId xmlns:a16="http://schemas.microsoft.com/office/drawing/2014/main" id="{87D6EFB9-B88E-8A84-72C9-4B4D47B89E85}"/>
              </a:ext>
            </a:extLst>
          </p:cNvPr>
          <p:cNvSpPr txBox="1"/>
          <p:nvPr/>
        </p:nvSpPr>
        <p:spPr bwMode="auto">
          <a:xfrm>
            <a:off x="5173687"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89" name="TextBox 488">
            <a:extLst>
              <a:ext uri="{FF2B5EF4-FFF2-40B4-BE49-F238E27FC236}">
                <a16:creationId xmlns:a16="http://schemas.microsoft.com/office/drawing/2014/main" id="{BDD21CE9-C068-F147-98F8-7EF26F2E7B65}"/>
              </a:ext>
            </a:extLst>
          </p:cNvPr>
          <p:cNvSpPr txBox="1"/>
          <p:nvPr/>
        </p:nvSpPr>
        <p:spPr bwMode="auto">
          <a:xfrm>
            <a:off x="5335367"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90" name="TextBox 489">
            <a:extLst>
              <a:ext uri="{FF2B5EF4-FFF2-40B4-BE49-F238E27FC236}">
                <a16:creationId xmlns:a16="http://schemas.microsoft.com/office/drawing/2014/main" id="{B79A5A12-2060-E890-504C-B2B560C35627}"/>
              </a:ext>
            </a:extLst>
          </p:cNvPr>
          <p:cNvSpPr txBox="1"/>
          <p:nvPr/>
        </p:nvSpPr>
        <p:spPr bwMode="auto">
          <a:xfrm>
            <a:off x="5494873"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96" name="TextBox 495">
            <a:extLst>
              <a:ext uri="{FF2B5EF4-FFF2-40B4-BE49-F238E27FC236}">
                <a16:creationId xmlns:a16="http://schemas.microsoft.com/office/drawing/2014/main" id="{00AA1F8F-8552-FD18-1A04-1F4453CF9FF3}"/>
              </a:ext>
            </a:extLst>
          </p:cNvPr>
          <p:cNvSpPr txBox="1"/>
          <p:nvPr/>
        </p:nvSpPr>
        <p:spPr bwMode="auto">
          <a:xfrm>
            <a:off x="5649620" y="514870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7" name="TextBox 496">
            <a:extLst>
              <a:ext uri="{FF2B5EF4-FFF2-40B4-BE49-F238E27FC236}">
                <a16:creationId xmlns:a16="http://schemas.microsoft.com/office/drawing/2014/main" id="{16CCF80E-560B-D9B1-EC0E-AB567EE7A08B}"/>
              </a:ext>
            </a:extLst>
          </p:cNvPr>
          <p:cNvSpPr txBox="1"/>
          <p:nvPr/>
        </p:nvSpPr>
        <p:spPr bwMode="auto">
          <a:xfrm>
            <a:off x="5813850"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8" name="TextBox 497">
            <a:extLst>
              <a:ext uri="{FF2B5EF4-FFF2-40B4-BE49-F238E27FC236}">
                <a16:creationId xmlns:a16="http://schemas.microsoft.com/office/drawing/2014/main" id="{D5C94669-C0C8-6319-81CA-23BDF35309BB}"/>
              </a:ext>
            </a:extLst>
          </p:cNvPr>
          <p:cNvSpPr txBox="1"/>
          <p:nvPr/>
        </p:nvSpPr>
        <p:spPr bwMode="auto">
          <a:xfrm>
            <a:off x="5975530"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9" name="TextBox 498">
            <a:extLst>
              <a:ext uri="{FF2B5EF4-FFF2-40B4-BE49-F238E27FC236}">
                <a16:creationId xmlns:a16="http://schemas.microsoft.com/office/drawing/2014/main" id="{C751CD2C-1CAA-5D59-6A6D-2FDE615F6FE4}"/>
              </a:ext>
            </a:extLst>
          </p:cNvPr>
          <p:cNvSpPr txBox="1"/>
          <p:nvPr/>
        </p:nvSpPr>
        <p:spPr bwMode="auto">
          <a:xfrm>
            <a:off x="6135036" y="515030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1" name="Rectangle 500">
            <a:extLst>
              <a:ext uri="{FF2B5EF4-FFF2-40B4-BE49-F238E27FC236}">
                <a16:creationId xmlns:a16="http://schemas.microsoft.com/office/drawing/2014/main" id="{73324E00-5EFC-6626-AAD6-01D98117D3F3}"/>
              </a:ext>
            </a:extLst>
          </p:cNvPr>
          <p:cNvSpPr/>
          <p:nvPr/>
        </p:nvSpPr>
        <p:spPr>
          <a:xfrm>
            <a:off x="4523928" y="2283057"/>
            <a:ext cx="2146232" cy="674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Alpelisib + FUL (n = 169)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Placebo + FUL (n = 172)</a:t>
            </a:r>
          </a:p>
        </p:txBody>
      </p:sp>
      <p:grpSp>
        <p:nvGrpSpPr>
          <p:cNvPr id="427" name="Group 426">
            <a:extLst>
              <a:ext uri="{FF2B5EF4-FFF2-40B4-BE49-F238E27FC236}">
                <a16:creationId xmlns:a16="http://schemas.microsoft.com/office/drawing/2014/main" id="{DDFF8BD9-4ABA-C11F-685A-F0CFC4E7ED84}"/>
              </a:ext>
            </a:extLst>
          </p:cNvPr>
          <p:cNvGrpSpPr/>
          <p:nvPr/>
        </p:nvGrpSpPr>
        <p:grpSpPr>
          <a:xfrm>
            <a:off x="9780412" y="2626821"/>
            <a:ext cx="222169" cy="169352"/>
            <a:chOff x="9916959" y="2322481"/>
            <a:chExt cx="155390" cy="196865"/>
          </a:xfrm>
        </p:grpSpPr>
        <p:cxnSp>
          <p:nvCxnSpPr>
            <p:cNvPr id="431" name="Straight Connector 430">
              <a:extLst>
                <a:ext uri="{FF2B5EF4-FFF2-40B4-BE49-F238E27FC236}">
                  <a16:creationId xmlns:a16="http://schemas.microsoft.com/office/drawing/2014/main" id="{42E0586E-6BBF-C7BC-74F9-D284274F7081}"/>
                </a:ext>
              </a:extLst>
            </p:cNvPr>
            <p:cNvCxnSpPr/>
            <p:nvPr/>
          </p:nvCxnSpPr>
          <p:spPr bwMode="auto">
            <a:xfrm>
              <a:off x="9916959" y="2322481"/>
              <a:ext cx="150692" cy="0"/>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801D7841-67D7-4C34-6173-5DB97B3D94D1}"/>
                </a:ext>
              </a:extLst>
            </p:cNvPr>
            <p:cNvCxnSpPr/>
            <p:nvPr/>
          </p:nvCxnSpPr>
          <p:spPr bwMode="auto">
            <a:xfrm>
              <a:off x="9921657" y="2519346"/>
              <a:ext cx="150692" cy="0"/>
            </a:xfrm>
            <a:prstGeom prst="line">
              <a:avLst/>
            </a:prstGeom>
            <a:noFill/>
            <a:ln w="28575" cap="flat" cmpd="sng" algn="ctr">
              <a:solidFill>
                <a:schemeClr val="accent3"/>
              </a:solidFill>
              <a:prstDash val="solid"/>
              <a:round/>
              <a:headEnd type="none" w="med" len="med"/>
              <a:tailEnd type="none" w="med" len="med"/>
            </a:ln>
            <a:effectLst/>
          </p:spPr>
        </p:cxnSp>
      </p:grpSp>
      <p:sp>
        <p:nvSpPr>
          <p:cNvPr id="421" name="Rectangle 420">
            <a:extLst>
              <a:ext uri="{FF2B5EF4-FFF2-40B4-BE49-F238E27FC236}">
                <a16:creationId xmlns:a16="http://schemas.microsoft.com/office/drawing/2014/main" id="{7A6A9473-A67E-A8AB-7C54-2137C08B5CAC}"/>
              </a:ext>
            </a:extLst>
          </p:cNvPr>
          <p:cNvSpPr/>
          <p:nvPr/>
        </p:nvSpPr>
        <p:spPr>
          <a:xfrm>
            <a:off x="9990095" y="2285385"/>
            <a:ext cx="2146232" cy="674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Alpelisib + FUL (n = 169)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Placebo + FUL (n = 172)</a:t>
            </a:r>
          </a:p>
        </p:txBody>
      </p:sp>
      <p:sp>
        <p:nvSpPr>
          <p:cNvPr id="3" name="TextBox 2">
            <a:extLst>
              <a:ext uri="{FF2B5EF4-FFF2-40B4-BE49-F238E27FC236}">
                <a16:creationId xmlns:a16="http://schemas.microsoft.com/office/drawing/2014/main" id="{6D3368AA-1539-429D-96B9-BEA0E34F50C5}"/>
              </a:ext>
            </a:extLst>
          </p:cNvPr>
          <p:cNvSpPr txBox="1"/>
          <p:nvPr/>
        </p:nvSpPr>
        <p:spPr bwMode="auto">
          <a:xfrm>
            <a:off x="622995" y="1496847"/>
            <a:ext cx="109736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Randomized double-blind, placebo controlled, phase III study of alpelisib plus fulvestrant in men and postmenopausal women with HR+/HER2-negative advanced breast cancer with disease progression on or after AI therapy</a:t>
            </a:r>
          </a:p>
        </p:txBody>
      </p:sp>
    </p:spTree>
    <p:extLst>
      <p:ext uri="{BB962C8B-B14F-4D97-AF65-F5344CB8AC3E}">
        <p14:creationId xmlns:p14="http://schemas.microsoft.com/office/powerpoint/2010/main" val="519847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BYLieve: Alpelisib + </a:t>
            </a:r>
            <a:r>
              <a:rPr lang="en-US" altLang="en-US" dirty="0"/>
              <a:t>Fulvestrant</a:t>
            </a:r>
            <a:r>
              <a:rPr lang="en-US" dirty="0"/>
              <a:t> in </a:t>
            </a:r>
            <a:r>
              <a:rPr lang="en-US" i="1" dirty="0"/>
              <a:t>PIK3CA</a:t>
            </a:r>
            <a:r>
              <a:rPr lang="en-US" dirty="0"/>
              <a:t>m HR+/HER2- ABC After CDK4/6 Inhibitor + AI (Cohort A)</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sz="half" idx="1"/>
          </p:nvPr>
        </p:nvSpPr>
        <p:spPr>
          <a:xfrm>
            <a:off x="601820" y="1510730"/>
            <a:ext cx="5494180" cy="4678738"/>
          </a:xfrm>
        </p:spPr>
        <p:txBody>
          <a:bodyPr/>
          <a:lstStyle/>
          <a:p>
            <a:r>
              <a:rPr lang="en-US" sz="2400" b="1" dirty="0">
                <a:solidFill>
                  <a:schemeClr val="accent3"/>
                </a:solidFill>
              </a:rPr>
              <a:t>Primary endpoint met </a:t>
            </a:r>
            <a:r>
              <a:rPr lang="en-US" sz="2400" dirty="0"/>
              <a:t>in cohort A </a:t>
            </a:r>
            <a:br>
              <a:rPr lang="en-US" sz="2400" dirty="0"/>
            </a:br>
            <a:r>
              <a:rPr lang="en-US" sz="2400" dirty="0"/>
              <a:t>in patients who received prior </a:t>
            </a:r>
            <a:br>
              <a:rPr lang="en-US" sz="2400" dirty="0"/>
            </a:br>
            <a:r>
              <a:rPr lang="en-US" sz="2400" dirty="0"/>
              <a:t>CDK4/6i + AI</a:t>
            </a:r>
          </a:p>
          <a:p>
            <a:pPr lvl="1"/>
            <a:r>
              <a:rPr lang="en-US" sz="2200" dirty="0"/>
              <a:t>50.4% alive without PD at </a:t>
            </a:r>
            <a:br>
              <a:rPr lang="en-US" sz="2200" dirty="0"/>
            </a:br>
            <a:r>
              <a:rPr lang="en-US" sz="2200" dirty="0"/>
              <a:t>6 mo per investigator assessment</a:t>
            </a:r>
          </a:p>
          <a:p>
            <a:pPr lvl="1"/>
            <a:r>
              <a:rPr lang="en-US" sz="2200" dirty="0"/>
              <a:t>Lower bound of 95% CI &gt;30%</a:t>
            </a:r>
          </a:p>
          <a:p>
            <a:r>
              <a:rPr lang="en-US" sz="2400" dirty="0"/>
              <a:t>Median PFS in mFAS*: 7.3 mo</a:t>
            </a:r>
          </a:p>
          <a:p>
            <a:r>
              <a:rPr lang="en-US" sz="2400" dirty="0"/>
              <a:t>Reduction in tumor size (70.1%) comparable to cohort B patients who received alpelisib + letrozole after PD on prior CDK4/6i + fulvestrant (66.3%)</a:t>
            </a:r>
          </a:p>
          <a:p>
            <a:endParaRPr lang="en-US" sz="2400" dirty="0"/>
          </a:p>
        </p:txBody>
      </p:sp>
      <p:sp>
        <p:nvSpPr>
          <p:cNvPr id="8" name="Text Box 15">
            <a:extLst>
              <a:ext uri="{FF2B5EF4-FFF2-40B4-BE49-F238E27FC236}">
                <a16:creationId xmlns:a16="http://schemas.microsoft.com/office/drawing/2014/main" id="{B67BE6F1-D772-46C8-964C-E8208E292899}"/>
              </a:ext>
            </a:extLst>
          </p:cNvPr>
          <p:cNvSpPr txBox="1">
            <a:spLocks noChangeArrowheads="1"/>
          </p:cNvSpPr>
          <p:nvPr/>
        </p:nvSpPr>
        <p:spPr bwMode="auto">
          <a:xfrm>
            <a:off x="417433" y="639570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Rugo. SABCS 2020. Abstr PD2-07 Rugo. Lancet Oncol. 2021;22:489.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8C9EDF90-82F6-4D72-A513-5BEEADD1753A}"/>
              </a:ext>
            </a:extLst>
          </p:cNvPr>
          <p:cNvGraphicFramePr>
            <a:graphicFrameLocks/>
          </p:cNvGraphicFramePr>
          <p:nvPr/>
        </p:nvGraphicFramePr>
        <p:xfrm>
          <a:off x="6381940" y="1610437"/>
          <a:ext cx="5376673" cy="3931984"/>
        </p:xfrm>
        <a:graphic>
          <a:graphicData uri="http://schemas.openxmlformats.org/drawingml/2006/table">
            <a:tbl>
              <a:tblPr/>
              <a:tblGrid>
                <a:gridCol w="2309673">
                  <a:extLst>
                    <a:ext uri="{9D8B030D-6E8A-4147-A177-3AD203B41FA5}">
                      <a16:colId xmlns:a16="http://schemas.microsoft.com/office/drawing/2014/main" val="20000"/>
                    </a:ext>
                  </a:extLst>
                </a:gridCol>
                <a:gridCol w="1533500">
                  <a:extLst>
                    <a:ext uri="{9D8B030D-6E8A-4147-A177-3AD203B41FA5}">
                      <a16:colId xmlns:a16="http://schemas.microsoft.com/office/drawing/2014/main" val="20001"/>
                    </a:ext>
                  </a:extLst>
                </a:gridCol>
                <a:gridCol w="15335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Investigator-Assessed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mFAS*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mFAS* With Measurable Disease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Neither CR nor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6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Clinical benefit rate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(42)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7" name="Text Box 30">
            <a:extLst>
              <a:ext uri="{FF2B5EF4-FFF2-40B4-BE49-F238E27FC236}">
                <a16:creationId xmlns:a16="http://schemas.microsoft.com/office/drawing/2014/main" id="{34B6D300-CC2B-4D3A-A873-4F3F0ABACB1B}"/>
              </a:ext>
            </a:extLst>
          </p:cNvPr>
          <p:cNvSpPr txBox="1">
            <a:spLocks noChangeArrowheads="1"/>
          </p:cNvSpPr>
          <p:nvPr/>
        </p:nvSpPr>
        <p:spPr bwMode="auto">
          <a:xfrm>
            <a:off x="6381940" y="5566815"/>
            <a:ext cx="5414774"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centrally confirmed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PIK3CA</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benefit rate = CR + PR + SD + non-CR/non-PD ≥24 wk.</a:t>
            </a:r>
          </a:p>
        </p:txBody>
      </p:sp>
    </p:spTree>
    <p:extLst>
      <p:ext uri="{BB962C8B-B14F-4D97-AF65-F5344CB8AC3E}">
        <p14:creationId xmlns:p14="http://schemas.microsoft.com/office/powerpoint/2010/main" val="3613205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 name="Table 269">
            <a:extLst>
              <a:ext uri="{FF2B5EF4-FFF2-40B4-BE49-F238E27FC236}">
                <a16:creationId xmlns:a16="http://schemas.microsoft.com/office/drawing/2014/main" id="{6601CE4F-3249-C94E-1B83-395BEFCA66E7}"/>
              </a:ext>
            </a:extLst>
          </p:cNvPr>
          <p:cNvGraphicFramePr>
            <a:graphicFrameLocks noGrp="1"/>
          </p:cNvGraphicFramePr>
          <p:nvPr>
            <p:extLst>
              <p:ext uri="{D42A27DB-BD31-4B8C-83A1-F6EECF244321}">
                <p14:modId xmlns:p14="http://schemas.microsoft.com/office/powerpoint/2010/main" val="1520654808"/>
              </p:ext>
            </p:extLst>
          </p:nvPr>
        </p:nvGraphicFramePr>
        <p:xfrm>
          <a:off x="6368579" y="4817011"/>
          <a:ext cx="5487345" cy="461060"/>
        </p:xfrm>
        <a:graphic>
          <a:graphicData uri="http://schemas.openxmlformats.org/drawingml/2006/table">
            <a:tbl>
              <a:tblPr firstRow="1" bandRow="1">
                <a:tableStyleId>{5C22544A-7EE6-4342-B048-85BDC9FD1C3A}</a:tableStyleId>
              </a:tblPr>
              <a:tblGrid>
                <a:gridCol w="203235">
                  <a:extLst>
                    <a:ext uri="{9D8B030D-6E8A-4147-A177-3AD203B41FA5}">
                      <a16:colId xmlns:a16="http://schemas.microsoft.com/office/drawing/2014/main" val="2542830930"/>
                    </a:ext>
                  </a:extLst>
                </a:gridCol>
                <a:gridCol w="203235">
                  <a:extLst>
                    <a:ext uri="{9D8B030D-6E8A-4147-A177-3AD203B41FA5}">
                      <a16:colId xmlns:a16="http://schemas.microsoft.com/office/drawing/2014/main" val="1298596939"/>
                    </a:ext>
                  </a:extLst>
                </a:gridCol>
                <a:gridCol w="203235">
                  <a:extLst>
                    <a:ext uri="{9D8B030D-6E8A-4147-A177-3AD203B41FA5}">
                      <a16:colId xmlns:a16="http://schemas.microsoft.com/office/drawing/2014/main" val="185014336"/>
                    </a:ext>
                  </a:extLst>
                </a:gridCol>
                <a:gridCol w="203235">
                  <a:extLst>
                    <a:ext uri="{9D8B030D-6E8A-4147-A177-3AD203B41FA5}">
                      <a16:colId xmlns:a16="http://schemas.microsoft.com/office/drawing/2014/main" val="3951302152"/>
                    </a:ext>
                  </a:extLst>
                </a:gridCol>
                <a:gridCol w="203235">
                  <a:extLst>
                    <a:ext uri="{9D8B030D-6E8A-4147-A177-3AD203B41FA5}">
                      <a16:colId xmlns:a16="http://schemas.microsoft.com/office/drawing/2014/main" val="1874109534"/>
                    </a:ext>
                  </a:extLst>
                </a:gridCol>
                <a:gridCol w="203235">
                  <a:extLst>
                    <a:ext uri="{9D8B030D-6E8A-4147-A177-3AD203B41FA5}">
                      <a16:colId xmlns:a16="http://schemas.microsoft.com/office/drawing/2014/main" val="3205153584"/>
                    </a:ext>
                  </a:extLst>
                </a:gridCol>
                <a:gridCol w="203235">
                  <a:extLst>
                    <a:ext uri="{9D8B030D-6E8A-4147-A177-3AD203B41FA5}">
                      <a16:colId xmlns:a16="http://schemas.microsoft.com/office/drawing/2014/main" val="3107548756"/>
                    </a:ext>
                  </a:extLst>
                </a:gridCol>
                <a:gridCol w="203235">
                  <a:extLst>
                    <a:ext uri="{9D8B030D-6E8A-4147-A177-3AD203B41FA5}">
                      <a16:colId xmlns:a16="http://schemas.microsoft.com/office/drawing/2014/main" val="1990080388"/>
                    </a:ext>
                  </a:extLst>
                </a:gridCol>
                <a:gridCol w="203235">
                  <a:extLst>
                    <a:ext uri="{9D8B030D-6E8A-4147-A177-3AD203B41FA5}">
                      <a16:colId xmlns:a16="http://schemas.microsoft.com/office/drawing/2014/main" val="292053110"/>
                    </a:ext>
                  </a:extLst>
                </a:gridCol>
                <a:gridCol w="203235">
                  <a:extLst>
                    <a:ext uri="{9D8B030D-6E8A-4147-A177-3AD203B41FA5}">
                      <a16:colId xmlns:a16="http://schemas.microsoft.com/office/drawing/2014/main" val="1387352002"/>
                    </a:ext>
                  </a:extLst>
                </a:gridCol>
                <a:gridCol w="203235">
                  <a:extLst>
                    <a:ext uri="{9D8B030D-6E8A-4147-A177-3AD203B41FA5}">
                      <a16:colId xmlns:a16="http://schemas.microsoft.com/office/drawing/2014/main" val="221894461"/>
                    </a:ext>
                  </a:extLst>
                </a:gridCol>
                <a:gridCol w="203235">
                  <a:extLst>
                    <a:ext uri="{9D8B030D-6E8A-4147-A177-3AD203B41FA5}">
                      <a16:colId xmlns:a16="http://schemas.microsoft.com/office/drawing/2014/main" val="1372738342"/>
                    </a:ext>
                  </a:extLst>
                </a:gridCol>
                <a:gridCol w="203235">
                  <a:extLst>
                    <a:ext uri="{9D8B030D-6E8A-4147-A177-3AD203B41FA5}">
                      <a16:colId xmlns:a16="http://schemas.microsoft.com/office/drawing/2014/main" val="650494028"/>
                    </a:ext>
                  </a:extLst>
                </a:gridCol>
                <a:gridCol w="203235">
                  <a:extLst>
                    <a:ext uri="{9D8B030D-6E8A-4147-A177-3AD203B41FA5}">
                      <a16:colId xmlns:a16="http://schemas.microsoft.com/office/drawing/2014/main" val="4216821235"/>
                    </a:ext>
                  </a:extLst>
                </a:gridCol>
                <a:gridCol w="203235">
                  <a:extLst>
                    <a:ext uri="{9D8B030D-6E8A-4147-A177-3AD203B41FA5}">
                      <a16:colId xmlns:a16="http://schemas.microsoft.com/office/drawing/2014/main" val="293240820"/>
                    </a:ext>
                  </a:extLst>
                </a:gridCol>
                <a:gridCol w="203235">
                  <a:extLst>
                    <a:ext uri="{9D8B030D-6E8A-4147-A177-3AD203B41FA5}">
                      <a16:colId xmlns:a16="http://schemas.microsoft.com/office/drawing/2014/main" val="459980916"/>
                    </a:ext>
                  </a:extLst>
                </a:gridCol>
                <a:gridCol w="203235">
                  <a:extLst>
                    <a:ext uri="{9D8B030D-6E8A-4147-A177-3AD203B41FA5}">
                      <a16:colId xmlns:a16="http://schemas.microsoft.com/office/drawing/2014/main" val="2090284411"/>
                    </a:ext>
                  </a:extLst>
                </a:gridCol>
                <a:gridCol w="203235">
                  <a:extLst>
                    <a:ext uri="{9D8B030D-6E8A-4147-A177-3AD203B41FA5}">
                      <a16:colId xmlns:a16="http://schemas.microsoft.com/office/drawing/2014/main" val="1043750114"/>
                    </a:ext>
                  </a:extLst>
                </a:gridCol>
                <a:gridCol w="203235">
                  <a:extLst>
                    <a:ext uri="{9D8B030D-6E8A-4147-A177-3AD203B41FA5}">
                      <a16:colId xmlns:a16="http://schemas.microsoft.com/office/drawing/2014/main" val="1463160373"/>
                    </a:ext>
                  </a:extLst>
                </a:gridCol>
                <a:gridCol w="203235">
                  <a:extLst>
                    <a:ext uri="{9D8B030D-6E8A-4147-A177-3AD203B41FA5}">
                      <a16:colId xmlns:a16="http://schemas.microsoft.com/office/drawing/2014/main" val="1006997447"/>
                    </a:ext>
                  </a:extLst>
                </a:gridCol>
                <a:gridCol w="203235">
                  <a:extLst>
                    <a:ext uri="{9D8B030D-6E8A-4147-A177-3AD203B41FA5}">
                      <a16:colId xmlns:a16="http://schemas.microsoft.com/office/drawing/2014/main" val="3705860741"/>
                    </a:ext>
                  </a:extLst>
                </a:gridCol>
                <a:gridCol w="203235">
                  <a:extLst>
                    <a:ext uri="{9D8B030D-6E8A-4147-A177-3AD203B41FA5}">
                      <a16:colId xmlns:a16="http://schemas.microsoft.com/office/drawing/2014/main" val="3122020416"/>
                    </a:ext>
                  </a:extLst>
                </a:gridCol>
                <a:gridCol w="203235">
                  <a:extLst>
                    <a:ext uri="{9D8B030D-6E8A-4147-A177-3AD203B41FA5}">
                      <a16:colId xmlns:a16="http://schemas.microsoft.com/office/drawing/2014/main" val="3640427626"/>
                    </a:ext>
                  </a:extLst>
                </a:gridCol>
                <a:gridCol w="203235">
                  <a:extLst>
                    <a:ext uri="{9D8B030D-6E8A-4147-A177-3AD203B41FA5}">
                      <a16:colId xmlns:a16="http://schemas.microsoft.com/office/drawing/2014/main" val="4062163700"/>
                    </a:ext>
                  </a:extLst>
                </a:gridCol>
                <a:gridCol w="203235">
                  <a:extLst>
                    <a:ext uri="{9D8B030D-6E8A-4147-A177-3AD203B41FA5}">
                      <a16:colId xmlns:a16="http://schemas.microsoft.com/office/drawing/2014/main" val="1377319442"/>
                    </a:ext>
                  </a:extLst>
                </a:gridCol>
                <a:gridCol w="203235">
                  <a:extLst>
                    <a:ext uri="{9D8B030D-6E8A-4147-A177-3AD203B41FA5}">
                      <a16:colId xmlns:a16="http://schemas.microsoft.com/office/drawing/2014/main" val="1137670602"/>
                    </a:ext>
                  </a:extLst>
                </a:gridCol>
                <a:gridCol w="203235">
                  <a:extLst>
                    <a:ext uri="{9D8B030D-6E8A-4147-A177-3AD203B41FA5}">
                      <a16:colId xmlns:a16="http://schemas.microsoft.com/office/drawing/2014/main" val="188361125"/>
                    </a:ext>
                  </a:extLst>
                </a:gridCol>
              </a:tblGrid>
              <a:tr h="230530">
                <a:tc>
                  <a:txBody>
                    <a:bodyPr/>
                    <a:lstStyle/>
                    <a:p>
                      <a:pPr algn="ctr"/>
                      <a:r>
                        <a:rPr lang="en-US" sz="800" b="0" dirty="0">
                          <a:solidFill>
                            <a:schemeClr val="accent1"/>
                          </a:solidFill>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72161"/>
                  </a:ext>
                </a:extLst>
              </a:tr>
              <a:tr h="230530">
                <a:tc>
                  <a:txBody>
                    <a:bodyPr/>
                    <a:lstStyle/>
                    <a:p>
                      <a:pPr algn="ctr"/>
                      <a:r>
                        <a:rPr lang="en-US" sz="800" b="0" dirty="0">
                          <a:solidFill>
                            <a:schemeClr val="accent3"/>
                          </a:solidFill>
                        </a:rPr>
                        <a:t>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5496020"/>
                  </a:ext>
                </a:extLst>
              </a:tr>
            </a:tbl>
          </a:graphicData>
        </a:graphic>
      </p:graphicFrame>
      <p:sp>
        <p:nvSpPr>
          <p:cNvPr id="2" name="Title 1">
            <a:extLst>
              <a:ext uri="{FF2B5EF4-FFF2-40B4-BE49-F238E27FC236}">
                <a16:creationId xmlns:a16="http://schemas.microsoft.com/office/drawing/2014/main" id="{1DEBA6D0-CD7E-E6AA-B978-635BCA23BB56}"/>
              </a:ext>
            </a:extLst>
          </p:cNvPr>
          <p:cNvSpPr>
            <a:spLocks noGrp="1"/>
          </p:cNvSpPr>
          <p:nvPr>
            <p:ph type="title"/>
          </p:nvPr>
        </p:nvSpPr>
        <p:spPr/>
        <p:txBody>
          <a:bodyPr/>
          <a:lstStyle/>
          <a:p>
            <a:r>
              <a:rPr lang="en-US" dirty="0"/>
              <a:t>Capivasertib + FULV vs Pbo + FULV in AI-Resistant, HR+/HER2- ABC (CAPItello): Investigator-Assessed PFS</a:t>
            </a:r>
          </a:p>
        </p:txBody>
      </p:sp>
      <p:sp>
        <p:nvSpPr>
          <p:cNvPr id="4" name="Text Box 15">
            <a:extLst>
              <a:ext uri="{FF2B5EF4-FFF2-40B4-BE49-F238E27FC236}">
                <a16:creationId xmlns:a16="http://schemas.microsoft.com/office/drawing/2014/main" id="{9A863530-2342-6F6A-8AE8-09B453475DC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SABCS 2022. Abstr GS3-04. Turner. NEJM. 2023;388:2058.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5F36F4F-A81C-AEC2-8BAF-FD9F78A60EEB}"/>
              </a:ext>
            </a:extLst>
          </p:cNvPr>
          <p:cNvSpPr txBox="1"/>
          <p:nvPr/>
        </p:nvSpPr>
        <p:spPr bwMode="auto">
          <a:xfrm>
            <a:off x="2402480" y="1424395"/>
            <a:ext cx="2632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ct val="50000"/>
              </a:spcBef>
              <a:buClrTx/>
              <a:buFontTx/>
              <a:buNone/>
              <a:defRPr>
                <a:solidFill>
                  <a:schemeClr val="bg1"/>
                </a:solidFill>
                <a:latin typeface="Calibri" panose="020F0502020204030204" pitchFamily="34" charset="0"/>
              </a:defRPr>
            </a:lvl1pPr>
          </a:lstStyle>
          <a:p>
            <a:pPr algn="ctr"/>
            <a:r>
              <a:rPr lang="en-US" dirty="0"/>
              <a:t>PFS in Overall Population</a:t>
            </a:r>
          </a:p>
        </p:txBody>
      </p:sp>
      <p:sp>
        <p:nvSpPr>
          <p:cNvPr id="261" name="Content Placeholder 19">
            <a:extLst>
              <a:ext uri="{FF2B5EF4-FFF2-40B4-BE49-F238E27FC236}">
                <a16:creationId xmlns:a16="http://schemas.microsoft.com/office/drawing/2014/main" id="{660A4150-EF41-6528-6426-6AC0130C3ED6}"/>
              </a:ext>
            </a:extLst>
          </p:cNvPr>
          <p:cNvSpPr txBox="1">
            <a:spLocks/>
          </p:cNvSpPr>
          <p:nvPr/>
        </p:nvSpPr>
        <p:spPr bwMode="auto">
          <a:xfrm>
            <a:off x="609759" y="5284143"/>
            <a:ext cx="11121865" cy="101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1600" b="0" kern="0" dirty="0"/>
              <a:t>Study met dual primary endpoints, showing significantly prolonged PFS with capivasertib + FULV vs placebo + FULV in overall and AKT pathway–altered populations</a:t>
            </a:r>
          </a:p>
          <a:p>
            <a:pPr>
              <a:spcBef>
                <a:spcPts val="600"/>
              </a:spcBef>
              <a:spcAft>
                <a:spcPts val="0"/>
              </a:spcAft>
            </a:pPr>
            <a:r>
              <a:rPr lang="en-US" sz="1600" b="0" kern="0" dirty="0"/>
              <a:t>PFS benefit consistent across subgroups, including those with prior CDK4/6i and those with liver metastases</a:t>
            </a:r>
          </a:p>
          <a:p>
            <a:pPr>
              <a:spcBef>
                <a:spcPts val="600"/>
              </a:spcBef>
              <a:spcAft>
                <a:spcPts val="0"/>
              </a:spcAft>
            </a:pPr>
            <a:r>
              <a:rPr lang="en-US" sz="1600" b="0" kern="0" dirty="0"/>
              <a:t>OS data at 28% maturity in overall population; HR: 0.74 in overall population; HR: 0.69 in AKT-altered population </a:t>
            </a:r>
          </a:p>
        </p:txBody>
      </p:sp>
      <p:sp>
        <p:nvSpPr>
          <p:cNvPr id="305" name="TextBox 304">
            <a:extLst>
              <a:ext uri="{FF2B5EF4-FFF2-40B4-BE49-F238E27FC236}">
                <a16:creationId xmlns:a16="http://schemas.microsoft.com/office/drawing/2014/main" id="{A663766E-AB85-610C-3504-E318B8F5C1C1}"/>
              </a:ext>
            </a:extLst>
          </p:cNvPr>
          <p:cNvSpPr txBox="1"/>
          <p:nvPr/>
        </p:nvSpPr>
        <p:spPr bwMode="auto">
          <a:xfrm rot="16200000">
            <a:off x="89377" y="2900647"/>
            <a:ext cx="1691030" cy="276999"/>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306" name="TextBox 305">
            <a:extLst>
              <a:ext uri="{FF2B5EF4-FFF2-40B4-BE49-F238E27FC236}">
                <a16:creationId xmlns:a16="http://schemas.microsoft.com/office/drawing/2014/main" id="{2FC3CD99-992C-82C7-1019-0EAFEA5E7F0B}"/>
              </a:ext>
            </a:extLst>
          </p:cNvPr>
          <p:cNvSpPr txBox="1"/>
          <p:nvPr/>
        </p:nvSpPr>
        <p:spPr bwMode="auto">
          <a:xfrm>
            <a:off x="286546" y="4508586"/>
            <a:ext cx="1029449" cy="754245"/>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ts val="1800"/>
              </a:lnSpc>
              <a:spcBef>
                <a:spcPts val="12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Capivasertib + FULV</a:t>
            </a:r>
            <a:b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 + FULV</a:t>
            </a:r>
          </a:p>
        </p:txBody>
      </p:sp>
      <p:sp>
        <p:nvSpPr>
          <p:cNvPr id="307" name="TextBox 306">
            <a:extLst>
              <a:ext uri="{FF2B5EF4-FFF2-40B4-BE49-F238E27FC236}">
                <a16:creationId xmlns:a16="http://schemas.microsoft.com/office/drawing/2014/main" id="{ADBD4E0F-B2F8-4D4C-06C1-F62B7E5B0310}"/>
              </a:ext>
            </a:extLst>
          </p:cNvPr>
          <p:cNvSpPr txBox="1"/>
          <p:nvPr/>
        </p:nvSpPr>
        <p:spPr bwMode="auto">
          <a:xfrm>
            <a:off x="1570435" y="4081255"/>
            <a:ext cx="701667"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cxnSp>
        <p:nvCxnSpPr>
          <p:cNvPr id="310" name="Straight Connector 309">
            <a:extLst>
              <a:ext uri="{FF2B5EF4-FFF2-40B4-BE49-F238E27FC236}">
                <a16:creationId xmlns:a16="http://schemas.microsoft.com/office/drawing/2014/main" id="{0B4431B1-7E11-F872-E762-B1BF2D97A792}"/>
              </a:ext>
            </a:extLst>
          </p:cNvPr>
          <p:cNvCxnSpPr/>
          <p:nvPr/>
        </p:nvCxnSpPr>
        <p:spPr bwMode="auto">
          <a:xfrm>
            <a:off x="1332416" y="176026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0D837F8-BBF7-AF1B-24C8-B8768276E2FB}"/>
              </a:ext>
            </a:extLst>
          </p:cNvPr>
          <p:cNvCxnSpPr/>
          <p:nvPr/>
        </p:nvCxnSpPr>
        <p:spPr bwMode="auto">
          <a:xfrm>
            <a:off x="1332416" y="2275661"/>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88667A1-BC13-F9C9-9ABE-4318180C9094}"/>
              </a:ext>
            </a:extLst>
          </p:cNvPr>
          <p:cNvCxnSpPr/>
          <p:nvPr/>
        </p:nvCxnSpPr>
        <p:spPr bwMode="auto">
          <a:xfrm>
            <a:off x="1332416" y="2809968"/>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294173A-761F-508C-2978-BC95C6BAA1BE}"/>
              </a:ext>
            </a:extLst>
          </p:cNvPr>
          <p:cNvCxnSpPr/>
          <p:nvPr/>
        </p:nvCxnSpPr>
        <p:spPr bwMode="auto">
          <a:xfrm>
            <a:off x="1332416" y="383969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ADCB2AD-D205-9EBB-BD99-F55E5DAA9038}"/>
              </a:ext>
            </a:extLst>
          </p:cNvPr>
          <p:cNvCxnSpPr/>
          <p:nvPr/>
        </p:nvCxnSpPr>
        <p:spPr bwMode="auto">
          <a:xfrm>
            <a:off x="1332416" y="4360462"/>
            <a:ext cx="86061" cy="0"/>
          </a:xfrm>
          <a:prstGeom prst="line">
            <a:avLst/>
          </a:prstGeom>
          <a:noFill/>
          <a:ln w="28575" cap="flat" cmpd="sng" algn="ctr">
            <a:solidFill>
              <a:schemeClr val="bg1"/>
            </a:solidFill>
            <a:prstDash val="solid"/>
            <a:round/>
            <a:headEnd type="none" w="med" len="med"/>
            <a:tailEnd type="none" w="med" len="med"/>
          </a:ln>
          <a:effectLst/>
        </p:spPr>
      </p:cxnSp>
      <p:sp>
        <p:nvSpPr>
          <p:cNvPr id="317" name="TextBox 316">
            <a:extLst>
              <a:ext uri="{FF2B5EF4-FFF2-40B4-BE49-F238E27FC236}">
                <a16:creationId xmlns:a16="http://schemas.microsoft.com/office/drawing/2014/main" id="{5C515F9B-B898-80DC-906B-B12E068DAE68}"/>
              </a:ext>
            </a:extLst>
          </p:cNvPr>
          <p:cNvSpPr txBox="1"/>
          <p:nvPr/>
        </p:nvSpPr>
        <p:spPr bwMode="auto">
          <a:xfrm>
            <a:off x="977274" y="165031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18" name="TextBox 317">
            <a:extLst>
              <a:ext uri="{FF2B5EF4-FFF2-40B4-BE49-F238E27FC236}">
                <a16:creationId xmlns:a16="http://schemas.microsoft.com/office/drawing/2014/main" id="{3A2EE5B1-B120-4715-1AB8-404863A81A2F}"/>
              </a:ext>
            </a:extLst>
          </p:cNvPr>
          <p:cNvSpPr txBox="1"/>
          <p:nvPr/>
        </p:nvSpPr>
        <p:spPr bwMode="auto">
          <a:xfrm>
            <a:off x="977274" y="215963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19" name="TextBox 318">
            <a:extLst>
              <a:ext uri="{FF2B5EF4-FFF2-40B4-BE49-F238E27FC236}">
                <a16:creationId xmlns:a16="http://schemas.microsoft.com/office/drawing/2014/main" id="{C1DBC63D-0AF8-D4AF-A2E6-B2E3FBD15724}"/>
              </a:ext>
            </a:extLst>
          </p:cNvPr>
          <p:cNvSpPr txBox="1"/>
          <p:nvPr/>
        </p:nvSpPr>
        <p:spPr bwMode="auto">
          <a:xfrm>
            <a:off x="977274" y="2686859"/>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0" name="TextBox 319">
            <a:extLst>
              <a:ext uri="{FF2B5EF4-FFF2-40B4-BE49-F238E27FC236}">
                <a16:creationId xmlns:a16="http://schemas.microsoft.com/office/drawing/2014/main" id="{24294399-136B-79FE-CE7F-55ACC0219F95}"/>
              </a:ext>
            </a:extLst>
          </p:cNvPr>
          <p:cNvSpPr txBox="1"/>
          <p:nvPr/>
        </p:nvSpPr>
        <p:spPr bwMode="auto">
          <a:xfrm>
            <a:off x="977274" y="373601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1" name="TextBox 320">
            <a:extLst>
              <a:ext uri="{FF2B5EF4-FFF2-40B4-BE49-F238E27FC236}">
                <a16:creationId xmlns:a16="http://schemas.microsoft.com/office/drawing/2014/main" id="{F5B75B15-A194-37F9-8C7F-349374B038F2}"/>
              </a:ext>
            </a:extLst>
          </p:cNvPr>
          <p:cNvSpPr txBox="1"/>
          <p:nvPr/>
        </p:nvSpPr>
        <p:spPr bwMode="auto">
          <a:xfrm>
            <a:off x="977274" y="4249195"/>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322" name="Straight Connector 321">
            <a:extLst>
              <a:ext uri="{FF2B5EF4-FFF2-40B4-BE49-F238E27FC236}">
                <a16:creationId xmlns:a16="http://schemas.microsoft.com/office/drawing/2014/main" id="{F0E71DFD-A1EA-5F0C-31E2-28F0D3545AE5}"/>
              </a:ext>
            </a:extLst>
          </p:cNvPr>
          <p:cNvCxnSpPr/>
          <p:nvPr/>
        </p:nvCxnSpPr>
        <p:spPr bwMode="auto">
          <a:xfrm>
            <a:off x="1332416" y="3330005"/>
            <a:ext cx="86061" cy="0"/>
          </a:xfrm>
          <a:prstGeom prst="line">
            <a:avLst/>
          </a:prstGeom>
          <a:noFill/>
          <a:ln w="28575" cap="flat" cmpd="sng" algn="ctr">
            <a:solidFill>
              <a:schemeClr val="bg1"/>
            </a:solidFill>
            <a:prstDash val="solid"/>
            <a:round/>
            <a:headEnd type="none" w="med" len="med"/>
            <a:tailEnd type="none" w="med" len="med"/>
          </a:ln>
          <a:effectLst/>
        </p:spPr>
      </p:cxnSp>
      <p:sp>
        <p:nvSpPr>
          <p:cNvPr id="323" name="TextBox 322">
            <a:extLst>
              <a:ext uri="{FF2B5EF4-FFF2-40B4-BE49-F238E27FC236}">
                <a16:creationId xmlns:a16="http://schemas.microsoft.com/office/drawing/2014/main" id="{F5D666B7-D9BB-6B3C-6090-66C65ACBCD04}"/>
              </a:ext>
            </a:extLst>
          </p:cNvPr>
          <p:cNvSpPr txBox="1"/>
          <p:nvPr/>
        </p:nvSpPr>
        <p:spPr bwMode="auto">
          <a:xfrm>
            <a:off x="977274" y="320689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50" name="TextBox 349">
            <a:extLst>
              <a:ext uri="{FF2B5EF4-FFF2-40B4-BE49-F238E27FC236}">
                <a16:creationId xmlns:a16="http://schemas.microsoft.com/office/drawing/2014/main" id="{9E52A56A-3DEA-5F99-209A-F77C77979530}"/>
              </a:ext>
            </a:extLst>
          </p:cNvPr>
          <p:cNvSpPr txBox="1"/>
          <p:nvPr/>
        </p:nvSpPr>
        <p:spPr bwMode="auto">
          <a:xfrm>
            <a:off x="1248097" y="4454600"/>
            <a:ext cx="3299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51" name="Group 450">
            <a:extLst>
              <a:ext uri="{FF2B5EF4-FFF2-40B4-BE49-F238E27FC236}">
                <a16:creationId xmlns:a16="http://schemas.microsoft.com/office/drawing/2014/main" id="{3E3318BE-DAFE-1CF5-D2B0-040A5C559444}"/>
              </a:ext>
            </a:extLst>
          </p:cNvPr>
          <p:cNvGrpSpPr/>
          <p:nvPr/>
        </p:nvGrpSpPr>
        <p:grpSpPr>
          <a:xfrm>
            <a:off x="1366839" y="1699787"/>
            <a:ext cx="4729162" cy="3138707"/>
            <a:chOff x="1366838" y="1587243"/>
            <a:chExt cx="7970937" cy="3138707"/>
          </a:xfrm>
        </p:grpSpPr>
        <p:grpSp>
          <p:nvGrpSpPr>
            <p:cNvPr id="450" name="Group 449">
              <a:extLst>
                <a:ext uri="{FF2B5EF4-FFF2-40B4-BE49-F238E27FC236}">
                  <a16:creationId xmlns:a16="http://schemas.microsoft.com/office/drawing/2014/main" id="{99226894-85BF-5D64-26A0-1FCED61053DC}"/>
                </a:ext>
              </a:extLst>
            </p:cNvPr>
            <p:cNvGrpSpPr/>
            <p:nvPr/>
          </p:nvGrpSpPr>
          <p:grpSpPr>
            <a:xfrm>
              <a:off x="1405276" y="1644393"/>
              <a:ext cx="7932499" cy="3081557"/>
              <a:chOff x="1405276" y="1644393"/>
              <a:chExt cx="7932499" cy="3081557"/>
            </a:xfrm>
          </p:grpSpPr>
          <p:sp>
            <p:nvSpPr>
              <p:cNvPr id="3" name="Line 79">
                <a:extLst>
                  <a:ext uri="{FF2B5EF4-FFF2-40B4-BE49-F238E27FC236}">
                    <a16:creationId xmlns:a16="http://schemas.microsoft.com/office/drawing/2014/main" id="{A1129635-54DE-7459-307D-B1A19DD9323B}"/>
                  </a:ext>
                </a:extLst>
              </p:cNvPr>
              <p:cNvSpPr>
                <a:spLocks noChangeShapeType="1"/>
              </p:cNvSpPr>
              <p:nvPr/>
            </p:nvSpPr>
            <p:spPr bwMode="auto">
              <a:xfrm>
                <a:off x="1909763" y="174440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 name="Line 80">
                <a:extLst>
                  <a:ext uri="{FF2B5EF4-FFF2-40B4-BE49-F238E27FC236}">
                    <a16:creationId xmlns:a16="http://schemas.microsoft.com/office/drawing/2014/main" id="{DC27A55A-E304-45D6-28C8-8BC781BFE1DC}"/>
                  </a:ext>
                </a:extLst>
              </p:cNvPr>
              <p:cNvSpPr>
                <a:spLocks noChangeShapeType="1"/>
              </p:cNvSpPr>
              <p:nvPr/>
            </p:nvSpPr>
            <p:spPr bwMode="auto">
              <a:xfrm>
                <a:off x="1862138" y="17920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7" name="Line 81">
                <a:extLst>
                  <a:ext uri="{FF2B5EF4-FFF2-40B4-BE49-F238E27FC236}">
                    <a16:creationId xmlns:a16="http://schemas.microsoft.com/office/drawing/2014/main" id="{53418454-261D-2FD9-0276-098BFEE9492B}"/>
                  </a:ext>
                </a:extLst>
              </p:cNvPr>
              <p:cNvSpPr>
                <a:spLocks noChangeShapeType="1"/>
              </p:cNvSpPr>
              <p:nvPr/>
            </p:nvSpPr>
            <p:spPr bwMode="auto">
              <a:xfrm>
                <a:off x="1973263" y="20952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8" name="Line 82">
                <a:extLst>
                  <a:ext uri="{FF2B5EF4-FFF2-40B4-BE49-F238E27FC236}">
                    <a16:creationId xmlns:a16="http://schemas.microsoft.com/office/drawing/2014/main" id="{2D7AF594-2A98-6C2C-4608-83D53E8630B9}"/>
                  </a:ext>
                </a:extLst>
              </p:cNvPr>
              <p:cNvSpPr>
                <a:spLocks noChangeShapeType="1"/>
              </p:cNvSpPr>
              <p:nvPr/>
            </p:nvSpPr>
            <p:spPr bwMode="auto">
              <a:xfrm>
                <a:off x="1925638" y="21428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9" name="Line 83">
                <a:extLst>
                  <a:ext uri="{FF2B5EF4-FFF2-40B4-BE49-F238E27FC236}">
                    <a16:creationId xmlns:a16="http://schemas.microsoft.com/office/drawing/2014/main" id="{3AA87968-8248-AC49-2E99-500CA8EA27BD}"/>
                  </a:ext>
                </a:extLst>
              </p:cNvPr>
              <p:cNvSpPr>
                <a:spLocks noChangeShapeType="1"/>
              </p:cNvSpPr>
              <p:nvPr/>
            </p:nvSpPr>
            <p:spPr bwMode="auto">
              <a:xfrm>
                <a:off x="2452688" y="232860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0" name="Line 84">
                <a:extLst>
                  <a:ext uri="{FF2B5EF4-FFF2-40B4-BE49-F238E27FC236}">
                    <a16:creationId xmlns:a16="http://schemas.microsoft.com/office/drawing/2014/main" id="{6CE4328D-36C7-0D91-5A0E-EDB91634DAE4}"/>
                  </a:ext>
                </a:extLst>
              </p:cNvPr>
              <p:cNvSpPr>
                <a:spLocks noChangeShapeType="1"/>
              </p:cNvSpPr>
              <p:nvPr/>
            </p:nvSpPr>
            <p:spPr bwMode="auto">
              <a:xfrm>
                <a:off x="2405063" y="23762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1" name="Line 85">
                <a:extLst>
                  <a:ext uri="{FF2B5EF4-FFF2-40B4-BE49-F238E27FC236}">
                    <a16:creationId xmlns:a16="http://schemas.microsoft.com/office/drawing/2014/main" id="{E7DEA7CA-A7B8-A202-25A7-E7F5CC7C8711}"/>
                  </a:ext>
                </a:extLst>
              </p:cNvPr>
              <p:cNvSpPr>
                <a:spLocks noChangeShapeType="1"/>
              </p:cNvSpPr>
              <p:nvPr/>
            </p:nvSpPr>
            <p:spPr bwMode="auto">
              <a:xfrm>
                <a:off x="2754313" y="263499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3" name="Line 86">
                <a:extLst>
                  <a:ext uri="{FF2B5EF4-FFF2-40B4-BE49-F238E27FC236}">
                    <a16:creationId xmlns:a16="http://schemas.microsoft.com/office/drawing/2014/main" id="{F54DBB6C-C077-F539-63AC-D899547623C4}"/>
                  </a:ext>
                </a:extLst>
              </p:cNvPr>
              <p:cNvSpPr>
                <a:spLocks noChangeShapeType="1"/>
              </p:cNvSpPr>
              <p:nvPr/>
            </p:nvSpPr>
            <p:spPr bwMode="auto">
              <a:xfrm>
                <a:off x="2709863" y="26826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4" name="Line 87">
                <a:extLst>
                  <a:ext uri="{FF2B5EF4-FFF2-40B4-BE49-F238E27FC236}">
                    <a16:creationId xmlns:a16="http://schemas.microsoft.com/office/drawing/2014/main" id="{E57D98B5-4C53-FB35-E406-066841D9D594}"/>
                  </a:ext>
                </a:extLst>
              </p:cNvPr>
              <p:cNvSpPr>
                <a:spLocks noChangeShapeType="1"/>
              </p:cNvSpPr>
              <p:nvPr/>
            </p:nvSpPr>
            <p:spPr bwMode="auto">
              <a:xfrm>
                <a:off x="3144838" y="286518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5" name="Line 88">
                <a:extLst>
                  <a:ext uri="{FF2B5EF4-FFF2-40B4-BE49-F238E27FC236}">
                    <a16:creationId xmlns:a16="http://schemas.microsoft.com/office/drawing/2014/main" id="{7D533396-A37C-690B-7E14-F940BAE41AFA}"/>
                  </a:ext>
                </a:extLst>
              </p:cNvPr>
              <p:cNvSpPr>
                <a:spLocks noChangeShapeType="1"/>
              </p:cNvSpPr>
              <p:nvPr/>
            </p:nvSpPr>
            <p:spPr bwMode="auto">
              <a:xfrm>
                <a:off x="3097213" y="291280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6" name="Line 89">
                <a:extLst>
                  <a:ext uri="{FF2B5EF4-FFF2-40B4-BE49-F238E27FC236}">
                    <a16:creationId xmlns:a16="http://schemas.microsoft.com/office/drawing/2014/main" id="{FBC18F24-C426-4AF9-FAEE-5DDDCD55666B}"/>
                  </a:ext>
                </a:extLst>
              </p:cNvPr>
              <p:cNvSpPr>
                <a:spLocks noChangeShapeType="1"/>
              </p:cNvSpPr>
              <p:nvPr/>
            </p:nvSpPr>
            <p:spPr bwMode="auto">
              <a:xfrm>
                <a:off x="3351213" y="28715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7" name="Line 90">
                <a:extLst>
                  <a:ext uri="{FF2B5EF4-FFF2-40B4-BE49-F238E27FC236}">
                    <a16:creationId xmlns:a16="http://schemas.microsoft.com/office/drawing/2014/main" id="{E38A843B-A687-29B5-0C04-AD695AB24B0A}"/>
                  </a:ext>
                </a:extLst>
              </p:cNvPr>
              <p:cNvSpPr>
                <a:spLocks noChangeShapeType="1"/>
              </p:cNvSpPr>
              <p:nvPr/>
            </p:nvSpPr>
            <p:spPr bwMode="auto">
              <a:xfrm>
                <a:off x="3303588" y="291915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9" name="Line 91">
                <a:extLst>
                  <a:ext uri="{FF2B5EF4-FFF2-40B4-BE49-F238E27FC236}">
                    <a16:creationId xmlns:a16="http://schemas.microsoft.com/office/drawing/2014/main" id="{8C0399E6-B357-EC35-839F-5880B4EEF110}"/>
                  </a:ext>
                </a:extLst>
              </p:cNvPr>
              <p:cNvSpPr>
                <a:spLocks noChangeShapeType="1"/>
              </p:cNvSpPr>
              <p:nvPr/>
            </p:nvSpPr>
            <p:spPr bwMode="auto">
              <a:xfrm>
                <a:off x="3617913" y="29953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0" name="Line 92">
                <a:extLst>
                  <a:ext uri="{FF2B5EF4-FFF2-40B4-BE49-F238E27FC236}">
                    <a16:creationId xmlns:a16="http://schemas.microsoft.com/office/drawing/2014/main" id="{68EAEB52-F827-A152-E4E5-AF030E2399CF}"/>
                  </a:ext>
                </a:extLst>
              </p:cNvPr>
              <p:cNvSpPr>
                <a:spLocks noChangeShapeType="1"/>
              </p:cNvSpPr>
              <p:nvPr/>
            </p:nvSpPr>
            <p:spPr bwMode="auto">
              <a:xfrm>
                <a:off x="3570288" y="30445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2" name="Line 93">
                <a:extLst>
                  <a:ext uri="{FF2B5EF4-FFF2-40B4-BE49-F238E27FC236}">
                    <a16:creationId xmlns:a16="http://schemas.microsoft.com/office/drawing/2014/main" id="{0B981813-6EBB-307B-9A33-D510B97DB0A7}"/>
                  </a:ext>
                </a:extLst>
              </p:cNvPr>
              <p:cNvSpPr>
                <a:spLocks noChangeShapeType="1"/>
              </p:cNvSpPr>
              <p:nvPr/>
            </p:nvSpPr>
            <p:spPr bwMode="auto">
              <a:xfrm>
                <a:off x="3678238" y="309219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3" name="Line 94">
                <a:extLst>
                  <a:ext uri="{FF2B5EF4-FFF2-40B4-BE49-F238E27FC236}">
                    <a16:creationId xmlns:a16="http://schemas.microsoft.com/office/drawing/2014/main" id="{137C460F-94A5-A7EC-7D6B-BC1AE8F966B6}"/>
                  </a:ext>
                </a:extLst>
              </p:cNvPr>
              <p:cNvSpPr>
                <a:spLocks noChangeShapeType="1"/>
              </p:cNvSpPr>
              <p:nvPr/>
            </p:nvSpPr>
            <p:spPr bwMode="auto">
              <a:xfrm>
                <a:off x="3630613" y="31398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4" name="Line 95">
                <a:extLst>
                  <a:ext uri="{FF2B5EF4-FFF2-40B4-BE49-F238E27FC236}">
                    <a16:creationId xmlns:a16="http://schemas.microsoft.com/office/drawing/2014/main" id="{00821CB9-7853-9ACD-CDBD-04FD95671D95}"/>
                  </a:ext>
                </a:extLst>
              </p:cNvPr>
              <p:cNvSpPr>
                <a:spLocks noChangeShapeType="1"/>
              </p:cNvSpPr>
              <p:nvPr/>
            </p:nvSpPr>
            <p:spPr bwMode="auto">
              <a:xfrm>
                <a:off x="4125913" y="31588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 name="Line 96">
                <a:extLst>
                  <a:ext uri="{FF2B5EF4-FFF2-40B4-BE49-F238E27FC236}">
                    <a16:creationId xmlns:a16="http://schemas.microsoft.com/office/drawing/2014/main" id="{8C11E3A1-A8F2-0D4D-0942-85077E7836F9}"/>
                  </a:ext>
                </a:extLst>
              </p:cNvPr>
              <p:cNvSpPr>
                <a:spLocks noChangeShapeType="1"/>
              </p:cNvSpPr>
              <p:nvPr/>
            </p:nvSpPr>
            <p:spPr bwMode="auto">
              <a:xfrm>
                <a:off x="4078288" y="32064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 name="Line 97">
                <a:extLst>
                  <a:ext uri="{FF2B5EF4-FFF2-40B4-BE49-F238E27FC236}">
                    <a16:creationId xmlns:a16="http://schemas.microsoft.com/office/drawing/2014/main" id="{6193B3CB-BEE5-4B6A-DD7D-CE6859A0008D}"/>
                  </a:ext>
                </a:extLst>
              </p:cNvPr>
              <p:cNvSpPr>
                <a:spLocks noChangeShapeType="1"/>
              </p:cNvSpPr>
              <p:nvPr/>
            </p:nvSpPr>
            <p:spPr bwMode="auto">
              <a:xfrm>
                <a:off x="4211638" y="3235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 name="Line 98">
                <a:extLst>
                  <a:ext uri="{FF2B5EF4-FFF2-40B4-BE49-F238E27FC236}">
                    <a16:creationId xmlns:a16="http://schemas.microsoft.com/office/drawing/2014/main" id="{25D7335C-F7F7-F4AF-B3C9-579CF3024446}"/>
                  </a:ext>
                </a:extLst>
              </p:cNvPr>
              <p:cNvSpPr>
                <a:spLocks noChangeShapeType="1"/>
              </p:cNvSpPr>
              <p:nvPr/>
            </p:nvSpPr>
            <p:spPr bwMode="auto">
              <a:xfrm>
                <a:off x="4164013" y="3282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 name="Line 99">
                <a:extLst>
                  <a:ext uri="{FF2B5EF4-FFF2-40B4-BE49-F238E27FC236}">
                    <a16:creationId xmlns:a16="http://schemas.microsoft.com/office/drawing/2014/main" id="{F0861C25-A6A2-0F06-D656-476207E249C1}"/>
                  </a:ext>
                </a:extLst>
              </p:cNvPr>
              <p:cNvSpPr>
                <a:spLocks noChangeShapeType="1"/>
              </p:cNvSpPr>
              <p:nvPr/>
            </p:nvSpPr>
            <p:spPr bwMode="auto">
              <a:xfrm>
                <a:off x="4233863" y="3235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 name="Line 100">
                <a:extLst>
                  <a:ext uri="{FF2B5EF4-FFF2-40B4-BE49-F238E27FC236}">
                    <a16:creationId xmlns:a16="http://schemas.microsoft.com/office/drawing/2014/main" id="{743F8BFB-B89C-6E62-2E5F-CACEA9706892}"/>
                  </a:ext>
                </a:extLst>
              </p:cNvPr>
              <p:cNvSpPr>
                <a:spLocks noChangeShapeType="1"/>
              </p:cNvSpPr>
              <p:nvPr/>
            </p:nvSpPr>
            <p:spPr bwMode="auto">
              <a:xfrm>
                <a:off x="4186238" y="3282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 name="Line 101">
                <a:extLst>
                  <a:ext uri="{FF2B5EF4-FFF2-40B4-BE49-F238E27FC236}">
                    <a16:creationId xmlns:a16="http://schemas.microsoft.com/office/drawing/2014/main" id="{7D4FF7D1-E9B9-D9D6-0DF7-0021EA5D41BF}"/>
                  </a:ext>
                </a:extLst>
              </p:cNvPr>
              <p:cNvSpPr>
                <a:spLocks noChangeShapeType="1"/>
              </p:cNvSpPr>
              <p:nvPr/>
            </p:nvSpPr>
            <p:spPr bwMode="auto">
              <a:xfrm>
                <a:off x="4424363" y="3276343"/>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1" name="Line 102">
                <a:extLst>
                  <a:ext uri="{FF2B5EF4-FFF2-40B4-BE49-F238E27FC236}">
                    <a16:creationId xmlns:a16="http://schemas.microsoft.com/office/drawing/2014/main" id="{4946F840-4488-BFE8-3E8A-609E9AD9E742}"/>
                  </a:ext>
                </a:extLst>
              </p:cNvPr>
              <p:cNvSpPr>
                <a:spLocks noChangeShapeType="1"/>
              </p:cNvSpPr>
              <p:nvPr/>
            </p:nvSpPr>
            <p:spPr bwMode="auto">
              <a:xfrm>
                <a:off x="4376738" y="33255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2" name="Line 103">
                <a:extLst>
                  <a:ext uri="{FF2B5EF4-FFF2-40B4-BE49-F238E27FC236}">
                    <a16:creationId xmlns:a16="http://schemas.microsoft.com/office/drawing/2014/main" id="{9D55ED03-BA79-4540-CCAD-8D1C2032D80F}"/>
                  </a:ext>
                </a:extLst>
              </p:cNvPr>
              <p:cNvSpPr>
                <a:spLocks noChangeShapeType="1"/>
              </p:cNvSpPr>
              <p:nvPr/>
            </p:nvSpPr>
            <p:spPr bwMode="auto">
              <a:xfrm>
                <a:off x="4630738" y="33033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3" name="Line 104">
                <a:extLst>
                  <a:ext uri="{FF2B5EF4-FFF2-40B4-BE49-F238E27FC236}">
                    <a16:creationId xmlns:a16="http://schemas.microsoft.com/office/drawing/2014/main" id="{7A14FAA7-100B-A47F-A536-9A6C22869979}"/>
                  </a:ext>
                </a:extLst>
              </p:cNvPr>
              <p:cNvSpPr>
                <a:spLocks noChangeShapeType="1"/>
              </p:cNvSpPr>
              <p:nvPr/>
            </p:nvSpPr>
            <p:spPr bwMode="auto">
              <a:xfrm>
                <a:off x="4583113" y="33509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4" name="Line 105">
                <a:extLst>
                  <a:ext uri="{FF2B5EF4-FFF2-40B4-BE49-F238E27FC236}">
                    <a16:creationId xmlns:a16="http://schemas.microsoft.com/office/drawing/2014/main" id="{642FADED-0854-6ED3-D383-62BDA06473A1}"/>
                  </a:ext>
                </a:extLst>
              </p:cNvPr>
              <p:cNvSpPr>
                <a:spLocks noChangeShapeType="1"/>
              </p:cNvSpPr>
              <p:nvPr/>
            </p:nvSpPr>
            <p:spPr bwMode="auto">
              <a:xfrm>
                <a:off x="4662488" y="332238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5" name="Line 106">
                <a:extLst>
                  <a:ext uri="{FF2B5EF4-FFF2-40B4-BE49-F238E27FC236}">
                    <a16:creationId xmlns:a16="http://schemas.microsoft.com/office/drawing/2014/main" id="{8D747D6F-2FEA-C169-4214-3E9BA56AFD09}"/>
                  </a:ext>
                </a:extLst>
              </p:cNvPr>
              <p:cNvSpPr>
                <a:spLocks noChangeShapeType="1"/>
              </p:cNvSpPr>
              <p:nvPr/>
            </p:nvSpPr>
            <p:spPr bwMode="auto">
              <a:xfrm>
                <a:off x="4614863" y="337000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6" name="Line 107">
                <a:extLst>
                  <a:ext uri="{FF2B5EF4-FFF2-40B4-BE49-F238E27FC236}">
                    <a16:creationId xmlns:a16="http://schemas.microsoft.com/office/drawing/2014/main" id="{74212952-209D-4467-D05F-6A9CD8C72AFB}"/>
                  </a:ext>
                </a:extLst>
              </p:cNvPr>
              <p:cNvSpPr>
                <a:spLocks noChangeShapeType="1"/>
              </p:cNvSpPr>
              <p:nvPr/>
            </p:nvSpPr>
            <p:spPr bwMode="auto">
              <a:xfrm>
                <a:off x="4678363" y="335095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7" name="Line 108">
                <a:extLst>
                  <a:ext uri="{FF2B5EF4-FFF2-40B4-BE49-F238E27FC236}">
                    <a16:creationId xmlns:a16="http://schemas.microsoft.com/office/drawing/2014/main" id="{AFEA2BF6-0A5E-149D-D829-003F1D96869B}"/>
                  </a:ext>
                </a:extLst>
              </p:cNvPr>
              <p:cNvSpPr>
                <a:spLocks noChangeShapeType="1"/>
              </p:cNvSpPr>
              <p:nvPr/>
            </p:nvSpPr>
            <p:spPr bwMode="auto">
              <a:xfrm>
                <a:off x="4633913" y="33985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 name="Line 109">
                <a:extLst>
                  <a:ext uri="{FF2B5EF4-FFF2-40B4-BE49-F238E27FC236}">
                    <a16:creationId xmlns:a16="http://schemas.microsoft.com/office/drawing/2014/main" id="{D0BBD178-F81B-539C-EB51-146C1CC1C698}"/>
                  </a:ext>
                </a:extLst>
              </p:cNvPr>
              <p:cNvSpPr>
                <a:spLocks noChangeShapeType="1"/>
              </p:cNvSpPr>
              <p:nvPr/>
            </p:nvSpPr>
            <p:spPr bwMode="auto">
              <a:xfrm>
                <a:off x="4713288" y="33795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 name="Line 110">
                <a:extLst>
                  <a:ext uri="{FF2B5EF4-FFF2-40B4-BE49-F238E27FC236}">
                    <a16:creationId xmlns:a16="http://schemas.microsoft.com/office/drawing/2014/main" id="{6A8A20C9-EAEA-12C6-4544-BCDF343675D6}"/>
                  </a:ext>
                </a:extLst>
              </p:cNvPr>
              <p:cNvSpPr>
                <a:spLocks noChangeShapeType="1"/>
              </p:cNvSpPr>
              <p:nvPr/>
            </p:nvSpPr>
            <p:spPr bwMode="auto">
              <a:xfrm>
                <a:off x="4665663" y="34271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 name="Line 111">
                <a:extLst>
                  <a:ext uri="{FF2B5EF4-FFF2-40B4-BE49-F238E27FC236}">
                    <a16:creationId xmlns:a16="http://schemas.microsoft.com/office/drawing/2014/main" id="{71CE420D-6393-5EC0-6253-FC083AFF8E4B}"/>
                  </a:ext>
                </a:extLst>
              </p:cNvPr>
              <p:cNvSpPr>
                <a:spLocks noChangeShapeType="1"/>
              </p:cNvSpPr>
              <p:nvPr/>
            </p:nvSpPr>
            <p:spPr bwMode="auto">
              <a:xfrm>
                <a:off x="4725988" y="34049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 name="Line 112">
                <a:extLst>
                  <a:ext uri="{FF2B5EF4-FFF2-40B4-BE49-F238E27FC236}">
                    <a16:creationId xmlns:a16="http://schemas.microsoft.com/office/drawing/2014/main" id="{C7F23A4D-36B0-7D70-1D45-154ACA18D753}"/>
                  </a:ext>
                </a:extLst>
              </p:cNvPr>
              <p:cNvSpPr>
                <a:spLocks noChangeShapeType="1"/>
              </p:cNvSpPr>
              <p:nvPr/>
            </p:nvSpPr>
            <p:spPr bwMode="auto">
              <a:xfrm>
                <a:off x="4678363" y="34525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 name="Line 113">
                <a:extLst>
                  <a:ext uri="{FF2B5EF4-FFF2-40B4-BE49-F238E27FC236}">
                    <a16:creationId xmlns:a16="http://schemas.microsoft.com/office/drawing/2014/main" id="{9614F400-5ECA-EE1E-1CE7-B44E4A5652C2}"/>
                  </a:ext>
                </a:extLst>
              </p:cNvPr>
              <p:cNvSpPr>
                <a:spLocks noChangeShapeType="1"/>
              </p:cNvSpPr>
              <p:nvPr/>
            </p:nvSpPr>
            <p:spPr bwMode="auto">
              <a:xfrm>
                <a:off x="4773613" y="34493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 name="Line 114">
                <a:extLst>
                  <a:ext uri="{FF2B5EF4-FFF2-40B4-BE49-F238E27FC236}">
                    <a16:creationId xmlns:a16="http://schemas.microsoft.com/office/drawing/2014/main" id="{3780FF4D-A436-D758-F87A-1B972FAED887}"/>
                  </a:ext>
                </a:extLst>
              </p:cNvPr>
              <p:cNvSpPr>
                <a:spLocks noChangeShapeType="1"/>
              </p:cNvSpPr>
              <p:nvPr/>
            </p:nvSpPr>
            <p:spPr bwMode="auto">
              <a:xfrm>
                <a:off x="4725988" y="34938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 name="Line 115">
                <a:extLst>
                  <a:ext uri="{FF2B5EF4-FFF2-40B4-BE49-F238E27FC236}">
                    <a16:creationId xmlns:a16="http://schemas.microsoft.com/office/drawing/2014/main" id="{D8FAC5FC-4309-A899-92B0-34C11C70CF46}"/>
                  </a:ext>
                </a:extLst>
              </p:cNvPr>
              <p:cNvSpPr>
                <a:spLocks noChangeShapeType="1"/>
              </p:cNvSpPr>
              <p:nvPr/>
            </p:nvSpPr>
            <p:spPr bwMode="auto">
              <a:xfrm>
                <a:off x="4872038" y="34493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5" name="Line 116">
                <a:extLst>
                  <a:ext uri="{FF2B5EF4-FFF2-40B4-BE49-F238E27FC236}">
                    <a16:creationId xmlns:a16="http://schemas.microsoft.com/office/drawing/2014/main" id="{5FD0716D-5E00-E470-8150-2E81E93DAF89}"/>
                  </a:ext>
                </a:extLst>
              </p:cNvPr>
              <p:cNvSpPr>
                <a:spLocks noChangeShapeType="1"/>
              </p:cNvSpPr>
              <p:nvPr/>
            </p:nvSpPr>
            <p:spPr bwMode="auto">
              <a:xfrm>
                <a:off x="4827588" y="349383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6" name="Line 117">
                <a:extLst>
                  <a:ext uri="{FF2B5EF4-FFF2-40B4-BE49-F238E27FC236}">
                    <a16:creationId xmlns:a16="http://schemas.microsoft.com/office/drawing/2014/main" id="{FB03E0F7-6B21-5EF1-D847-350D6515E5F6}"/>
                  </a:ext>
                </a:extLst>
              </p:cNvPr>
              <p:cNvSpPr>
                <a:spLocks noChangeShapeType="1"/>
              </p:cNvSpPr>
              <p:nvPr/>
            </p:nvSpPr>
            <p:spPr bwMode="auto">
              <a:xfrm>
                <a:off x="4903788" y="34652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7" name="Line 118">
                <a:extLst>
                  <a:ext uri="{FF2B5EF4-FFF2-40B4-BE49-F238E27FC236}">
                    <a16:creationId xmlns:a16="http://schemas.microsoft.com/office/drawing/2014/main" id="{48C3AE82-4FEF-33BB-8AFF-60768C69FE0C}"/>
                  </a:ext>
                </a:extLst>
              </p:cNvPr>
              <p:cNvSpPr>
                <a:spLocks noChangeShapeType="1"/>
              </p:cNvSpPr>
              <p:nvPr/>
            </p:nvSpPr>
            <p:spPr bwMode="auto">
              <a:xfrm>
                <a:off x="4856163" y="35128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8" name="Line 119">
                <a:extLst>
                  <a:ext uri="{FF2B5EF4-FFF2-40B4-BE49-F238E27FC236}">
                    <a16:creationId xmlns:a16="http://schemas.microsoft.com/office/drawing/2014/main" id="{9E8416B3-6C5D-A2B8-A3A0-24DD6139D23B}"/>
                  </a:ext>
                </a:extLst>
              </p:cNvPr>
              <p:cNvSpPr>
                <a:spLocks noChangeShapeType="1"/>
              </p:cNvSpPr>
              <p:nvPr/>
            </p:nvSpPr>
            <p:spPr bwMode="auto">
              <a:xfrm>
                <a:off x="4919663" y="34652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9" name="Line 120">
                <a:extLst>
                  <a:ext uri="{FF2B5EF4-FFF2-40B4-BE49-F238E27FC236}">
                    <a16:creationId xmlns:a16="http://schemas.microsoft.com/office/drawing/2014/main" id="{04EB3BFB-1A9B-2D94-845F-D46AEE5FE80E}"/>
                  </a:ext>
                </a:extLst>
              </p:cNvPr>
              <p:cNvSpPr>
                <a:spLocks noChangeShapeType="1"/>
              </p:cNvSpPr>
              <p:nvPr/>
            </p:nvSpPr>
            <p:spPr bwMode="auto">
              <a:xfrm>
                <a:off x="4872038" y="35128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0" name="Line 121">
                <a:extLst>
                  <a:ext uri="{FF2B5EF4-FFF2-40B4-BE49-F238E27FC236}">
                    <a16:creationId xmlns:a16="http://schemas.microsoft.com/office/drawing/2014/main" id="{6D0E6A12-51AD-066E-AFEF-D397AE98F782}"/>
                  </a:ext>
                </a:extLst>
              </p:cNvPr>
              <p:cNvSpPr>
                <a:spLocks noChangeShapeType="1"/>
              </p:cNvSpPr>
              <p:nvPr/>
            </p:nvSpPr>
            <p:spPr bwMode="auto">
              <a:xfrm>
                <a:off x="5189538" y="34906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1" name="Line 122">
                <a:extLst>
                  <a:ext uri="{FF2B5EF4-FFF2-40B4-BE49-F238E27FC236}">
                    <a16:creationId xmlns:a16="http://schemas.microsoft.com/office/drawing/2014/main" id="{EDDC13B8-AF8E-21F6-31DC-B1BAEF56C6D5}"/>
                  </a:ext>
                </a:extLst>
              </p:cNvPr>
              <p:cNvSpPr>
                <a:spLocks noChangeShapeType="1"/>
              </p:cNvSpPr>
              <p:nvPr/>
            </p:nvSpPr>
            <p:spPr bwMode="auto">
              <a:xfrm>
                <a:off x="5141913" y="3538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2" name="Line 123">
                <a:extLst>
                  <a:ext uri="{FF2B5EF4-FFF2-40B4-BE49-F238E27FC236}">
                    <a16:creationId xmlns:a16="http://schemas.microsoft.com/office/drawing/2014/main" id="{C79094CB-7CEE-D485-5AE2-7A8E9A636587}"/>
                  </a:ext>
                </a:extLst>
              </p:cNvPr>
              <p:cNvSpPr>
                <a:spLocks noChangeShapeType="1"/>
              </p:cNvSpPr>
              <p:nvPr/>
            </p:nvSpPr>
            <p:spPr bwMode="auto">
              <a:xfrm>
                <a:off x="5237163" y="3512880"/>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3" name="Line 124">
                <a:extLst>
                  <a:ext uri="{FF2B5EF4-FFF2-40B4-BE49-F238E27FC236}">
                    <a16:creationId xmlns:a16="http://schemas.microsoft.com/office/drawing/2014/main" id="{B491A966-1B1F-2518-4383-350A63F9B899}"/>
                  </a:ext>
                </a:extLst>
              </p:cNvPr>
              <p:cNvSpPr>
                <a:spLocks noChangeShapeType="1"/>
              </p:cNvSpPr>
              <p:nvPr/>
            </p:nvSpPr>
            <p:spPr bwMode="auto">
              <a:xfrm>
                <a:off x="5189538" y="35620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4" name="Line 125">
                <a:extLst>
                  <a:ext uri="{FF2B5EF4-FFF2-40B4-BE49-F238E27FC236}">
                    <a16:creationId xmlns:a16="http://schemas.microsoft.com/office/drawing/2014/main" id="{414D7109-0EBA-2775-1B98-B7D861169441}"/>
                  </a:ext>
                </a:extLst>
              </p:cNvPr>
              <p:cNvSpPr>
                <a:spLocks noChangeShapeType="1"/>
              </p:cNvSpPr>
              <p:nvPr/>
            </p:nvSpPr>
            <p:spPr bwMode="auto">
              <a:xfrm>
                <a:off x="5272088"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5" name="Line 126">
                <a:extLst>
                  <a:ext uri="{FF2B5EF4-FFF2-40B4-BE49-F238E27FC236}">
                    <a16:creationId xmlns:a16="http://schemas.microsoft.com/office/drawing/2014/main" id="{78C441F3-BAF3-D606-D5B7-D029495A5734}"/>
                  </a:ext>
                </a:extLst>
              </p:cNvPr>
              <p:cNvSpPr>
                <a:spLocks noChangeShapeType="1"/>
              </p:cNvSpPr>
              <p:nvPr/>
            </p:nvSpPr>
            <p:spPr bwMode="auto">
              <a:xfrm>
                <a:off x="5224463"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6" name="Line 127">
                <a:extLst>
                  <a:ext uri="{FF2B5EF4-FFF2-40B4-BE49-F238E27FC236}">
                    <a16:creationId xmlns:a16="http://schemas.microsoft.com/office/drawing/2014/main" id="{F709164F-2097-8A5A-176B-226BDE017DB1}"/>
                  </a:ext>
                </a:extLst>
              </p:cNvPr>
              <p:cNvSpPr>
                <a:spLocks noChangeShapeType="1"/>
              </p:cNvSpPr>
              <p:nvPr/>
            </p:nvSpPr>
            <p:spPr bwMode="auto">
              <a:xfrm>
                <a:off x="530066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7" name="Line 128">
                <a:extLst>
                  <a:ext uri="{FF2B5EF4-FFF2-40B4-BE49-F238E27FC236}">
                    <a16:creationId xmlns:a16="http://schemas.microsoft.com/office/drawing/2014/main" id="{6EEEB7D3-C7F0-0188-69B0-F1A3526DE869}"/>
                  </a:ext>
                </a:extLst>
              </p:cNvPr>
              <p:cNvSpPr>
                <a:spLocks noChangeShapeType="1"/>
              </p:cNvSpPr>
              <p:nvPr/>
            </p:nvSpPr>
            <p:spPr bwMode="auto">
              <a:xfrm>
                <a:off x="525303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8" name="Line 129">
                <a:extLst>
                  <a:ext uri="{FF2B5EF4-FFF2-40B4-BE49-F238E27FC236}">
                    <a16:creationId xmlns:a16="http://schemas.microsoft.com/office/drawing/2014/main" id="{04325894-9163-B376-37EE-EE555BE133CF}"/>
                  </a:ext>
                </a:extLst>
              </p:cNvPr>
              <p:cNvSpPr>
                <a:spLocks noChangeShapeType="1"/>
              </p:cNvSpPr>
              <p:nvPr/>
            </p:nvSpPr>
            <p:spPr bwMode="auto">
              <a:xfrm>
                <a:off x="531971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9" name="Line 130">
                <a:extLst>
                  <a:ext uri="{FF2B5EF4-FFF2-40B4-BE49-F238E27FC236}">
                    <a16:creationId xmlns:a16="http://schemas.microsoft.com/office/drawing/2014/main" id="{630BA521-EF45-D322-4D2A-EE272D6CB430}"/>
                  </a:ext>
                </a:extLst>
              </p:cNvPr>
              <p:cNvSpPr>
                <a:spLocks noChangeShapeType="1"/>
              </p:cNvSpPr>
              <p:nvPr/>
            </p:nvSpPr>
            <p:spPr bwMode="auto">
              <a:xfrm>
                <a:off x="527208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0" name="Line 131">
                <a:extLst>
                  <a:ext uri="{FF2B5EF4-FFF2-40B4-BE49-F238E27FC236}">
                    <a16:creationId xmlns:a16="http://schemas.microsoft.com/office/drawing/2014/main" id="{22F8B8AF-6C4E-D812-63FA-DF8E8748EBD1}"/>
                  </a:ext>
                </a:extLst>
              </p:cNvPr>
              <p:cNvSpPr>
                <a:spLocks noChangeShapeType="1"/>
              </p:cNvSpPr>
              <p:nvPr/>
            </p:nvSpPr>
            <p:spPr bwMode="auto">
              <a:xfrm>
                <a:off x="5386388"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1" name="Line 132">
                <a:extLst>
                  <a:ext uri="{FF2B5EF4-FFF2-40B4-BE49-F238E27FC236}">
                    <a16:creationId xmlns:a16="http://schemas.microsoft.com/office/drawing/2014/main" id="{2DEC7987-A29F-CF22-9A0B-5E3E682B111F}"/>
                  </a:ext>
                </a:extLst>
              </p:cNvPr>
              <p:cNvSpPr>
                <a:spLocks noChangeShapeType="1"/>
              </p:cNvSpPr>
              <p:nvPr/>
            </p:nvSpPr>
            <p:spPr bwMode="auto">
              <a:xfrm>
                <a:off x="5338763"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2" name="Line 133">
                <a:extLst>
                  <a:ext uri="{FF2B5EF4-FFF2-40B4-BE49-F238E27FC236}">
                    <a16:creationId xmlns:a16="http://schemas.microsoft.com/office/drawing/2014/main" id="{3CDFBF0A-606B-AB1B-B18B-7134F1584A14}"/>
                  </a:ext>
                </a:extLst>
              </p:cNvPr>
              <p:cNvSpPr>
                <a:spLocks noChangeShapeType="1"/>
              </p:cNvSpPr>
              <p:nvPr/>
            </p:nvSpPr>
            <p:spPr bwMode="auto">
              <a:xfrm>
                <a:off x="553561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3" name="Line 134">
                <a:extLst>
                  <a:ext uri="{FF2B5EF4-FFF2-40B4-BE49-F238E27FC236}">
                    <a16:creationId xmlns:a16="http://schemas.microsoft.com/office/drawing/2014/main" id="{E259AEDB-5D72-047E-8249-22BE216E2471}"/>
                  </a:ext>
                </a:extLst>
              </p:cNvPr>
              <p:cNvSpPr>
                <a:spLocks noChangeShapeType="1"/>
              </p:cNvSpPr>
              <p:nvPr/>
            </p:nvSpPr>
            <p:spPr bwMode="auto">
              <a:xfrm>
                <a:off x="548798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6" name="Line 135">
                <a:extLst>
                  <a:ext uri="{FF2B5EF4-FFF2-40B4-BE49-F238E27FC236}">
                    <a16:creationId xmlns:a16="http://schemas.microsoft.com/office/drawing/2014/main" id="{6DF0F38F-802B-82DE-94A6-F7F4D0537D9D}"/>
                  </a:ext>
                </a:extLst>
              </p:cNvPr>
              <p:cNvSpPr>
                <a:spLocks noChangeShapeType="1"/>
              </p:cNvSpPr>
              <p:nvPr/>
            </p:nvSpPr>
            <p:spPr bwMode="auto">
              <a:xfrm>
                <a:off x="5745163" y="360019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7" name="Line 136">
                <a:extLst>
                  <a:ext uri="{FF2B5EF4-FFF2-40B4-BE49-F238E27FC236}">
                    <a16:creationId xmlns:a16="http://schemas.microsoft.com/office/drawing/2014/main" id="{02B966D4-9202-719E-1C5E-26DC7A8BFA34}"/>
                  </a:ext>
                </a:extLst>
              </p:cNvPr>
              <p:cNvSpPr>
                <a:spLocks noChangeShapeType="1"/>
              </p:cNvSpPr>
              <p:nvPr/>
            </p:nvSpPr>
            <p:spPr bwMode="auto">
              <a:xfrm>
                <a:off x="5697538" y="3644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8" name="Line 137">
                <a:extLst>
                  <a:ext uri="{FF2B5EF4-FFF2-40B4-BE49-F238E27FC236}">
                    <a16:creationId xmlns:a16="http://schemas.microsoft.com/office/drawing/2014/main" id="{EE7BADE1-F2B8-F006-7899-DE07F05FE356}"/>
                  </a:ext>
                </a:extLst>
              </p:cNvPr>
              <p:cNvSpPr>
                <a:spLocks noChangeShapeType="1"/>
              </p:cNvSpPr>
              <p:nvPr/>
            </p:nvSpPr>
            <p:spPr bwMode="auto">
              <a:xfrm>
                <a:off x="5818188" y="36065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9" name="Line 138">
                <a:extLst>
                  <a:ext uri="{FF2B5EF4-FFF2-40B4-BE49-F238E27FC236}">
                    <a16:creationId xmlns:a16="http://schemas.microsoft.com/office/drawing/2014/main" id="{C0A480A2-1459-C85E-CBA9-14F892010218}"/>
                  </a:ext>
                </a:extLst>
              </p:cNvPr>
              <p:cNvSpPr>
                <a:spLocks noChangeShapeType="1"/>
              </p:cNvSpPr>
              <p:nvPr/>
            </p:nvSpPr>
            <p:spPr bwMode="auto">
              <a:xfrm>
                <a:off x="5770563" y="36541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0" name="Line 139">
                <a:extLst>
                  <a:ext uri="{FF2B5EF4-FFF2-40B4-BE49-F238E27FC236}">
                    <a16:creationId xmlns:a16="http://schemas.microsoft.com/office/drawing/2014/main" id="{59C70908-679D-5D73-0B06-79D310FF38F5}"/>
                  </a:ext>
                </a:extLst>
              </p:cNvPr>
              <p:cNvSpPr>
                <a:spLocks noChangeShapeType="1"/>
              </p:cNvSpPr>
              <p:nvPr/>
            </p:nvSpPr>
            <p:spPr bwMode="auto">
              <a:xfrm>
                <a:off x="5865813" y="36065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2" name="Line 140">
                <a:extLst>
                  <a:ext uri="{FF2B5EF4-FFF2-40B4-BE49-F238E27FC236}">
                    <a16:creationId xmlns:a16="http://schemas.microsoft.com/office/drawing/2014/main" id="{749D4645-4B1D-DD5E-22A3-6C54A67B97B2}"/>
                  </a:ext>
                </a:extLst>
              </p:cNvPr>
              <p:cNvSpPr>
                <a:spLocks noChangeShapeType="1"/>
              </p:cNvSpPr>
              <p:nvPr/>
            </p:nvSpPr>
            <p:spPr bwMode="auto">
              <a:xfrm>
                <a:off x="5818188" y="36541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3" name="Line 141">
                <a:extLst>
                  <a:ext uri="{FF2B5EF4-FFF2-40B4-BE49-F238E27FC236}">
                    <a16:creationId xmlns:a16="http://schemas.microsoft.com/office/drawing/2014/main" id="{0DA2D66C-D232-4B7C-010F-5FF0640DF90D}"/>
                  </a:ext>
                </a:extLst>
              </p:cNvPr>
              <p:cNvSpPr>
                <a:spLocks noChangeShapeType="1"/>
              </p:cNvSpPr>
              <p:nvPr/>
            </p:nvSpPr>
            <p:spPr bwMode="auto">
              <a:xfrm>
                <a:off x="6300788"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4" name="Line 142">
                <a:extLst>
                  <a:ext uri="{FF2B5EF4-FFF2-40B4-BE49-F238E27FC236}">
                    <a16:creationId xmlns:a16="http://schemas.microsoft.com/office/drawing/2014/main" id="{721BAE5D-63C4-26FA-F922-0BD10A2E94CB}"/>
                  </a:ext>
                </a:extLst>
              </p:cNvPr>
              <p:cNvSpPr>
                <a:spLocks noChangeShapeType="1"/>
              </p:cNvSpPr>
              <p:nvPr/>
            </p:nvSpPr>
            <p:spPr bwMode="auto">
              <a:xfrm>
                <a:off x="6256338" y="370179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5" name="Line 143">
                <a:extLst>
                  <a:ext uri="{FF2B5EF4-FFF2-40B4-BE49-F238E27FC236}">
                    <a16:creationId xmlns:a16="http://schemas.microsoft.com/office/drawing/2014/main" id="{9419BFFC-0D59-3603-59BB-E2FAADDC7882}"/>
                  </a:ext>
                </a:extLst>
              </p:cNvPr>
              <p:cNvSpPr>
                <a:spLocks noChangeShapeType="1"/>
              </p:cNvSpPr>
              <p:nvPr/>
            </p:nvSpPr>
            <p:spPr bwMode="auto">
              <a:xfrm>
                <a:off x="6326188"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6" name="Line 144">
                <a:extLst>
                  <a:ext uri="{FF2B5EF4-FFF2-40B4-BE49-F238E27FC236}">
                    <a16:creationId xmlns:a16="http://schemas.microsoft.com/office/drawing/2014/main" id="{F5626678-CD5A-353B-2AC1-70EDFA20AF9E}"/>
                  </a:ext>
                </a:extLst>
              </p:cNvPr>
              <p:cNvSpPr>
                <a:spLocks noChangeShapeType="1"/>
              </p:cNvSpPr>
              <p:nvPr/>
            </p:nvSpPr>
            <p:spPr bwMode="auto">
              <a:xfrm>
                <a:off x="6278563" y="37017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7" name="Line 145">
                <a:extLst>
                  <a:ext uri="{FF2B5EF4-FFF2-40B4-BE49-F238E27FC236}">
                    <a16:creationId xmlns:a16="http://schemas.microsoft.com/office/drawing/2014/main" id="{B3B16AB9-3FE3-19D5-B6D7-AF6699D5AFD4}"/>
                  </a:ext>
                </a:extLst>
              </p:cNvPr>
              <p:cNvSpPr>
                <a:spLocks noChangeShapeType="1"/>
              </p:cNvSpPr>
              <p:nvPr/>
            </p:nvSpPr>
            <p:spPr bwMode="auto">
              <a:xfrm>
                <a:off x="6348413"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8" name="Line 146">
                <a:extLst>
                  <a:ext uri="{FF2B5EF4-FFF2-40B4-BE49-F238E27FC236}">
                    <a16:creationId xmlns:a16="http://schemas.microsoft.com/office/drawing/2014/main" id="{C2DE1E40-C78B-7C72-B81E-575E56E21C0C}"/>
                  </a:ext>
                </a:extLst>
              </p:cNvPr>
              <p:cNvSpPr>
                <a:spLocks noChangeShapeType="1"/>
              </p:cNvSpPr>
              <p:nvPr/>
            </p:nvSpPr>
            <p:spPr bwMode="auto">
              <a:xfrm>
                <a:off x="6300788" y="37017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9" name="Line 147">
                <a:extLst>
                  <a:ext uri="{FF2B5EF4-FFF2-40B4-BE49-F238E27FC236}">
                    <a16:creationId xmlns:a16="http://schemas.microsoft.com/office/drawing/2014/main" id="{A5C85581-2724-5433-1807-DBB44891995F}"/>
                  </a:ext>
                </a:extLst>
              </p:cNvPr>
              <p:cNvSpPr>
                <a:spLocks noChangeShapeType="1"/>
              </p:cNvSpPr>
              <p:nvPr/>
            </p:nvSpPr>
            <p:spPr bwMode="auto">
              <a:xfrm>
                <a:off x="63960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0" name="Line 148">
                <a:extLst>
                  <a:ext uri="{FF2B5EF4-FFF2-40B4-BE49-F238E27FC236}">
                    <a16:creationId xmlns:a16="http://schemas.microsoft.com/office/drawing/2014/main" id="{038EE167-F437-57FE-9678-B4BD6B662C6D}"/>
                  </a:ext>
                </a:extLst>
              </p:cNvPr>
              <p:cNvSpPr>
                <a:spLocks noChangeShapeType="1"/>
              </p:cNvSpPr>
              <p:nvPr/>
            </p:nvSpPr>
            <p:spPr bwMode="auto">
              <a:xfrm>
                <a:off x="63484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1" name="Line 149">
                <a:extLst>
                  <a:ext uri="{FF2B5EF4-FFF2-40B4-BE49-F238E27FC236}">
                    <a16:creationId xmlns:a16="http://schemas.microsoft.com/office/drawing/2014/main" id="{D665453E-14DA-2128-0685-6259C9DD8697}"/>
                  </a:ext>
                </a:extLst>
              </p:cNvPr>
              <p:cNvSpPr>
                <a:spLocks noChangeShapeType="1"/>
              </p:cNvSpPr>
              <p:nvPr/>
            </p:nvSpPr>
            <p:spPr bwMode="auto">
              <a:xfrm>
                <a:off x="642461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2" name="Line 150">
                <a:extLst>
                  <a:ext uri="{FF2B5EF4-FFF2-40B4-BE49-F238E27FC236}">
                    <a16:creationId xmlns:a16="http://schemas.microsoft.com/office/drawing/2014/main" id="{3CE78FE2-4915-3947-B0DE-127E1E70BE5A}"/>
                  </a:ext>
                </a:extLst>
              </p:cNvPr>
              <p:cNvSpPr>
                <a:spLocks noChangeShapeType="1"/>
              </p:cNvSpPr>
              <p:nvPr/>
            </p:nvSpPr>
            <p:spPr bwMode="auto">
              <a:xfrm>
                <a:off x="637698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3" name="Line 151">
                <a:extLst>
                  <a:ext uri="{FF2B5EF4-FFF2-40B4-BE49-F238E27FC236}">
                    <a16:creationId xmlns:a16="http://schemas.microsoft.com/office/drawing/2014/main" id="{806B1A7D-8810-7D60-6318-E72CDBD66E58}"/>
                  </a:ext>
                </a:extLst>
              </p:cNvPr>
              <p:cNvSpPr>
                <a:spLocks noChangeShapeType="1"/>
              </p:cNvSpPr>
              <p:nvPr/>
            </p:nvSpPr>
            <p:spPr bwMode="auto">
              <a:xfrm>
                <a:off x="64722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4" name="Line 152">
                <a:extLst>
                  <a:ext uri="{FF2B5EF4-FFF2-40B4-BE49-F238E27FC236}">
                    <a16:creationId xmlns:a16="http://schemas.microsoft.com/office/drawing/2014/main" id="{304571E5-C559-8AA9-4787-0756A30068F5}"/>
                  </a:ext>
                </a:extLst>
              </p:cNvPr>
              <p:cNvSpPr>
                <a:spLocks noChangeShapeType="1"/>
              </p:cNvSpPr>
              <p:nvPr/>
            </p:nvSpPr>
            <p:spPr bwMode="auto">
              <a:xfrm>
                <a:off x="64246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5" name="Line 153">
                <a:extLst>
                  <a:ext uri="{FF2B5EF4-FFF2-40B4-BE49-F238E27FC236}">
                    <a16:creationId xmlns:a16="http://schemas.microsoft.com/office/drawing/2014/main" id="{9C6C5C9E-4972-2474-58DB-33639EA84D7C}"/>
                  </a:ext>
                </a:extLst>
              </p:cNvPr>
              <p:cNvSpPr>
                <a:spLocks noChangeShapeType="1"/>
              </p:cNvSpPr>
              <p:nvPr/>
            </p:nvSpPr>
            <p:spPr bwMode="auto">
              <a:xfrm>
                <a:off x="644366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6" name="Line 154">
                <a:extLst>
                  <a:ext uri="{FF2B5EF4-FFF2-40B4-BE49-F238E27FC236}">
                    <a16:creationId xmlns:a16="http://schemas.microsoft.com/office/drawing/2014/main" id="{6C4892F9-C2CB-95A1-D28D-6FA9CC11938B}"/>
                  </a:ext>
                </a:extLst>
              </p:cNvPr>
              <p:cNvSpPr>
                <a:spLocks noChangeShapeType="1"/>
              </p:cNvSpPr>
              <p:nvPr/>
            </p:nvSpPr>
            <p:spPr bwMode="auto">
              <a:xfrm>
                <a:off x="639603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7" name="Line 155">
                <a:extLst>
                  <a:ext uri="{FF2B5EF4-FFF2-40B4-BE49-F238E27FC236}">
                    <a16:creationId xmlns:a16="http://schemas.microsoft.com/office/drawing/2014/main" id="{4ED77950-CEB5-46F5-F833-CC0AA4DBA0AE}"/>
                  </a:ext>
                </a:extLst>
              </p:cNvPr>
              <p:cNvSpPr>
                <a:spLocks noChangeShapeType="1"/>
              </p:cNvSpPr>
              <p:nvPr/>
            </p:nvSpPr>
            <p:spPr bwMode="auto">
              <a:xfrm>
                <a:off x="687546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8" name="Line 156">
                <a:extLst>
                  <a:ext uri="{FF2B5EF4-FFF2-40B4-BE49-F238E27FC236}">
                    <a16:creationId xmlns:a16="http://schemas.microsoft.com/office/drawing/2014/main" id="{F66987D9-0A70-1D5F-132C-52B1CF9EBF5B}"/>
                  </a:ext>
                </a:extLst>
              </p:cNvPr>
              <p:cNvSpPr>
                <a:spLocks noChangeShapeType="1"/>
              </p:cNvSpPr>
              <p:nvPr/>
            </p:nvSpPr>
            <p:spPr bwMode="auto">
              <a:xfrm>
                <a:off x="682783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9" name="Line 157">
                <a:extLst>
                  <a:ext uri="{FF2B5EF4-FFF2-40B4-BE49-F238E27FC236}">
                    <a16:creationId xmlns:a16="http://schemas.microsoft.com/office/drawing/2014/main" id="{B1024D42-11C4-9BB5-E1E3-8B8394D14A9E}"/>
                  </a:ext>
                </a:extLst>
              </p:cNvPr>
              <p:cNvSpPr>
                <a:spLocks noChangeShapeType="1"/>
              </p:cNvSpPr>
              <p:nvPr/>
            </p:nvSpPr>
            <p:spPr bwMode="auto">
              <a:xfrm>
                <a:off x="69040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0" name="Line 158">
                <a:extLst>
                  <a:ext uri="{FF2B5EF4-FFF2-40B4-BE49-F238E27FC236}">
                    <a16:creationId xmlns:a16="http://schemas.microsoft.com/office/drawing/2014/main" id="{A7BA9241-2491-0559-55E8-E572D24B6076}"/>
                  </a:ext>
                </a:extLst>
              </p:cNvPr>
              <p:cNvSpPr>
                <a:spLocks noChangeShapeType="1"/>
              </p:cNvSpPr>
              <p:nvPr/>
            </p:nvSpPr>
            <p:spPr bwMode="auto">
              <a:xfrm>
                <a:off x="68564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1" name="Line 159">
                <a:extLst>
                  <a:ext uri="{FF2B5EF4-FFF2-40B4-BE49-F238E27FC236}">
                    <a16:creationId xmlns:a16="http://schemas.microsoft.com/office/drawing/2014/main" id="{CEB9C5FF-C267-10D8-7FE4-44040E5E9DB1}"/>
                  </a:ext>
                </a:extLst>
              </p:cNvPr>
              <p:cNvSpPr>
                <a:spLocks noChangeShapeType="1"/>
              </p:cNvSpPr>
              <p:nvPr/>
            </p:nvSpPr>
            <p:spPr bwMode="auto">
              <a:xfrm>
                <a:off x="7129463" y="372401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2" name="Line 160">
                <a:extLst>
                  <a:ext uri="{FF2B5EF4-FFF2-40B4-BE49-F238E27FC236}">
                    <a16:creationId xmlns:a16="http://schemas.microsoft.com/office/drawing/2014/main" id="{FEBF35E5-BA27-5429-D6F7-51873D4B0897}"/>
                  </a:ext>
                </a:extLst>
              </p:cNvPr>
              <p:cNvSpPr>
                <a:spLocks noChangeShapeType="1"/>
              </p:cNvSpPr>
              <p:nvPr/>
            </p:nvSpPr>
            <p:spPr bwMode="auto">
              <a:xfrm>
                <a:off x="7081838" y="3771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3" name="Line 161">
                <a:extLst>
                  <a:ext uri="{FF2B5EF4-FFF2-40B4-BE49-F238E27FC236}">
                    <a16:creationId xmlns:a16="http://schemas.microsoft.com/office/drawing/2014/main" id="{D662C159-9D53-9942-7A35-B2960DE6816B}"/>
                  </a:ext>
                </a:extLst>
              </p:cNvPr>
              <p:cNvSpPr>
                <a:spLocks noChangeShapeType="1"/>
              </p:cNvSpPr>
              <p:nvPr/>
            </p:nvSpPr>
            <p:spPr bwMode="auto">
              <a:xfrm>
                <a:off x="7145338" y="372401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4" name="Line 162">
                <a:extLst>
                  <a:ext uri="{FF2B5EF4-FFF2-40B4-BE49-F238E27FC236}">
                    <a16:creationId xmlns:a16="http://schemas.microsoft.com/office/drawing/2014/main" id="{A34C8C53-DCD0-B3CB-0DDF-4903D874E1BA}"/>
                  </a:ext>
                </a:extLst>
              </p:cNvPr>
              <p:cNvSpPr>
                <a:spLocks noChangeShapeType="1"/>
              </p:cNvSpPr>
              <p:nvPr/>
            </p:nvSpPr>
            <p:spPr bwMode="auto">
              <a:xfrm>
                <a:off x="7097713" y="3771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5" name="Line 163">
                <a:extLst>
                  <a:ext uri="{FF2B5EF4-FFF2-40B4-BE49-F238E27FC236}">
                    <a16:creationId xmlns:a16="http://schemas.microsoft.com/office/drawing/2014/main" id="{353D45DF-EEE2-47D3-A76F-0AA0FAF91DF2}"/>
                  </a:ext>
                </a:extLst>
              </p:cNvPr>
              <p:cNvSpPr>
                <a:spLocks noChangeShapeType="1"/>
              </p:cNvSpPr>
              <p:nvPr/>
            </p:nvSpPr>
            <p:spPr bwMode="auto">
              <a:xfrm>
                <a:off x="717073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6" name="Line 164">
                <a:extLst>
                  <a:ext uri="{FF2B5EF4-FFF2-40B4-BE49-F238E27FC236}">
                    <a16:creationId xmlns:a16="http://schemas.microsoft.com/office/drawing/2014/main" id="{8903CB23-0A53-E942-A491-6238B7092F52}"/>
                  </a:ext>
                </a:extLst>
              </p:cNvPr>
              <p:cNvSpPr>
                <a:spLocks noChangeShapeType="1"/>
              </p:cNvSpPr>
              <p:nvPr/>
            </p:nvSpPr>
            <p:spPr bwMode="auto">
              <a:xfrm>
                <a:off x="712311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7" name="Line 165">
                <a:extLst>
                  <a:ext uri="{FF2B5EF4-FFF2-40B4-BE49-F238E27FC236}">
                    <a16:creationId xmlns:a16="http://schemas.microsoft.com/office/drawing/2014/main" id="{DF53B81E-2283-F7B2-D5DE-E0E2A0B04F2B}"/>
                  </a:ext>
                </a:extLst>
              </p:cNvPr>
              <p:cNvSpPr>
                <a:spLocks noChangeShapeType="1"/>
              </p:cNvSpPr>
              <p:nvPr/>
            </p:nvSpPr>
            <p:spPr bwMode="auto">
              <a:xfrm>
                <a:off x="7205663"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8" name="Line 166">
                <a:extLst>
                  <a:ext uri="{FF2B5EF4-FFF2-40B4-BE49-F238E27FC236}">
                    <a16:creationId xmlns:a16="http://schemas.microsoft.com/office/drawing/2014/main" id="{5DDB82A6-DEA6-411A-D0B0-E999EEFF1AFB}"/>
                  </a:ext>
                </a:extLst>
              </p:cNvPr>
              <p:cNvSpPr>
                <a:spLocks noChangeShapeType="1"/>
              </p:cNvSpPr>
              <p:nvPr/>
            </p:nvSpPr>
            <p:spPr bwMode="auto">
              <a:xfrm>
                <a:off x="7158038"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9" name="Line 167">
                <a:extLst>
                  <a:ext uri="{FF2B5EF4-FFF2-40B4-BE49-F238E27FC236}">
                    <a16:creationId xmlns:a16="http://schemas.microsoft.com/office/drawing/2014/main" id="{A0CF1AE2-B814-C94D-5194-89F4DF2F4A00}"/>
                  </a:ext>
                </a:extLst>
              </p:cNvPr>
              <p:cNvSpPr>
                <a:spLocks noChangeShapeType="1"/>
              </p:cNvSpPr>
              <p:nvPr/>
            </p:nvSpPr>
            <p:spPr bwMode="auto">
              <a:xfrm>
                <a:off x="723423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0" name="Line 168">
                <a:extLst>
                  <a:ext uri="{FF2B5EF4-FFF2-40B4-BE49-F238E27FC236}">
                    <a16:creationId xmlns:a16="http://schemas.microsoft.com/office/drawing/2014/main" id="{13A3D8EA-AE77-AD83-FED2-0F164423B54A}"/>
                  </a:ext>
                </a:extLst>
              </p:cNvPr>
              <p:cNvSpPr>
                <a:spLocks noChangeShapeType="1"/>
              </p:cNvSpPr>
              <p:nvPr/>
            </p:nvSpPr>
            <p:spPr bwMode="auto">
              <a:xfrm>
                <a:off x="718661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1" name="Line 169">
                <a:extLst>
                  <a:ext uri="{FF2B5EF4-FFF2-40B4-BE49-F238E27FC236}">
                    <a16:creationId xmlns:a16="http://schemas.microsoft.com/office/drawing/2014/main" id="{09290AC2-E39B-93D2-C055-EB230879257E}"/>
                  </a:ext>
                </a:extLst>
              </p:cNvPr>
              <p:cNvSpPr>
                <a:spLocks noChangeShapeType="1"/>
              </p:cNvSpPr>
              <p:nvPr/>
            </p:nvSpPr>
            <p:spPr bwMode="auto">
              <a:xfrm>
                <a:off x="725328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2" name="Line 170">
                <a:extLst>
                  <a:ext uri="{FF2B5EF4-FFF2-40B4-BE49-F238E27FC236}">
                    <a16:creationId xmlns:a16="http://schemas.microsoft.com/office/drawing/2014/main" id="{F9F6435F-8E67-D8DF-342E-DED99CE8A24C}"/>
                  </a:ext>
                </a:extLst>
              </p:cNvPr>
              <p:cNvSpPr>
                <a:spLocks noChangeShapeType="1"/>
              </p:cNvSpPr>
              <p:nvPr/>
            </p:nvSpPr>
            <p:spPr bwMode="auto">
              <a:xfrm>
                <a:off x="720566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3" name="Line 171">
                <a:extLst>
                  <a:ext uri="{FF2B5EF4-FFF2-40B4-BE49-F238E27FC236}">
                    <a16:creationId xmlns:a16="http://schemas.microsoft.com/office/drawing/2014/main" id="{8B074F9C-721B-CE5E-E490-8C97F539EFE9}"/>
                  </a:ext>
                </a:extLst>
              </p:cNvPr>
              <p:cNvSpPr>
                <a:spLocks noChangeShapeType="1"/>
              </p:cNvSpPr>
              <p:nvPr/>
            </p:nvSpPr>
            <p:spPr bwMode="auto">
              <a:xfrm>
                <a:off x="7954963" y="38065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4" name="Line 172">
                <a:extLst>
                  <a:ext uri="{FF2B5EF4-FFF2-40B4-BE49-F238E27FC236}">
                    <a16:creationId xmlns:a16="http://schemas.microsoft.com/office/drawing/2014/main" id="{F058A727-3DFE-670D-2508-2F9621243AC7}"/>
                  </a:ext>
                </a:extLst>
              </p:cNvPr>
              <p:cNvSpPr>
                <a:spLocks noChangeShapeType="1"/>
              </p:cNvSpPr>
              <p:nvPr/>
            </p:nvSpPr>
            <p:spPr bwMode="auto">
              <a:xfrm>
                <a:off x="7907338" y="38557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5" name="Line 173">
                <a:extLst>
                  <a:ext uri="{FF2B5EF4-FFF2-40B4-BE49-F238E27FC236}">
                    <a16:creationId xmlns:a16="http://schemas.microsoft.com/office/drawing/2014/main" id="{C9D3962F-996A-5FAA-BD3A-1FF5ACEBD8B9}"/>
                  </a:ext>
                </a:extLst>
              </p:cNvPr>
              <p:cNvSpPr>
                <a:spLocks noChangeShapeType="1"/>
              </p:cNvSpPr>
              <p:nvPr/>
            </p:nvSpPr>
            <p:spPr bwMode="auto">
              <a:xfrm>
                <a:off x="8002588"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6" name="Line 174">
                <a:extLst>
                  <a:ext uri="{FF2B5EF4-FFF2-40B4-BE49-F238E27FC236}">
                    <a16:creationId xmlns:a16="http://schemas.microsoft.com/office/drawing/2014/main" id="{7B9E47BC-D47C-1E12-728D-16B7DF643967}"/>
                  </a:ext>
                </a:extLst>
              </p:cNvPr>
              <p:cNvSpPr>
                <a:spLocks noChangeShapeType="1"/>
              </p:cNvSpPr>
              <p:nvPr/>
            </p:nvSpPr>
            <p:spPr bwMode="auto">
              <a:xfrm>
                <a:off x="7954963"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7" name="Line 175">
                <a:extLst>
                  <a:ext uri="{FF2B5EF4-FFF2-40B4-BE49-F238E27FC236}">
                    <a16:creationId xmlns:a16="http://schemas.microsoft.com/office/drawing/2014/main" id="{4FF63B00-7975-7A50-B50A-FFE16B453BE9}"/>
                  </a:ext>
                </a:extLst>
              </p:cNvPr>
              <p:cNvSpPr>
                <a:spLocks noChangeShapeType="1"/>
              </p:cNvSpPr>
              <p:nvPr/>
            </p:nvSpPr>
            <p:spPr bwMode="auto">
              <a:xfrm>
                <a:off x="8828088"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8" name="Line 176">
                <a:extLst>
                  <a:ext uri="{FF2B5EF4-FFF2-40B4-BE49-F238E27FC236}">
                    <a16:creationId xmlns:a16="http://schemas.microsoft.com/office/drawing/2014/main" id="{C2652725-DC47-660C-CC04-45D303CB33AE}"/>
                  </a:ext>
                </a:extLst>
              </p:cNvPr>
              <p:cNvSpPr>
                <a:spLocks noChangeShapeType="1"/>
              </p:cNvSpPr>
              <p:nvPr/>
            </p:nvSpPr>
            <p:spPr bwMode="auto">
              <a:xfrm>
                <a:off x="8780463"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9" name="Line 177">
                <a:extLst>
                  <a:ext uri="{FF2B5EF4-FFF2-40B4-BE49-F238E27FC236}">
                    <a16:creationId xmlns:a16="http://schemas.microsoft.com/office/drawing/2014/main" id="{D4F02E59-424F-A83D-B3A1-A310E3C73275}"/>
                  </a:ext>
                </a:extLst>
              </p:cNvPr>
              <p:cNvSpPr>
                <a:spLocks noChangeShapeType="1"/>
              </p:cNvSpPr>
              <p:nvPr/>
            </p:nvSpPr>
            <p:spPr bwMode="auto">
              <a:xfrm>
                <a:off x="8875713"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0" name="Line 178">
                <a:extLst>
                  <a:ext uri="{FF2B5EF4-FFF2-40B4-BE49-F238E27FC236}">
                    <a16:creationId xmlns:a16="http://schemas.microsoft.com/office/drawing/2014/main" id="{3722FA91-1F9C-EE8B-91BE-61D4B8885AD5}"/>
                  </a:ext>
                </a:extLst>
              </p:cNvPr>
              <p:cNvSpPr>
                <a:spLocks noChangeShapeType="1"/>
              </p:cNvSpPr>
              <p:nvPr/>
            </p:nvSpPr>
            <p:spPr bwMode="auto">
              <a:xfrm>
                <a:off x="8828088"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1" name="Line 179">
                <a:extLst>
                  <a:ext uri="{FF2B5EF4-FFF2-40B4-BE49-F238E27FC236}">
                    <a16:creationId xmlns:a16="http://schemas.microsoft.com/office/drawing/2014/main" id="{DCF276A9-2B70-248C-2704-482A93D6DC8B}"/>
                  </a:ext>
                </a:extLst>
              </p:cNvPr>
              <p:cNvSpPr>
                <a:spLocks noChangeShapeType="1"/>
              </p:cNvSpPr>
              <p:nvPr/>
            </p:nvSpPr>
            <p:spPr bwMode="auto">
              <a:xfrm>
                <a:off x="5770563" y="359701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2" name="Line 180">
                <a:extLst>
                  <a:ext uri="{FF2B5EF4-FFF2-40B4-BE49-F238E27FC236}">
                    <a16:creationId xmlns:a16="http://schemas.microsoft.com/office/drawing/2014/main" id="{D18E9ECE-B8D7-8524-F162-D65E6A141DFD}"/>
                  </a:ext>
                </a:extLst>
              </p:cNvPr>
              <p:cNvSpPr>
                <a:spLocks noChangeShapeType="1"/>
              </p:cNvSpPr>
              <p:nvPr/>
            </p:nvSpPr>
            <p:spPr bwMode="auto">
              <a:xfrm>
                <a:off x="5722938" y="3644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3" name="Freeform 181">
                <a:extLst>
                  <a:ext uri="{FF2B5EF4-FFF2-40B4-BE49-F238E27FC236}">
                    <a16:creationId xmlns:a16="http://schemas.microsoft.com/office/drawing/2014/main" id="{B1E4D932-D5E3-92F4-177C-BEC714310630}"/>
                  </a:ext>
                </a:extLst>
              </p:cNvPr>
              <p:cNvSpPr>
                <a:spLocks/>
              </p:cNvSpPr>
              <p:nvPr/>
            </p:nvSpPr>
            <p:spPr bwMode="auto">
              <a:xfrm>
                <a:off x="1420813" y="1644393"/>
                <a:ext cx="7477125" cy="2274887"/>
              </a:xfrm>
              <a:custGeom>
                <a:avLst/>
                <a:gdLst>
                  <a:gd name="T0" fmla="*/ 98 w 4710"/>
                  <a:gd name="T1" fmla="*/ 14 h 1433"/>
                  <a:gd name="T2" fmla="*/ 170 w 4710"/>
                  <a:gd name="T3" fmla="*/ 30 h 1433"/>
                  <a:gd name="T4" fmla="*/ 198 w 4710"/>
                  <a:gd name="T5" fmla="*/ 58 h 1433"/>
                  <a:gd name="T6" fmla="*/ 260 w 4710"/>
                  <a:gd name="T7" fmla="*/ 73 h 1433"/>
                  <a:gd name="T8" fmla="*/ 316 w 4710"/>
                  <a:gd name="T9" fmla="*/ 109 h 1433"/>
                  <a:gd name="T10" fmla="*/ 332 w 4710"/>
                  <a:gd name="T11" fmla="*/ 211 h 1433"/>
                  <a:gd name="T12" fmla="*/ 348 w 4710"/>
                  <a:gd name="T13" fmla="*/ 248 h 1433"/>
                  <a:gd name="T14" fmla="*/ 366 w 4710"/>
                  <a:gd name="T15" fmla="*/ 348 h 1433"/>
                  <a:gd name="T16" fmla="*/ 404 w 4710"/>
                  <a:gd name="T17" fmla="*/ 360 h 1433"/>
                  <a:gd name="T18" fmla="*/ 450 w 4710"/>
                  <a:gd name="T19" fmla="*/ 376 h 1433"/>
                  <a:gd name="T20" fmla="*/ 532 w 4710"/>
                  <a:gd name="T21" fmla="*/ 389 h 1433"/>
                  <a:gd name="T22" fmla="*/ 550 w 4710"/>
                  <a:gd name="T23" fmla="*/ 415 h 1433"/>
                  <a:gd name="T24" fmla="*/ 592 w 4710"/>
                  <a:gd name="T25" fmla="*/ 425 h 1433"/>
                  <a:gd name="T26" fmla="*/ 620 w 4710"/>
                  <a:gd name="T27" fmla="*/ 449 h 1433"/>
                  <a:gd name="T28" fmla="*/ 662 w 4710"/>
                  <a:gd name="T29" fmla="*/ 479 h 1433"/>
                  <a:gd name="T30" fmla="*/ 670 w 4710"/>
                  <a:gd name="T31" fmla="*/ 525 h 1433"/>
                  <a:gd name="T32" fmla="*/ 700 w 4710"/>
                  <a:gd name="T33" fmla="*/ 566 h 1433"/>
                  <a:gd name="T34" fmla="*/ 720 w 4710"/>
                  <a:gd name="T35" fmla="*/ 602 h 1433"/>
                  <a:gd name="T36" fmla="*/ 742 w 4710"/>
                  <a:gd name="T37" fmla="*/ 620 h 1433"/>
                  <a:gd name="T38" fmla="*/ 758 w 4710"/>
                  <a:gd name="T39" fmla="*/ 644 h 1433"/>
                  <a:gd name="T40" fmla="*/ 866 w 4710"/>
                  <a:gd name="T41" fmla="*/ 654 h 1433"/>
                  <a:gd name="T42" fmla="*/ 1004 w 4710"/>
                  <a:gd name="T43" fmla="*/ 666 h 1433"/>
                  <a:gd name="T44" fmla="*/ 1028 w 4710"/>
                  <a:gd name="T45" fmla="*/ 739 h 1433"/>
                  <a:gd name="T46" fmla="*/ 1054 w 4710"/>
                  <a:gd name="T47" fmla="*/ 779 h 1433"/>
                  <a:gd name="T48" fmla="*/ 1138 w 4710"/>
                  <a:gd name="T49" fmla="*/ 803 h 1433"/>
                  <a:gd name="T50" fmla="*/ 1288 w 4710"/>
                  <a:gd name="T51" fmla="*/ 815 h 1433"/>
                  <a:gd name="T52" fmla="*/ 1352 w 4710"/>
                  <a:gd name="T53" fmla="*/ 825 h 1433"/>
                  <a:gd name="T54" fmla="*/ 1366 w 4710"/>
                  <a:gd name="T55" fmla="*/ 857 h 1433"/>
                  <a:gd name="T56" fmla="*/ 1394 w 4710"/>
                  <a:gd name="T57" fmla="*/ 924 h 1433"/>
                  <a:gd name="T58" fmla="*/ 1478 w 4710"/>
                  <a:gd name="T59" fmla="*/ 942 h 1433"/>
                  <a:gd name="T60" fmla="*/ 1592 w 4710"/>
                  <a:gd name="T61" fmla="*/ 962 h 1433"/>
                  <a:gd name="T62" fmla="*/ 1680 w 4710"/>
                  <a:gd name="T63" fmla="*/ 976 h 1433"/>
                  <a:gd name="T64" fmla="*/ 1718 w 4710"/>
                  <a:gd name="T65" fmla="*/ 1008 h 1433"/>
                  <a:gd name="T66" fmla="*/ 1788 w 4710"/>
                  <a:gd name="T67" fmla="*/ 1032 h 1433"/>
                  <a:gd name="T68" fmla="*/ 1872 w 4710"/>
                  <a:gd name="T69" fmla="*/ 1059 h 1433"/>
                  <a:gd name="T70" fmla="*/ 2022 w 4710"/>
                  <a:gd name="T71" fmla="*/ 1075 h 1433"/>
                  <a:gd name="T72" fmla="*/ 2042 w 4710"/>
                  <a:gd name="T73" fmla="*/ 1105 h 1433"/>
                  <a:gd name="T74" fmla="*/ 2082 w 4710"/>
                  <a:gd name="T75" fmla="*/ 1123 h 1433"/>
                  <a:gd name="T76" fmla="*/ 2094 w 4710"/>
                  <a:gd name="T77" fmla="*/ 1165 h 1433"/>
                  <a:gd name="T78" fmla="*/ 2252 w 4710"/>
                  <a:gd name="T79" fmla="*/ 1175 h 1433"/>
                  <a:gd name="T80" fmla="*/ 2384 w 4710"/>
                  <a:gd name="T81" fmla="*/ 1187 h 1433"/>
                  <a:gd name="T82" fmla="*/ 2420 w 4710"/>
                  <a:gd name="T83" fmla="*/ 1236 h 1433"/>
                  <a:gd name="T84" fmla="*/ 2748 w 4710"/>
                  <a:gd name="T85" fmla="*/ 1254 h 1433"/>
                  <a:gd name="T86" fmla="*/ 2830 w 4710"/>
                  <a:gd name="T87" fmla="*/ 1280 h 1433"/>
                  <a:gd name="T88" fmla="*/ 3120 w 4710"/>
                  <a:gd name="T89" fmla="*/ 1298 h 1433"/>
                  <a:gd name="T90" fmla="*/ 3476 w 4710"/>
                  <a:gd name="T91" fmla="*/ 1340 h 1433"/>
                  <a:gd name="T92" fmla="*/ 3986 w 4710"/>
                  <a:gd name="T93" fmla="*/ 1352 h 1433"/>
                  <a:gd name="T94" fmla="*/ 4116 w 4710"/>
                  <a:gd name="T95" fmla="*/ 1433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10" h="1433">
                    <a:moveTo>
                      <a:pt x="0" y="0"/>
                    </a:moveTo>
                    <a:lnTo>
                      <a:pt x="98" y="0"/>
                    </a:lnTo>
                    <a:lnTo>
                      <a:pt x="98" y="14"/>
                    </a:lnTo>
                    <a:lnTo>
                      <a:pt x="128" y="14"/>
                    </a:lnTo>
                    <a:lnTo>
                      <a:pt x="128" y="30"/>
                    </a:lnTo>
                    <a:lnTo>
                      <a:pt x="170" y="30"/>
                    </a:lnTo>
                    <a:lnTo>
                      <a:pt x="170" y="46"/>
                    </a:lnTo>
                    <a:lnTo>
                      <a:pt x="198" y="46"/>
                    </a:lnTo>
                    <a:lnTo>
                      <a:pt x="198" y="58"/>
                    </a:lnTo>
                    <a:lnTo>
                      <a:pt x="218" y="58"/>
                    </a:lnTo>
                    <a:lnTo>
                      <a:pt x="218" y="73"/>
                    </a:lnTo>
                    <a:lnTo>
                      <a:pt x="260" y="73"/>
                    </a:lnTo>
                    <a:lnTo>
                      <a:pt x="302" y="73"/>
                    </a:lnTo>
                    <a:lnTo>
                      <a:pt x="302" y="109"/>
                    </a:lnTo>
                    <a:lnTo>
                      <a:pt x="316" y="109"/>
                    </a:lnTo>
                    <a:lnTo>
                      <a:pt x="316" y="171"/>
                    </a:lnTo>
                    <a:lnTo>
                      <a:pt x="332" y="171"/>
                    </a:lnTo>
                    <a:lnTo>
                      <a:pt x="332" y="211"/>
                    </a:lnTo>
                    <a:lnTo>
                      <a:pt x="340" y="211"/>
                    </a:lnTo>
                    <a:lnTo>
                      <a:pt x="340" y="248"/>
                    </a:lnTo>
                    <a:lnTo>
                      <a:pt x="348" y="248"/>
                    </a:lnTo>
                    <a:lnTo>
                      <a:pt x="348" y="330"/>
                    </a:lnTo>
                    <a:lnTo>
                      <a:pt x="366" y="330"/>
                    </a:lnTo>
                    <a:lnTo>
                      <a:pt x="366" y="348"/>
                    </a:lnTo>
                    <a:lnTo>
                      <a:pt x="384" y="348"/>
                    </a:lnTo>
                    <a:lnTo>
                      <a:pt x="384" y="360"/>
                    </a:lnTo>
                    <a:lnTo>
                      <a:pt x="404" y="360"/>
                    </a:lnTo>
                    <a:lnTo>
                      <a:pt x="404" y="368"/>
                    </a:lnTo>
                    <a:lnTo>
                      <a:pt x="450" y="368"/>
                    </a:lnTo>
                    <a:lnTo>
                      <a:pt x="450" y="376"/>
                    </a:lnTo>
                    <a:lnTo>
                      <a:pt x="504" y="376"/>
                    </a:lnTo>
                    <a:lnTo>
                      <a:pt x="504" y="389"/>
                    </a:lnTo>
                    <a:lnTo>
                      <a:pt x="532" y="389"/>
                    </a:lnTo>
                    <a:lnTo>
                      <a:pt x="532" y="405"/>
                    </a:lnTo>
                    <a:lnTo>
                      <a:pt x="550" y="405"/>
                    </a:lnTo>
                    <a:lnTo>
                      <a:pt x="550" y="415"/>
                    </a:lnTo>
                    <a:lnTo>
                      <a:pt x="570" y="415"/>
                    </a:lnTo>
                    <a:lnTo>
                      <a:pt x="570" y="425"/>
                    </a:lnTo>
                    <a:lnTo>
                      <a:pt x="592" y="425"/>
                    </a:lnTo>
                    <a:lnTo>
                      <a:pt x="592" y="435"/>
                    </a:lnTo>
                    <a:lnTo>
                      <a:pt x="620" y="435"/>
                    </a:lnTo>
                    <a:lnTo>
                      <a:pt x="620" y="449"/>
                    </a:lnTo>
                    <a:lnTo>
                      <a:pt x="650" y="449"/>
                    </a:lnTo>
                    <a:lnTo>
                      <a:pt x="650" y="479"/>
                    </a:lnTo>
                    <a:lnTo>
                      <a:pt x="662" y="479"/>
                    </a:lnTo>
                    <a:lnTo>
                      <a:pt x="662" y="503"/>
                    </a:lnTo>
                    <a:lnTo>
                      <a:pt x="670" y="503"/>
                    </a:lnTo>
                    <a:lnTo>
                      <a:pt x="670" y="525"/>
                    </a:lnTo>
                    <a:lnTo>
                      <a:pt x="686" y="525"/>
                    </a:lnTo>
                    <a:lnTo>
                      <a:pt x="686" y="566"/>
                    </a:lnTo>
                    <a:lnTo>
                      <a:pt x="700" y="566"/>
                    </a:lnTo>
                    <a:lnTo>
                      <a:pt x="700" y="590"/>
                    </a:lnTo>
                    <a:lnTo>
                      <a:pt x="720" y="590"/>
                    </a:lnTo>
                    <a:lnTo>
                      <a:pt x="720" y="602"/>
                    </a:lnTo>
                    <a:lnTo>
                      <a:pt x="732" y="602"/>
                    </a:lnTo>
                    <a:lnTo>
                      <a:pt x="732" y="620"/>
                    </a:lnTo>
                    <a:lnTo>
                      <a:pt x="742" y="620"/>
                    </a:lnTo>
                    <a:lnTo>
                      <a:pt x="742" y="632"/>
                    </a:lnTo>
                    <a:lnTo>
                      <a:pt x="758" y="632"/>
                    </a:lnTo>
                    <a:lnTo>
                      <a:pt x="758" y="644"/>
                    </a:lnTo>
                    <a:lnTo>
                      <a:pt x="816" y="644"/>
                    </a:lnTo>
                    <a:lnTo>
                      <a:pt x="816" y="654"/>
                    </a:lnTo>
                    <a:lnTo>
                      <a:pt x="866" y="654"/>
                    </a:lnTo>
                    <a:lnTo>
                      <a:pt x="866" y="666"/>
                    </a:lnTo>
                    <a:lnTo>
                      <a:pt x="918" y="666"/>
                    </a:lnTo>
                    <a:lnTo>
                      <a:pt x="1004" y="666"/>
                    </a:lnTo>
                    <a:lnTo>
                      <a:pt x="1004" y="698"/>
                    </a:lnTo>
                    <a:lnTo>
                      <a:pt x="1028" y="698"/>
                    </a:lnTo>
                    <a:lnTo>
                      <a:pt x="1028" y="739"/>
                    </a:lnTo>
                    <a:lnTo>
                      <a:pt x="1044" y="739"/>
                    </a:lnTo>
                    <a:lnTo>
                      <a:pt x="1044" y="779"/>
                    </a:lnTo>
                    <a:lnTo>
                      <a:pt x="1054" y="779"/>
                    </a:lnTo>
                    <a:lnTo>
                      <a:pt x="1054" y="789"/>
                    </a:lnTo>
                    <a:lnTo>
                      <a:pt x="1138" y="789"/>
                    </a:lnTo>
                    <a:lnTo>
                      <a:pt x="1138" y="803"/>
                    </a:lnTo>
                    <a:lnTo>
                      <a:pt x="1216" y="803"/>
                    </a:lnTo>
                    <a:lnTo>
                      <a:pt x="1288" y="803"/>
                    </a:lnTo>
                    <a:lnTo>
                      <a:pt x="1288" y="815"/>
                    </a:lnTo>
                    <a:lnTo>
                      <a:pt x="1308" y="815"/>
                    </a:lnTo>
                    <a:lnTo>
                      <a:pt x="1308" y="825"/>
                    </a:lnTo>
                    <a:lnTo>
                      <a:pt x="1352" y="825"/>
                    </a:lnTo>
                    <a:lnTo>
                      <a:pt x="1352" y="837"/>
                    </a:lnTo>
                    <a:lnTo>
                      <a:pt x="1366" y="837"/>
                    </a:lnTo>
                    <a:lnTo>
                      <a:pt x="1366" y="857"/>
                    </a:lnTo>
                    <a:lnTo>
                      <a:pt x="1384" y="857"/>
                    </a:lnTo>
                    <a:lnTo>
                      <a:pt x="1384" y="924"/>
                    </a:lnTo>
                    <a:lnTo>
                      <a:pt x="1394" y="924"/>
                    </a:lnTo>
                    <a:lnTo>
                      <a:pt x="1394" y="942"/>
                    </a:lnTo>
                    <a:lnTo>
                      <a:pt x="1450" y="942"/>
                    </a:lnTo>
                    <a:lnTo>
                      <a:pt x="1478" y="942"/>
                    </a:lnTo>
                    <a:lnTo>
                      <a:pt x="1478" y="962"/>
                    </a:lnTo>
                    <a:lnTo>
                      <a:pt x="1542" y="962"/>
                    </a:lnTo>
                    <a:lnTo>
                      <a:pt x="1592" y="962"/>
                    </a:lnTo>
                    <a:lnTo>
                      <a:pt x="1618" y="962"/>
                    </a:lnTo>
                    <a:lnTo>
                      <a:pt x="1618" y="976"/>
                    </a:lnTo>
                    <a:lnTo>
                      <a:pt x="1680" y="976"/>
                    </a:lnTo>
                    <a:lnTo>
                      <a:pt x="1680" y="984"/>
                    </a:lnTo>
                    <a:lnTo>
                      <a:pt x="1718" y="984"/>
                    </a:lnTo>
                    <a:lnTo>
                      <a:pt x="1718" y="1008"/>
                    </a:lnTo>
                    <a:lnTo>
                      <a:pt x="1734" y="1008"/>
                    </a:lnTo>
                    <a:lnTo>
                      <a:pt x="1734" y="1032"/>
                    </a:lnTo>
                    <a:lnTo>
                      <a:pt x="1788" y="1032"/>
                    </a:lnTo>
                    <a:lnTo>
                      <a:pt x="1788" y="1045"/>
                    </a:lnTo>
                    <a:lnTo>
                      <a:pt x="1872" y="1045"/>
                    </a:lnTo>
                    <a:lnTo>
                      <a:pt x="1872" y="1059"/>
                    </a:lnTo>
                    <a:lnTo>
                      <a:pt x="1948" y="1059"/>
                    </a:lnTo>
                    <a:lnTo>
                      <a:pt x="1948" y="1075"/>
                    </a:lnTo>
                    <a:lnTo>
                      <a:pt x="2022" y="1075"/>
                    </a:lnTo>
                    <a:lnTo>
                      <a:pt x="2022" y="1087"/>
                    </a:lnTo>
                    <a:lnTo>
                      <a:pt x="2042" y="1087"/>
                    </a:lnTo>
                    <a:lnTo>
                      <a:pt x="2042" y="1105"/>
                    </a:lnTo>
                    <a:lnTo>
                      <a:pt x="2062" y="1105"/>
                    </a:lnTo>
                    <a:lnTo>
                      <a:pt x="2062" y="1123"/>
                    </a:lnTo>
                    <a:lnTo>
                      <a:pt x="2082" y="1123"/>
                    </a:lnTo>
                    <a:lnTo>
                      <a:pt x="2082" y="1139"/>
                    </a:lnTo>
                    <a:lnTo>
                      <a:pt x="2094" y="1139"/>
                    </a:lnTo>
                    <a:lnTo>
                      <a:pt x="2094" y="1165"/>
                    </a:lnTo>
                    <a:lnTo>
                      <a:pt x="2152" y="1165"/>
                    </a:lnTo>
                    <a:lnTo>
                      <a:pt x="2152" y="1175"/>
                    </a:lnTo>
                    <a:lnTo>
                      <a:pt x="2252" y="1175"/>
                    </a:lnTo>
                    <a:lnTo>
                      <a:pt x="2252" y="1187"/>
                    </a:lnTo>
                    <a:lnTo>
                      <a:pt x="2314" y="1187"/>
                    </a:lnTo>
                    <a:lnTo>
                      <a:pt x="2384" y="1187"/>
                    </a:lnTo>
                    <a:lnTo>
                      <a:pt x="2384" y="1205"/>
                    </a:lnTo>
                    <a:lnTo>
                      <a:pt x="2420" y="1205"/>
                    </a:lnTo>
                    <a:lnTo>
                      <a:pt x="2420" y="1236"/>
                    </a:lnTo>
                    <a:lnTo>
                      <a:pt x="2592" y="1236"/>
                    </a:lnTo>
                    <a:lnTo>
                      <a:pt x="2592" y="1254"/>
                    </a:lnTo>
                    <a:lnTo>
                      <a:pt x="2748" y="1254"/>
                    </a:lnTo>
                    <a:lnTo>
                      <a:pt x="2748" y="1268"/>
                    </a:lnTo>
                    <a:lnTo>
                      <a:pt x="2830" y="1268"/>
                    </a:lnTo>
                    <a:lnTo>
                      <a:pt x="2830" y="1280"/>
                    </a:lnTo>
                    <a:lnTo>
                      <a:pt x="3046" y="1280"/>
                    </a:lnTo>
                    <a:lnTo>
                      <a:pt x="3046" y="1298"/>
                    </a:lnTo>
                    <a:lnTo>
                      <a:pt x="3120" y="1298"/>
                    </a:lnTo>
                    <a:lnTo>
                      <a:pt x="3120" y="1320"/>
                    </a:lnTo>
                    <a:lnTo>
                      <a:pt x="3476" y="1320"/>
                    </a:lnTo>
                    <a:lnTo>
                      <a:pt x="3476" y="1340"/>
                    </a:lnTo>
                    <a:lnTo>
                      <a:pt x="3622" y="1340"/>
                    </a:lnTo>
                    <a:lnTo>
                      <a:pt x="3622" y="1352"/>
                    </a:lnTo>
                    <a:lnTo>
                      <a:pt x="3986" y="1352"/>
                    </a:lnTo>
                    <a:lnTo>
                      <a:pt x="3986" y="1385"/>
                    </a:lnTo>
                    <a:lnTo>
                      <a:pt x="4116" y="1385"/>
                    </a:lnTo>
                    <a:lnTo>
                      <a:pt x="4116" y="1433"/>
                    </a:lnTo>
                    <a:lnTo>
                      <a:pt x="4710" y="1433"/>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4" name="TextBox 303">
                <a:extLst>
                  <a:ext uri="{FF2B5EF4-FFF2-40B4-BE49-F238E27FC236}">
                    <a16:creationId xmlns:a16="http://schemas.microsoft.com/office/drawing/2014/main" id="{101DA4F2-3063-CCEE-773F-63F13C97E00B}"/>
                  </a:ext>
                </a:extLst>
              </p:cNvPr>
              <p:cNvSpPr txBox="1"/>
              <p:nvPr/>
            </p:nvSpPr>
            <p:spPr bwMode="auto">
              <a:xfrm>
                <a:off x="3931882" y="4541284"/>
                <a:ext cx="2674174"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cxnSp>
            <p:nvCxnSpPr>
              <p:cNvPr id="309" name="Straight Connector 308">
                <a:extLst>
                  <a:ext uri="{FF2B5EF4-FFF2-40B4-BE49-F238E27FC236}">
                    <a16:creationId xmlns:a16="http://schemas.microsoft.com/office/drawing/2014/main" id="{8D9F2DDA-181F-472E-7B63-35C46252824C}"/>
                  </a:ext>
                </a:extLst>
              </p:cNvPr>
              <p:cNvCxnSpPr>
                <a:cxnSpLocks/>
              </p:cNvCxnSpPr>
              <p:nvPr/>
            </p:nvCxnSpPr>
            <p:spPr bwMode="auto">
              <a:xfrm>
                <a:off x="1418477" y="1647720"/>
                <a:ext cx="0" cy="2600198"/>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D178BB2-BFC4-3E8D-9A53-A3C99D819E00}"/>
                  </a:ext>
                </a:extLst>
              </p:cNvPr>
              <p:cNvCxnSpPr>
                <a:cxnSpLocks/>
              </p:cNvCxnSpPr>
              <p:nvPr/>
            </p:nvCxnSpPr>
            <p:spPr bwMode="auto">
              <a:xfrm>
                <a:off x="1405276" y="4247918"/>
                <a:ext cx="7754885"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A05C4CB-70DE-7AC4-E49B-9BAE8312E6F4}"/>
                  </a:ext>
                </a:extLst>
              </p:cNvPr>
              <p:cNvCxnSpPr>
                <a:cxnSpLocks/>
              </p:cNvCxnSpPr>
              <p:nvPr/>
            </p:nvCxnSpPr>
            <p:spPr bwMode="auto">
              <a:xfrm rot="16200000">
                <a:off x="1378744"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D132C2E2-2EDF-EEAC-4A2E-6FBFAD8FA278}"/>
                  </a:ext>
                </a:extLst>
              </p:cNvPr>
              <p:cNvCxnSpPr>
                <a:cxnSpLocks/>
              </p:cNvCxnSpPr>
              <p:nvPr/>
            </p:nvCxnSpPr>
            <p:spPr bwMode="auto">
              <a:xfrm rot="16200000">
                <a:off x="1677765"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C552AD07-1CF2-FC9A-FF7A-89A0EF788A6C}"/>
                  </a:ext>
                </a:extLst>
              </p:cNvPr>
              <p:cNvCxnSpPr>
                <a:cxnSpLocks/>
              </p:cNvCxnSpPr>
              <p:nvPr/>
            </p:nvCxnSpPr>
            <p:spPr bwMode="auto">
              <a:xfrm rot="16200000">
                <a:off x="195945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84AA774-0743-99DA-BCD6-333B12AC5A1B}"/>
                  </a:ext>
                </a:extLst>
              </p:cNvPr>
              <p:cNvCxnSpPr>
                <a:cxnSpLocks/>
              </p:cNvCxnSpPr>
              <p:nvPr/>
            </p:nvCxnSpPr>
            <p:spPr bwMode="auto">
              <a:xfrm rot="16200000">
                <a:off x="226280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E35B67FE-89E2-0120-2ADA-B9D5E2A3F785}"/>
                  </a:ext>
                </a:extLst>
              </p:cNvPr>
              <p:cNvCxnSpPr>
                <a:cxnSpLocks/>
              </p:cNvCxnSpPr>
              <p:nvPr/>
            </p:nvCxnSpPr>
            <p:spPr bwMode="auto">
              <a:xfrm rot="16200000">
                <a:off x="257049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93BF0836-7AA4-A113-737B-B3B934907FA3}"/>
                  </a:ext>
                </a:extLst>
              </p:cNvPr>
              <p:cNvCxnSpPr>
                <a:cxnSpLocks/>
              </p:cNvCxnSpPr>
              <p:nvPr/>
            </p:nvCxnSpPr>
            <p:spPr bwMode="auto">
              <a:xfrm rot="16200000">
                <a:off x="286085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28AC7DF-1E86-899F-1AA6-FF14499C4F2D}"/>
                  </a:ext>
                </a:extLst>
              </p:cNvPr>
              <p:cNvCxnSpPr>
                <a:cxnSpLocks/>
              </p:cNvCxnSpPr>
              <p:nvPr/>
            </p:nvCxnSpPr>
            <p:spPr bwMode="auto">
              <a:xfrm rot="16200000">
                <a:off x="3155540"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9656426-8942-9644-0A43-6D14016080B4}"/>
                  </a:ext>
                </a:extLst>
              </p:cNvPr>
              <p:cNvCxnSpPr>
                <a:cxnSpLocks/>
              </p:cNvCxnSpPr>
              <p:nvPr/>
            </p:nvCxnSpPr>
            <p:spPr bwMode="auto">
              <a:xfrm rot="16200000">
                <a:off x="3458896"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5B0395FB-C0A0-E622-C16E-861E6F4372A2}"/>
                  </a:ext>
                </a:extLst>
              </p:cNvPr>
              <p:cNvCxnSpPr>
                <a:cxnSpLocks/>
              </p:cNvCxnSpPr>
              <p:nvPr/>
            </p:nvCxnSpPr>
            <p:spPr bwMode="auto">
              <a:xfrm rot="16200000">
                <a:off x="375791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D1AA9B7-A929-5550-5C01-B0FAF0159C1C}"/>
                  </a:ext>
                </a:extLst>
              </p:cNvPr>
              <p:cNvCxnSpPr>
                <a:cxnSpLocks/>
              </p:cNvCxnSpPr>
              <p:nvPr/>
            </p:nvCxnSpPr>
            <p:spPr bwMode="auto">
              <a:xfrm rot="16200000">
                <a:off x="404393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37758B31-CFD9-E8DC-AB9D-467660AFC083}"/>
                  </a:ext>
                </a:extLst>
              </p:cNvPr>
              <p:cNvCxnSpPr>
                <a:cxnSpLocks/>
              </p:cNvCxnSpPr>
              <p:nvPr/>
            </p:nvCxnSpPr>
            <p:spPr bwMode="auto">
              <a:xfrm rot="16200000">
                <a:off x="434729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75B2AB4C-ADCE-C964-61B1-A230D9790B5E}"/>
                  </a:ext>
                </a:extLst>
              </p:cNvPr>
              <p:cNvCxnSpPr>
                <a:cxnSpLocks/>
              </p:cNvCxnSpPr>
              <p:nvPr/>
            </p:nvCxnSpPr>
            <p:spPr bwMode="auto">
              <a:xfrm rot="16200000">
                <a:off x="465498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B1C87767-62F9-566B-7744-4F8AA67ECF10}"/>
                  </a:ext>
                </a:extLst>
              </p:cNvPr>
              <p:cNvCxnSpPr>
                <a:cxnSpLocks/>
              </p:cNvCxnSpPr>
              <p:nvPr/>
            </p:nvCxnSpPr>
            <p:spPr bwMode="auto">
              <a:xfrm rot="16200000">
                <a:off x="494533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AD01284-8CF7-44BF-B51C-8383A7DD1633}"/>
                  </a:ext>
                </a:extLst>
              </p:cNvPr>
              <p:cNvCxnSpPr>
                <a:cxnSpLocks/>
              </p:cNvCxnSpPr>
              <p:nvPr/>
            </p:nvCxnSpPr>
            <p:spPr bwMode="auto">
              <a:xfrm rot="16200000">
                <a:off x="524435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EF19288-9D58-9448-99DE-C281A7883C5D}"/>
                  </a:ext>
                </a:extLst>
              </p:cNvPr>
              <p:cNvCxnSpPr>
                <a:cxnSpLocks/>
              </p:cNvCxnSpPr>
              <p:nvPr/>
            </p:nvCxnSpPr>
            <p:spPr bwMode="auto">
              <a:xfrm rot="16200000">
                <a:off x="5530379"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710C1B4-22AB-D7D9-73C5-FBA131154222}"/>
                  </a:ext>
                </a:extLst>
              </p:cNvPr>
              <p:cNvCxnSpPr>
                <a:cxnSpLocks/>
              </p:cNvCxnSpPr>
              <p:nvPr/>
            </p:nvCxnSpPr>
            <p:spPr bwMode="auto">
              <a:xfrm rot="16200000">
                <a:off x="5833734"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0ECAA197-27D1-357F-5D55-2A806DB5BC2C}"/>
                  </a:ext>
                </a:extLst>
              </p:cNvPr>
              <p:cNvCxnSpPr>
                <a:cxnSpLocks/>
              </p:cNvCxnSpPr>
              <p:nvPr/>
            </p:nvCxnSpPr>
            <p:spPr bwMode="auto">
              <a:xfrm rot="16200000">
                <a:off x="614142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B9F6A5A-7D52-7CBC-A754-BFE5870C06FB}"/>
                  </a:ext>
                </a:extLst>
              </p:cNvPr>
              <p:cNvCxnSpPr>
                <a:cxnSpLocks/>
              </p:cNvCxnSpPr>
              <p:nvPr/>
            </p:nvCxnSpPr>
            <p:spPr bwMode="auto">
              <a:xfrm rot="16200000">
                <a:off x="643177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A5ABECB-CAB5-7D41-8140-8885B5B387EA}"/>
                  </a:ext>
                </a:extLst>
              </p:cNvPr>
              <p:cNvCxnSpPr>
                <a:cxnSpLocks/>
              </p:cNvCxnSpPr>
              <p:nvPr/>
            </p:nvCxnSpPr>
            <p:spPr bwMode="auto">
              <a:xfrm rot="16200000">
                <a:off x="673946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E6726ED-7982-A4BE-6C7D-12723BB0056B}"/>
                  </a:ext>
                </a:extLst>
              </p:cNvPr>
              <p:cNvCxnSpPr>
                <a:cxnSpLocks/>
              </p:cNvCxnSpPr>
              <p:nvPr/>
            </p:nvCxnSpPr>
            <p:spPr bwMode="auto">
              <a:xfrm rot="16200000">
                <a:off x="702548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8771C58-45B4-EABC-A384-BA658C99B030}"/>
                  </a:ext>
                </a:extLst>
              </p:cNvPr>
              <p:cNvCxnSpPr>
                <a:cxnSpLocks/>
              </p:cNvCxnSpPr>
              <p:nvPr/>
            </p:nvCxnSpPr>
            <p:spPr bwMode="auto">
              <a:xfrm rot="16200000">
                <a:off x="732884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1875F159-9ED3-7E9F-EB3F-F0413359AF5B}"/>
                  </a:ext>
                </a:extLst>
              </p:cNvPr>
              <p:cNvCxnSpPr>
                <a:cxnSpLocks/>
              </p:cNvCxnSpPr>
              <p:nvPr/>
            </p:nvCxnSpPr>
            <p:spPr bwMode="auto">
              <a:xfrm rot="16200000">
                <a:off x="763653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AED07CE9-639D-0EEC-4334-D9D5CCE3A38E}"/>
                  </a:ext>
                </a:extLst>
              </p:cNvPr>
              <p:cNvCxnSpPr>
                <a:cxnSpLocks/>
              </p:cNvCxnSpPr>
              <p:nvPr/>
            </p:nvCxnSpPr>
            <p:spPr bwMode="auto">
              <a:xfrm rot="16200000">
                <a:off x="792688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461AA36-83EB-3BA0-2676-BB9431D2ED81}"/>
                  </a:ext>
                </a:extLst>
              </p:cNvPr>
              <p:cNvCxnSpPr>
                <a:cxnSpLocks/>
              </p:cNvCxnSpPr>
              <p:nvPr/>
            </p:nvCxnSpPr>
            <p:spPr bwMode="auto">
              <a:xfrm rot="16200000">
                <a:off x="8221575"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057D41FB-3865-810A-C0AD-BABD4EEA0A4C}"/>
                  </a:ext>
                </a:extLst>
              </p:cNvPr>
              <p:cNvCxnSpPr>
                <a:cxnSpLocks/>
              </p:cNvCxnSpPr>
              <p:nvPr/>
            </p:nvCxnSpPr>
            <p:spPr bwMode="auto">
              <a:xfrm rot="16200000">
                <a:off x="8524930"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1035C07-432F-F8A1-86C4-040BE700696F}"/>
                  </a:ext>
                </a:extLst>
              </p:cNvPr>
              <p:cNvCxnSpPr>
                <a:cxnSpLocks/>
              </p:cNvCxnSpPr>
              <p:nvPr/>
            </p:nvCxnSpPr>
            <p:spPr bwMode="auto">
              <a:xfrm rot="16200000">
                <a:off x="8832619"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EBC0D6F-0956-B8D0-D288-9A8F662383E1}"/>
                  </a:ext>
                </a:extLst>
              </p:cNvPr>
              <p:cNvCxnSpPr>
                <a:cxnSpLocks/>
              </p:cNvCxnSpPr>
              <p:nvPr/>
            </p:nvCxnSpPr>
            <p:spPr bwMode="auto">
              <a:xfrm rot="16200000">
                <a:off x="9122974" y="4300909"/>
                <a:ext cx="82296" cy="0"/>
              </a:xfrm>
              <a:prstGeom prst="line">
                <a:avLst/>
              </a:prstGeom>
              <a:noFill/>
              <a:ln w="28575" cap="flat" cmpd="sng" algn="ctr">
                <a:solidFill>
                  <a:schemeClr val="bg1"/>
                </a:solidFill>
                <a:prstDash val="solid"/>
                <a:round/>
                <a:headEnd type="none" w="med" len="med"/>
                <a:tailEnd type="none" w="med" len="med"/>
              </a:ln>
              <a:effectLst/>
            </p:spPr>
          </p:cxnSp>
          <p:sp>
            <p:nvSpPr>
              <p:cNvPr id="351" name="TextBox 350">
                <a:extLst>
                  <a:ext uri="{FF2B5EF4-FFF2-40B4-BE49-F238E27FC236}">
                    <a16:creationId xmlns:a16="http://schemas.microsoft.com/office/drawing/2014/main" id="{72963578-4A59-91C9-935A-1F3AD8A18324}"/>
                  </a:ext>
                </a:extLst>
              </p:cNvPr>
              <p:cNvSpPr txBox="1"/>
              <p:nvPr/>
            </p:nvSpPr>
            <p:spPr bwMode="auto">
              <a:xfrm>
                <a:off x="1555785"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352" name="TextBox 351">
                <a:extLst>
                  <a:ext uri="{FF2B5EF4-FFF2-40B4-BE49-F238E27FC236}">
                    <a16:creationId xmlns:a16="http://schemas.microsoft.com/office/drawing/2014/main" id="{FE7FC7FF-55F9-127B-48AA-3E7DCED3E968}"/>
                  </a:ext>
                </a:extLst>
              </p:cNvPr>
              <p:cNvSpPr txBox="1"/>
              <p:nvPr/>
            </p:nvSpPr>
            <p:spPr bwMode="auto">
              <a:xfrm>
                <a:off x="184613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353" name="TextBox 352">
                <a:extLst>
                  <a:ext uri="{FF2B5EF4-FFF2-40B4-BE49-F238E27FC236}">
                    <a16:creationId xmlns:a16="http://schemas.microsoft.com/office/drawing/2014/main" id="{197549A8-4855-725F-6EF3-2DEE72AC750B}"/>
                  </a:ext>
                </a:extLst>
              </p:cNvPr>
              <p:cNvSpPr txBox="1"/>
              <p:nvPr/>
            </p:nvSpPr>
            <p:spPr bwMode="auto">
              <a:xfrm>
                <a:off x="214082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54" name="TextBox 353">
                <a:extLst>
                  <a:ext uri="{FF2B5EF4-FFF2-40B4-BE49-F238E27FC236}">
                    <a16:creationId xmlns:a16="http://schemas.microsoft.com/office/drawing/2014/main" id="{1402B378-90E9-CF18-94BF-92D3867F9C1A}"/>
                  </a:ext>
                </a:extLst>
              </p:cNvPr>
              <p:cNvSpPr txBox="1"/>
              <p:nvPr/>
            </p:nvSpPr>
            <p:spPr bwMode="auto">
              <a:xfrm>
                <a:off x="245718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355" name="TextBox 354">
                <a:extLst>
                  <a:ext uri="{FF2B5EF4-FFF2-40B4-BE49-F238E27FC236}">
                    <a16:creationId xmlns:a16="http://schemas.microsoft.com/office/drawing/2014/main" id="{CE657F1C-59C6-2502-4B20-23A11419A1BE}"/>
                  </a:ext>
                </a:extLst>
              </p:cNvPr>
              <p:cNvSpPr txBox="1"/>
              <p:nvPr/>
            </p:nvSpPr>
            <p:spPr bwMode="auto">
              <a:xfrm>
                <a:off x="274320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356" name="TextBox 355">
                <a:extLst>
                  <a:ext uri="{FF2B5EF4-FFF2-40B4-BE49-F238E27FC236}">
                    <a16:creationId xmlns:a16="http://schemas.microsoft.com/office/drawing/2014/main" id="{89751658-ABF9-F38C-AE2E-052DA10A9E69}"/>
                  </a:ext>
                </a:extLst>
              </p:cNvPr>
              <p:cNvSpPr txBox="1"/>
              <p:nvPr/>
            </p:nvSpPr>
            <p:spPr bwMode="auto">
              <a:xfrm>
                <a:off x="305089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57" name="TextBox 356">
                <a:extLst>
                  <a:ext uri="{FF2B5EF4-FFF2-40B4-BE49-F238E27FC236}">
                    <a16:creationId xmlns:a16="http://schemas.microsoft.com/office/drawing/2014/main" id="{94841EE7-6008-25A6-C312-BE7E89B992A6}"/>
                  </a:ext>
                </a:extLst>
              </p:cNvPr>
              <p:cNvSpPr txBox="1"/>
              <p:nvPr/>
            </p:nvSpPr>
            <p:spPr bwMode="auto">
              <a:xfrm>
                <a:off x="334124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358" name="TextBox 357">
                <a:extLst>
                  <a:ext uri="{FF2B5EF4-FFF2-40B4-BE49-F238E27FC236}">
                    <a16:creationId xmlns:a16="http://schemas.microsoft.com/office/drawing/2014/main" id="{9D36385E-892E-0222-C5BA-7EDF23A7929D}"/>
                  </a:ext>
                </a:extLst>
              </p:cNvPr>
              <p:cNvSpPr txBox="1"/>
              <p:nvPr/>
            </p:nvSpPr>
            <p:spPr bwMode="auto">
              <a:xfrm>
                <a:off x="363593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59" name="TextBox 358">
                <a:extLst>
                  <a:ext uri="{FF2B5EF4-FFF2-40B4-BE49-F238E27FC236}">
                    <a16:creationId xmlns:a16="http://schemas.microsoft.com/office/drawing/2014/main" id="{BAA43466-2F33-64DF-291F-96D2082653FF}"/>
                  </a:ext>
                </a:extLst>
              </p:cNvPr>
              <p:cNvSpPr txBox="1"/>
              <p:nvPr/>
            </p:nvSpPr>
            <p:spPr bwMode="auto">
              <a:xfrm>
                <a:off x="3921343"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60" name="TextBox 359">
                <a:extLst>
                  <a:ext uri="{FF2B5EF4-FFF2-40B4-BE49-F238E27FC236}">
                    <a16:creationId xmlns:a16="http://schemas.microsoft.com/office/drawing/2014/main" id="{36F4B97B-8D6D-9E8C-A19F-31FD9A7AADC4}"/>
                  </a:ext>
                </a:extLst>
              </p:cNvPr>
              <p:cNvSpPr txBox="1"/>
              <p:nvPr/>
            </p:nvSpPr>
            <p:spPr bwMode="auto">
              <a:xfrm>
                <a:off x="422964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61" name="TextBox 360">
                <a:extLst>
                  <a:ext uri="{FF2B5EF4-FFF2-40B4-BE49-F238E27FC236}">
                    <a16:creationId xmlns:a16="http://schemas.microsoft.com/office/drawing/2014/main" id="{2C393DA2-F6A3-8DEF-B097-7C98E1259BD4}"/>
                  </a:ext>
                </a:extLst>
              </p:cNvPr>
              <p:cNvSpPr txBox="1"/>
              <p:nvPr/>
            </p:nvSpPr>
            <p:spPr bwMode="auto">
              <a:xfrm>
                <a:off x="4537335"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362" name="TextBox 361">
                <a:extLst>
                  <a:ext uri="{FF2B5EF4-FFF2-40B4-BE49-F238E27FC236}">
                    <a16:creationId xmlns:a16="http://schemas.microsoft.com/office/drawing/2014/main" id="{8183506B-F340-FDD7-D54B-0285E4F92C7C}"/>
                  </a:ext>
                </a:extLst>
              </p:cNvPr>
              <p:cNvSpPr txBox="1"/>
              <p:nvPr/>
            </p:nvSpPr>
            <p:spPr bwMode="auto">
              <a:xfrm>
                <a:off x="482768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63" name="TextBox 362">
                <a:extLst>
                  <a:ext uri="{FF2B5EF4-FFF2-40B4-BE49-F238E27FC236}">
                    <a16:creationId xmlns:a16="http://schemas.microsoft.com/office/drawing/2014/main" id="{4AE54453-0A9A-9EDA-038E-476B6134E90D}"/>
                  </a:ext>
                </a:extLst>
              </p:cNvPr>
              <p:cNvSpPr txBox="1"/>
              <p:nvPr/>
            </p:nvSpPr>
            <p:spPr bwMode="auto">
              <a:xfrm>
                <a:off x="512237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364" name="TextBox 363">
                <a:extLst>
                  <a:ext uri="{FF2B5EF4-FFF2-40B4-BE49-F238E27FC236}">
                    <a16:creationId xmlns:a16="http://schemas.microsoft.com/office/drawing/2014/main" id="{2D486CAF-2CCF-21A5-FE54-C0F0CA6BA2DB}"/>
                  </a:ext>
                </a:extLst>
              </p:cNvPr>
              <p:cNvSpPr txBox="1"/>
              <p:nvPr/>
            </p:nvSpPr>
            <p:spPr bwMode="auto">
              <a:xfrm>
                <a:off x="5400070"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365" name="TextBox 364">
                <a:extLst>
                  <a:ext uri="{FF2B5EF4-FFF2-40B4-BE49-F238E27FC236}">
                    <a16:creationId xmlns:a16="http://schemas.microsoft.com/office/drawing/2014/main" id="{A3A61A34-DEAD-584B-450A-8696B0039FB6}"/>
                  </a:ext>
                </a:extLst>
              </p:cNvPr>
              <p:cNvSpPr txBox="1"/>
              <p:nvPr/>
            </p:nvSpPr>
            <p:spPr bwMode="auto">
              <a:xfrm>
                <a:off x="571608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66" name="TextBox 365">
                <a:extLst>
                  <a:ext uri="{FF2B5EF4-FFF2-40B4-BE49-F238E27FC236}">
                    <a16:creationId xmlns:a16="http://schemas.microsoft.com/office/drawing/2014/main" id="{17B65BFA-1E3D-8DF3-E02B-D0978F4818ED}"/>
                  </a:ext>
                </a:extLst>
              </p:cNvPr>
              <p:cNvSpPr txBox="1"/>
              <p:nvPr/>
            </p:nvSpPr>
            <p:spPr bwMode="auto">
              <a:xfrm>
                <a:off x="602377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367" name="TextBox 366">
                <a:extLst>
                  <a:ext uri="{FF2B5EF4-FFF2-40B4-BE49-F238E27FC236}">
                    <a16:creationId xmlns:a16="http://schemas.microsoft.com/office/drawing/2014/main" id="{8267BECB-AF6A-6C4F-5E96-957F36FBCD28}"/>
                  </a:ext>
                </a:extLst>
              </p:cNvPr>
              <p:cNvSpPr txBox="1"/>
              <p:nvPr/>
            </p:nvSpPr>
            <p:spPr bwMode="auto">
              <a:xfrm>
                <a:off x="631412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368" name="TextBox 367">
                <a:extLst>
                  <a:ext uri="{FF2B5EF4-FFF2-40B4-BE49-F238E27FC236}">
                    <a16:creationId xmlns:a16="http://schemas.microsoft.com/office/drawing/2014/main" id="{D8863843-280B-9E08-E8E9-80E694DB7950}"/>
                  </a:ext>
                </a:extLst>
              </p:cNvPr>
              <p:cNvSpPr txBox="1"/>
              <p:nvPr/>
            </p:nvSpPr>
            <p:spPr bwMode="auto">
              <a:xfrm>
                <a:off x="660881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69" name="TextBox 368">
                <a:extLst>
                  <a:ext uri="{FF2B5EF4-FFF2-40B4-BE49-F238E27FC236}">
                    <a16:creationId xmlns:a16="http://schemas.microsoft.com/office/drawing/2014/main" id="{E95C94D6-BEFF-7F44-E791-421F6BB6E870}"/>
                  </a:ext>
                </a:extLst>
              </p:cNvPr>
              <p:cNvSpPr txBox="1"/>
              <p:nvPr/>
            </p:nvSpPr>
            <p:spPr bwMode="auto">
              <a:xfrm>
                <a:off x="691031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370" name="TextBox 369">
                <a:extLst>
                  <a:ext uri="{FF2B5EF4-FFF2-40B4-BE49-F238E27FC236}">
                    <a16:creationId xmlns:a16="http://schemas.microsoft.com/office/drawing/2014/main" id="{445C3824-87D7-999B-0B72-FC8D619B4C47}"/>
                  </a:ext>
                </a:extLst>
              </p:cNvPr>
              <p:cNvSpPr txBox="1"/>
              <p:nvPr/>
            </p:nvSpPr>
            <p:spPr bwMode="auto">
              <a:xfrm>
                <a:off x="7202531"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71" name="TextBox 370">
                <a:extLst>
                  <a:ext uri="{FF2B5EF4-FFF2-40B4-BE49-F238E27FC236}">
                    <a16:creationId xmlns:a16="http://schemas.microsoft.com/office/drawing/2014/main" id="{3D101A7A-8C31-13D9-E5ED-2852D7A58C18}"/>
                  </a:ext>
                </a:extLst>
              </p:cNvPr>
              <p:cNvSpPr txBox="1"/>
              <p:nvPr/>
            </p:nvSpPr>
            <p:spPr bwMode="auto">
              <a:xfrm>
                <a:off x="751021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72" name="TextBox 371">
                <a:extLst>
                  <a:ext uri="{FF2B5EF4-FFF2-40B4-BE49-F238E27FC236}">
                    <a16:creationId xmlns:a16="http://schemas.microsoft.com/office/drawing/2014/main" id="{8E046728-382B-6176-26DF-C525D173CD86}"/>
                  </a:ext>
                </a:extLst>
              </p:cNvPr>
              <p:cNvSpPr txBox="1"/>
              <p:nvPr/>
            </p:nvSpPr>
            <p:spPr bwMode="auto">
              <a:xfrm>
                <a:off x="7800571"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373" name="TextBox 372">
                <a:extLst>
                  <a:ext uri="{FF2B5EF4-FFF2-40B4-BE49-F238E27FC236}">
                    <a16:creationId xmlns:a16="http://schemas.microsoft.com/office/drawing/2014/main" id="{E3CA0182-0C87-92B5-6528-470A1E21B88D}"/>
                  </a:ext>
                </a:extLst>
              </p:cNvPr>
              <p:cNvSpPr txBox="1"/>
              <p:nvPr/>
            </p:nvSpPr>
            <p:spPr bwMode="auto">
              <a:xfrm>
                <a:off x="839675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74" name="TextBox 373">
                <a:extLst>
                  <a:ext uri="{FF2B5EF4-FFF2-40B4-BE49-F238E27FC236}">
                    <a16:creationId xmlns:a16="http://schemas.microsoft.com/office/drawing/2014/main" id="{950A1F52-44DA-C16E-12E5-FEC36B81E143}"/>
                  </a:ext>
                </a:extLst>
              </p:cNvPr>
              <p:cNvSpPr txBox="1"/>
              <p:nvPr/>
            </p:nvSpPr>
            <p:spPr bwMode="auto">
              <a:xfrm>
                <a:off x="810640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375" name="TextBox 374">
                <a:extLst>
                  <a:ext uri="{FF2B5EF4-FFF2-40B4-BE49-F238E27FC236}">
                    <a16:creationId xmlns:a16="http://schemas.microsoft.com/office/drawing/2014/main" id="{99D994AB-E6B5-2EFF-7A06-1B6918167906}"/>
                  </a:ext>
                </a:extLst>
              </p:cNvPr>
              <p:cNvSpPr txBox="1"/>
              <p:nvPr/>
            </p:nvSpPr>
            <p:spPr bwMode="auto">
              <a:xfrm>
                <a:off x="871744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376" name="TextBox 375">
                <a:extLst>
                  <a:ext uri="{FF2B5EF4-FFF2-40B4-BE49-F238E27FC236}">
                    <a16:creationId xmlns:a16="http://schemas.microsoft.com/office/drawing/2014/main" id="{26A4F4D6-F130-DF62-4DA7-A70077685686}"/>
                  </a:ext>
                </a:extLst>
              </p:cNvPr>
              <p:cNvSpPr txBox="1"/>
              <p:nvPr/>
            </p:nvSpPr>
            <p:spPr bwMode="auto">
              <a:xfrm>
                <a:off x="9007802"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grpSp>
        <p:grpSp>
          <p:nvGrpSpPr>
            <p:cNvPr id="377" name="Group 376">
              <a:extLst>
                <a:ext uri="{FF2B5EF4-FFF2-40B4-BE49-F238E27FC236}">
                  <a16:creationId xmlns:a16="http://schemas.microsoft.com/office/drawing/2014/main" id="{E3370AEA-4D58-81EF-F490-DCD04B1FDF01}"/>
                </a:ext>
              </a:extLst>
            </p:cNvPr>
            <p:cNvGrpSpPr/>
            <p:nvPr/>
          </p:nvGrpSpPr>
          <p:grpSpPr>
            <a:xfrm>
              <a:off x="1366838" y="1587243"/>
              <a:ext cx="7463701" cy="2662237"/>
              <a:chOff x="2871788" y="1992313"/>
              <a:chExt cx="7491412" cy="2662237"/>
            </a:xfrm>
          </p:grpSpPr>
          <p:sp>
            <p:nvSpPr>
              <p:cNvPr id="378" name="Freeform 5">
                <a:extLst>
                  <a:ext uri="{FF2B5EF4-FFF2-40B4-BE49-F238E27FC236}">
                    <a16:creationId xmlns:a16="http://schemas.microsoft.com/office/drawing/2014/main" id="{54094398-2FB4-A74F-1298-CB50ED842CC3}"/>
                  </a:ext>
                </a:extLst>
              </p:cNvPr>
              <p:cNvSpPr>
                <a:spLocks/>
              </p:cNvSpPr>
              <p:nvPr/>
            </p:nvSpPr>
            <p:spPr bwMode="auto">
              <a:xfrm>
                <a:off x="2919413" y="2039938"/>
                <a:ext cx="7443787" cy="2614612"/>
              </a:xfrm>
              <a:custGeom>
                <a:avLst/>
                <a:gdLst>
                  <a:gd name="T0" fmla="*/ 89 w 4689"/>
                  <a:gd name="T1" fmla="*/ 10 h 1647"/>
                  <a:gd name="T2" fmla="*/ 139 w 4689"/>
                  <a:gd name="T3" fmla="*/ 18 h 1647"/>
                  <a:gd name="T4" fmla="*/ 185 w 4689"/>
                  <a:gd name="T5" fmla="*/ 43 h 1647"/>
                  <a:gd name="T6" fmla="*/ 211 w 4689"/>
                  <a:gd name="T7" fmla="*/ 85 h 1647"/>
                  <a:gd name="T8" fmla="*/ 239 w 4689"/>
                  <a:gd name="T9" fmla="*/ 103 h 1647"/>
                  <a:gd name="T10" fmla="*/ 260 w 4689"/>
                  <a:gd name="T11" fmla="*/ 139 h 1647"/>
                  <a:gd name="T12" fmla="*/ 306 w 4689"/>
                  <a:gd name="T13" fmla="*/ 162 h 1647"/>
                  <a:gd name="T14" fmla="*/ 318 w 4689"/>
                  <a:gd name="T15" fmla="*/ 270 h 1647"/>
                  <a:gd name="T16" fmla="*/ 330 w 4689"/>
                  <a:gd name="T17" fmla="*/ 361 h 1647"/>
                  <a:gd name="T18" fmla="*/ 340 w 4689"/>
                  <a:gd name="T19" fmla="*/ 490 h 1647"/>
                  <a:gd name="T20" fmla="*/ 352 w 4689"/>
                  <a:gd name="T21" fmla="*/ 621 h 1647"/>
                  <a:gd name="T22" fmla="*/ 364 w 4689"/>
                  <a:gd name="T23" fmla="*/ 665 h 1647"/>
                  <a:gd name="T24" fmla="*/ 414 w 4689"/>
                  <a:gd name="T25" fmla="*/ 690 h 1647"/>
                  <a:gd name="T26" fmla="*/ 457 w 4689"/>
                  <a:gd name="T27" fmla="*/ 708 h 1647"/>
                  <a:gd name="T28" fmla="*/ 515 w 4689"/>
                  <a:gd name="T29" fmla="*/ 728 h 1647"/>
                  <a:gd name="T30" fmla="*/ 547 w 4689"/>
                  <a:gd name="T31" fmla="*/ 750 h 1647"/>
                  <a:gd name="T32" fmla="*/ 607 w 4689"/>
                  <a:gd name="T33" fmla="*/ 764 h 1647"/>
                  <a:gd name="T34" fmla="*/ 654 w 4689"/>
                  <a:gd name="T35" fmla="*/ 802 h 1647"/>
                  <a:gd name="T36" fmla="*/ 682 w 4689"/>
                  <a:gd name="T37" fmla="*/ 849 h 1647"/>
                  <a:gd name="T38" fmla="*/ 690 w 4689"/>
                  <a:gd name="T39" fmla="*/ 929 h 1647"/>
                  <a:gd name="T40" fmla="*/ 736 w 4689"/>
                  <a:gd name="T41" fmla="*/ 944 h 1647"/>
                  <a:gd name="T42" fmla="*/ 782 w 4689"/>
                  <a:gd name="T43" fmla="*/ 960 h 1647"/>
                  <a:gd name="T44" fmla="*/ 907 w 4689"/>
                  <a:gd name="T45" fmla="*/ 960 h 1647"/>
                  <a:gd name="T46" fmla="*/ 941 w 4689"/>
                  <a:gd name="T47" fmla="*/ 986 h 1647"/>
                  <a:gd name="T48" fmla="*/ 1008 w 4689"/>
                  <a:gd name="T49" fmla="*/ 1000 h 1647"/>
                  <a:gd name="T50" fmla="*/ 1024 w 4689"/>
                  <a:gd name="T51" fmla="*/ 1034 h 1647"/>
                  <a:gd name="T52" fmla="*/ 1050 w 4689"/>
                  <a:gd name="T53" fmla="*/ 1079 h 1647"/>
                  <a:gd name="T54" fmla="*/ 1068 w 4689"/>
                  <a:gd name="T55" fmla="*/ 1111 h 1647"/>
                  <a:gd name="T56" fmla="*/ 1126 w 4689"/>
                  <a:gd name="T57" fmla="*/ 1123 h 1647"/>
                  <a:gd name="T58" fmla="*/ 1255 w 4689"/>
                  <a:gd name="T59" fmla="*/ 1149 h 1647"/>
                  <a:gd name="T60" fmla="*/ 1351 w 4689"/>
                  <a:gd name="T61" fmla="*/ 1161 h 1647"/>
                  <a:gd name="T62" fmla="*/ 1386 w 4689"/>
                  <a:gd name="T63" fmla="*/ 1208 h 1647"/>
                  <a:gd name="T64" fmla="*/ 1424 w 4689"/>
                  <a:gd name="T65" fmla="*/ 1228 h 1647"/>
                  <a:gd name="T66" fmla="*/ 1484 w 4689"/>
                  <a:gd name="T67" fmla="*/ 1250 h 1647"/>
                  <a:gd name="T68" fmla="*/ 1711 w 4689"/>
                  <a:gd name="T69" fmla="*/ 1264 h 1647"/>
                  <a:gd name="T70" fmla="*/ 1776 w 4689"/>
                  <a:gd name="T71" fmla="*/ 1286 h 1647"/>
                  <a:gd name="T72" fmla="*/ 1999 w 4689"/>
                  <a:gd name="T73" fmla="*/ 1320 h 1647"/>
                  <a:gd name="T74" fmla="*/ 2140 w 4689"/>
                  <a:gd name="T75" fmla="*/ 1335 h 1647"/>
                  <a:gd name="T76" fmla="*/ 2202 w 4689"/>
                  <a:gd name="T77" fmla="*/ 1357 h 1647"/>
                  <a:gd name="T78" fmla="*/ 2548 w 4689"/>
                  <a:gd name="T79" fmla="*/ 1389 h 1647"/>
                  <a:gd name="T80" fmla="*/ 2586 w 4689"/>
                  <a:gd name="T81" fmla="*/ 1409 h 1647"/>
                  <a:gd name="T82" fmla="*/ 2777 w 4689"/>
                  <a:gd name="T83" fmla="*/ 1421 h 1647"/>
                  <a:gd name="T84" fmla="*/ 3139 w 4689"/>
                  <a:gd name="T85" fmla="*/ 1486 h 1647"/>
                  <a:gd name="T86" fmla="*/ 3658 w 4689"/>
                  <a:gd name="T87" fmla="*/ 1504 h 1647"/>
                  <a:gd name="T88" fmla="*/ 4689 w 4689"/>
                  <a:gd name="T89" fmla="*/ 164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89" h="1647">
                    <a:moveTo>
                      <a:pt x="0" y="0"/>
                    </a:moveTo>
                    <a:lnTo>
                      <a:pt x="89" y="0"/>
                    </a:lnTo>
                    <a:lnTo>
                      <a:pt x="89" y="10"/>
                    </a:lnTo>
                    <a:lnTo>
                      <a:pt x="111" y="10"/>
                    </a:lnTo>
                    <a:lnTo>
                      <a:pt x="111" y="18"/>
                    </a:lnTo>
                    <a:lnTo>
                      <a:pt x="139" y="18"/>
                    </a:lnTo>
                    <a:lnTo>
                      <a:pt x="159" y="18"/>
                    </a:lnTo>
                    <a:lnTo>
                      <a:pt x="159" y="43"/>
                    </a:lnTo>
                    <a:lnTo>
                      <a:pt x="185" y="43"/>
                    </a:lnTo>
                    <a:lnTo>
                      <a:pt x="185" y="61"/>
                    </a:lnTo>
                    <a:lnTo>
                      <a:pt x="211" y="61"/>
                    </a:lnTo>
                    <a:lnTo>
                      <a:pt x="211" y="85"/>
                    </a:lnTo>
                    <a:lnTo>
                      <a:pt x="227" y="85"/>
                    </a:lnTo>
                    <a:lnTo>
                      <a:pt x="227" y="103"/>
                    </a:lnTo>
                    <a:lnTo>
                      <a:pt x="239" y="103"/>
                    </a:lnTo>
                    <a:lnTo>
                      <a:pt x="239" y="121"/>
                    </a:lnTo>
                    <a:lnTo>
                      <a:pt x="260" y="121"/>
                    </a:lnTo>
                    <a:lnTo>
                      <a:pt x="260" y="139"/>
                    </a:lnTo>
                    <a:lnTo>
                      <a:pt x="292" y="139"/>
                    </a:lnTo>
                    <a:lnTo>
                      <a:pt x="292" y="162"/>
                    </a:lnTo>
                    <a:lnTo>
                      <a:pt x="306" y="162"/>
                    </a:lnTo>
                    <a:lnTo>
                      <a:pt x="306" y="210"/>
                    </a:lnTo>
                    <a:lnTo>
                      <a:pt x="318" y="210"/>
                    </a:lnTo>
                    <a:lnTo>
                      <a:pt x="318" y="270"/>
                    </a:lnTo>
                    <a:lnTo>
                      <a:pt x="318" y="303"/>
                    </a:lnTo>
                    <a:lnTo>
                      <a:pt x="318" y="361"/>
                    </a:lnTo>
                    <a:lnTo>
                      <a:pt x="330" y="361"/>
                    </a:lnTo>
                    <a:lnTo>
                      <a:pt x="330" y="464"/>
                    </a:lnTo>
                    <a:lnTo>
                      <a:pt x="340" y="454"/>
                    </a:lnTo>
                    <a:lnTo>
                      <a:pt x="340" y="490"/>
                    </a:lnTo>
                    <a:lnTo>
                      <a:pt x="352" y="490"/>
                    </a:lnTo>
                    <a:lnTo>
                      <a:pt x="352" y="589"/>
                    </a:lnTo>
                    <a:lnTo>
                      <a:pt x="352" y="621"/>
                    </a:lnTo>
                    <a:lnTo>
                      <a:pt x="364" y="621"/>
                    </a:lnTo>
                    <a:lnTo>
                      <a:pt x="364" y="639"/>
                    </a:lnTo>
                    <a:lnTo>
                      <a:pt x="364" y="665"/>
                    </a:lnTo>
                    <a:lnTo>
                      <a:pt x="382" y="665"/>
                    </a:lnTo>
                    <a:lnTo>
                      <a:pt x="382" y="690"/>
                    </a:lnTo>
                    <a:lnTo>
                      <a:pt x="414" y="690"/>
                    </a:lnTo>
                    <a:lnTo>
                      <a:pt x="414" y="698"/>
                    </a:lnTo>
                    <a:lnTo>
                      <a:pt x="457" y="698"/>
                    </a:lnTo>
                    <a:lnTo>
                      <a:pt x="457" y="708"/>
                    </a:lnTo>
                    <a:lnTo>
                      <a:pt x="485" y="708"/>
                    </a:lnTo>
                    <a:lnTo>
                      <a:pt x="485" y="728"/>
                    </a:lnTo>
                    <a:lnTo>
                      <a:pt x="515" y="728"/>
                    </a:lnTo>
                    <a:lnTo>
                      <a:pt x="515" y="742"/>
                    </a:lnTo>
                    <a:lnTo>
                      <a:pt x="547" y="742"/>
                    </a:lnTo>
                    <a:lnTo>
                      <a:pt x="547" y="750"/>
                    </a:lnTo>
                    <a:lnTo>
                      <a:pt x="557" y="750"/>
                    </a:lnTo>
                    <a:lnTo>
                      <a:pt x="557" y="764"/>
                    </a:lnTo>
                    <a:lnTo>
                      <a:pt x="607" y="764"/>
                    </a:lnTo>
                    <a:lnTo>
                      <a:pt x="607" y="772"/>
                    </a:lnTo>
                    <a:lnTo>
                      <a:pt x="654" y="772"/>
                    </a:lnTo>
                    <a:lnTo>
                      <a:pt x="654" y="802"/>
                    </a:lnTo>
                    <a:lnTo>
                      <a:pt x="666" y="802"/>
                    </a:lnTo>
                    <a:lnTo>
                      <a:pt x="666" y="849"/>
                    </a:lnTo>
                    <a:lnTo>
                      <a:pt x="682" y="849"/>
                    </a:lnTo>
                    <a:lnTo>
                      <a:pt x="682" y="879"/>
                    </a:lnTo>
                    <a:lnTo>
                      <a:pt x="690" y="879"/>
                    </a:lnTo>
                    <a:lnTo>
                      <a:pt x="690" y="929"/>
                    </a:lnTo>
                    <a:lnTo>
                      <a:pt x="710" y="929"/>
                    </a:lnTo>
                    <a:lnTo>
                      <a:pt x="710" y="944"/>
                    </a:lnTo>
                    <a:lnTo>
                      <a:pt x="736" y="944"/>
                    </a:lnTo>
                    <a:lnTo>
                      <a:pt x="736" y="952"/>
                    </a:lnTo>
                    <a:lnTo>
                      <a:pt x="782" y="952"/>
                    </a:lnTo>
                    <a:lnTo>
                      <a:pt x="782" y="960"/>
                    </a:lnTo>
                    <a:lnTo>
                      <a:pt x="819" y="960"/>
                    </a:lnTo>
                    <a:lnTo>
                      <a:pt x="859" y="960"/>
                    </a:lnTo>
                    <a:lnTo>
                      <a:pt x="907" y="960"/>
                    </a:lnTo>
                    <a:lnTo>
                      <a:pt x="907" y="972"/>
                    </a:lnTo>
                    <a:lnTo>
                      <a:pt x="941" y="972"/>
                    </a:lnTo>
                    <a:lnTo>
                      <a:pt x="941" y="986"/>
                    </a:lnTo>
                    <a:lnTo>
                      <a:pt x="995" y="986"/>
                    </a:lnTo>
                    <a:lnTo>
                      <a:pt x="995" y="1000"/>
                    </a:lnTo>
                    <a:lnTo>
                      <a:pt x="1008" y="1000"/>
                    </a:lnTo>
                    <a:lnTo>
                      <a:pt x="1008" y="1014"/>
                    </a:lnTo>
                    <a:lnTo>
                      <a:pt x="1024" y="1014"/>
                    </a:lnTo>
                    <a:lnTo>
                      <a:pt x="1024" y="1034"/>
                    </a:lnTo>
                    <a:lnTo>
                      <a:pt x="1036" y="1034"/>
                    </a:lnTo>
                    <a:lnTo>
                      <a:pt x="1036" y="1079"/>
                    </a:lnTo>
                    <a:lnTo>
                      <a:pt x="1050" y="1079"/>
                    </a:lnTo>
                    <a:lnTo>
                      <a:pt x="1050" y="1097"/>
                    </a:lnTo>
                    <a:lnTo>
                      <a:pt x="1068" y="1097"/>
                    </a:lnTo>
                    <a:lnTo>
                      <a:pt x="1068" y="1111"/>
                    </a:lnTo>
                    <a:lnTo>
                      <a:pt x="1082" y="1111"/>
                    </a:lnTo>
                    <a:lnTo>
                      <a:pt x="1082" y="1123"/>
                    </a:lnTo>
                    <a:lnTo>
                      <a:pt x="1126" y="1123"/>
                    </a:lnTo>
                    <a:lnTo>
                      <a:pt x="1126" y="1135"/>
                    </a:lnTo>
                    <a:lnTo>
                      <a:pt x="1255" y="1135"/>
                    </a:lnTo>
                    <a:lnTo>
                      <a:pt x="1255" y="1149"/>
                    </a:lnTo>
                    <a:lnTo>
                      <a:pt x="1313" y="1149"/>
                    </a:lnTo>
                    <a:lnTo>
                      <a:pt x="1313" y="1161"/>
                    </a:lnTo>
                    <a:lnTo>
                      <a:pt x="1351" y="1161"/>
                    </a:lnTo>
                    <a:lnTo>
                      <a:pt x="1351" y="1183"/>
                    </a:lnTo>
                    <a:lnTo>
                      <a:pt x="1386" y="1183"/>
                    </a:lnTo>
                    <a:lnTo>
                      <a:pt x="1386" y="1208"/>
                    </a:lnTo>
                    <a:lnTo>
                      <a:pt x="1400" y="1208"/>
                    </a:lnTo>
                    <a:lnTo>
                      <a:pt x="1400" y="1228"/>
                    </a:lnTo>
                    <a:lnTo>
                      <a:pt x="1424" y="1228"/>
                    </a:lnTo>
                    <a:lnTo>
                      <a:pt x="1424" y="1242"/>
                    </a:lnTo>
                    <a:lnTo>
                      <a:pt x="1484" y="1242"/>
                    </a:lnTo>
                    <a:lnTo>
                      <a:pt x="1484" y="1250"/>
                    </a:lnTo>
                    <a:lnTo>
                      <a:pt x="1697" y="1250"/>
                    </a:lnTo>
                    <a:lnTo>
                      <a:pt x="1697" y="1264"/>
                    </a:lnTo>
                    <a:lnTo>
                      <a:pt x="1711" y="1264"/>
                    </a:lnTo>
                    <a:lnTo>
                      <a:pt x="1711" y="1286"/>
                    </a:lnTo>
                    <a:lnTo>
                      <a:pt x="1725" y="1286"/>
                    </a:lnTo>
                    <a:lnTo>
                      <a:pt x="1776" y="1286"/>
                    </a:lnTo>
                    <a:lnTo>
                      <a:pt x="1776" y="1310"/>
                    </a:lnTo>
                    <a:lnTo>
                      <a:pt x="1999" y="1310"/>
                    </a:lnTo>
                    <a:lnTo>
                      <a:pt x="1999" y="1320"/>
                    </a:lnTo>
                    <a:lnTo>
                      <a:pt x="2049" y="1320"/>
                    </a:lnTo>
                    <a:lnTo>
                      <a:pt x="2049" y="1335"/>
                    </a:lnTo>
                    <a:lnTo>
                      <a:pt x="2140" y="1335"/>
                    </a:lnTo>
                    <a:lnTo>
                      <a:pt x="2140" y="1343"/>
                    </a:lnTo>
                    <a:lnTo>
                      <a:pt x="2202" y="1343"/>
                    </a:lnTo>
                    <a:lnTo>
                      <a:pt x="2202" y="1357"/>
                    </a:lnTo>
                    <a:lnTo>
                      <a:pt x="2403" y="1357"/>
                    </a:lnTo>
                    <a:lnTo>
                      <a:pt x="2403" y="1389"/>
                    </a:lnTo>
                    <a:lnTo>
                      <a:pt x="2548" y="1389"/>
                    </a:lnTo>
                    <a:lnTo>
                      <a:pt x="2548" y="1399"/>
                    </a:lnTo>
                    <a:lnTo>
                      <a:pt x="2586" y="1399"/>
                    </a:lnTo>
                    <a:lnTo>
                      <a:pt x="2586" y="1409"/>
                    </a:lnTo>
                    <a:lnTo>
                      <a:pt x="2648" y="1409"/>
                    </a:lnTo>
                    <a:lnTo>
                      <a:pt x="2648" y="1421"/>
                    </a:lnTo>
                    <a:lnTo>
                      <a:pt x="2777" y="1421"/>
                    </a:lnTo>
                    <a:lnTo>
                      <a:pt x="2777" y="1462"/>
                    </a:lnTo>
                    <a:lnTo>
                      <a:pt x="3139" y="1462"/>
                    </a:lnTo>
                    <a:lnTo>
                      <a:pt x="3139" y="1486"/>
                    </a:lnTo>
                    <a:lnTo>
                      <a:pt x="3201" y="1486"/>
                    </a:lnTo>
                    <a:lnTo>
                      <a:pt x="3201" y="1504"/>
                    </a:lnTo>
                    <a:lnTo>
                      <a:pt x="3658" y="1504"/>
                    </a:lnTo>
                    <a:lnTo>
                      <a:pt x="3658" y="1528"/>
                    </a:lnTo>
                    <a:lnTo>
                      <a:pt x="4689" y="1528"/>
                    </a:lnTo>
                    <a:lnTo>
                      <a:pt x="4689" y="164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79" name="Line 6">
                <a:extLst>
                  <a:ext uri="{FF2B5EF4-FFF2-40B4-BE49-F238E27FC236}">
                    <a16:creationId xmlns:a16="http://schemas.microsoft.com/office/drawing/2014/main" id="{A5E6BE72-F776-56C1-3E1F-D800FC6D33B0}"/>
                  </a:ext>
                </a:extLst>
              </p:cNvPr>
              <p:cNvSpPr>
                <a:spLocks noChangeShapeType="1"/>
              </p:cNvSpPr>
              <p:nvPr/>
            </p:nvSpPr>
            <p:spPr bwMode="auto">
              <a:xfrm>
                <a:off x="2919413" y="199231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0" name="Line 7">
                <a:extLst>
                  <a:ext uri="{FF2B5EF4-FFF2-40B4-BE49-F238E27FC236}">
                    <a16:creationId xmlns:a16="http://schemas.microsoft.com/office/drawing/2014/main" id="{9A69C352-CE0D-9E4F-63D5-59AD437E9DB8}"/>
                  </a:ext>
                </a:extLst>
              </p:cNvPr>
              <p:cNvSpPr>
                <a:spLocks noChangeShapeType="1"/>
              </p:cNvSpPr>
              <p:nvPr/>
            </p:nvSpPr>
            <p:spPr bwMode="auto">
              <a:xfrm>
                <a:off x="2871788" y="2039938"/>
                <a:ext cx="92075"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1" name="Line 8">
                <a:extLst>
                  <a:ext uri="{FF2B5EF4-FFF2-40B4-BE49-F238E27FC236}">
                    <a16:creationId xmlns:a16="http://schemas.microsoft.com/office/drawing/2014/main" id="{9373DCCF-FF74-7DC8-2930-C1D8C02BC2A5}"/>
                  </a:ext>
                </a:extLst>
              </p:cNvPr>
              <p:cNvSpPr>
                <a:spLocks noChangeShapeType="1"/>
              </p:cNvSpPr>
              <p:nvPr/>
            </p:nvSpPr>
            <p:spPr bwMode="auto">
              <a:xfrm>
                <a:off x="3478213" y="29686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2" name="Line 9">
                <a:extLst>
                  <a:ext uri="{FF2B5EF4-FFF2-40B4-BE49-F238E27FC236}">
                    <a16:creationId xmlns:a16="http://schemas.microsoft.com/office/drawing/2014/main" id="{220E11AA-3B66-0B13-8366-868B373B5DAA}"/>
                  </a:ext>
                </a:extLst>
              </p:cNvPr>
              <p:cNvSpPr>
                <a:spLocks noChangeShapeType="1"/>
              </p:cNvSpPr>
              <p:nvPr/>
            </p:nvSpPr>
            <p:spPr bwMode="auto">
              <a:xfrm>
                <a:off x="3430588" y="30162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3" name="Line 10">
                <a:extLst>
                  <a:ext uri="{FF2B5EF4-FFF2-40B4-BE49-F238E27FC236}">
                    <a16:creationId xmlns:a16="http://schemas.microsoft.com/office/drawing/2014/main" id="{90468DDA-BF97-5185-B4D8-1AEF1D19E60A}"/>
                  </a:ext>
                </a:extLst>
              </p:cNvPr>
              <p:cNvSpPr>
                <a:spLocks noChangeShapeType="1"/>
              </p:cNvSpPr>
              <p:nvPr/>
            </p:nvSpPr>
            <p:spPr bwMode="auto">
              <a:xfrm>
                <a:off x="3525838" y="3086100"/>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4" name="Line 11">
                <a:extLst>
                  <a:ext uri="{FF2B5EF4-FFF2-40B4-BE49-F238E27FC236}">
                    <a16:creationId xmlns:a16="http://schemas.microsoft.com/office/drawing/2014/main" id="{6B29A242-81E2-816D-6E98-15240267C8BA}"/>
                  </a:ext>
                </a:extLst>
              </p:cNvPr>
              <p:cNvSpPr>
                <a:spLocks noChangeShapeType="1"/>
              </p:cNvSpPr>
              <p:nvPr/>
            </p:nvSpPr>
            <p:spPr bwMode="auto">
              <a:xfrm>
                <a:off x="3478213" y="313531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5" name="Line 12">
                <a:extLst>
                  <a:ext uri="{FF2B5EF4-FFF2-40B4-BE49-F238E27FC236}">
                    <a16:creationId xmlns:a16="http://schemas.microsoft.com/office/drawing/2014/main" id="{6A1208CC-6CB3-7B25-79F4-31D1E13576CA}"/>
                  </a:ext>
                </a:extLst>
              </p:cNvPr>
              <p:cNvSpPr>
                <a:spLocks noChangeShapeType="1"/>
              </p:cNvSpPr>
              <p:nvPr/>
            </p:nvSpPr>
            <p:spPr bwMode="auto">
              <a:xfrm>
                <a:off x="3957638" y="326548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6" name="Line 13">
                <a:extLst>
                  <a:ext uri="{FF2B5EF4-FFF2-40B4-BE49-F238E27FC236}">
                    <a16:creationId xmlns:a16="http://schemas.microsoft.com/office/drawing/2014/main" id="{49E709FA-8E37-7B16-65FB-3B6E660B3EB6}"/>
                  </a:ext>
                </a:extLst>
              </p:cNvPr>
              <p:cNvSpPr>
                <a:spLocks noChangeShapeType="1"/>
              </p:cNvSpPr>
              <p:nvPr/>
            </p:nvSpPr>
            <p:spPr bwMode="auto">
              <a:xfrm>
                <a:off x="3910013" y="331311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7" name="Line 14">
                <a:extLst>
                  <a:ext uri="{FF2B5EF4-FFF2-40B4-BE49-F238E27FC236}">
                    <a16:creationId xmlns:a16="http://schemas.microsoft.com/office/drawing/2014/main" id="{889A3EF3-DF70-B28C-7912-262B603014A0}"/>
                  </a:ext>
                </a:extLst>
              </p:cNvPr>
              <p:cNvSpPr>
                <a:spLocks noChangeShapeType="1"/>
              </p:cNvSpPr>
              <p:nvPr/>
            </p:nvSpPr>
            <p:spPr bwMode="auto">
              <a:xfrm>
                <a:off x="3976688" y="32972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8" name="Line 15">
                <a:extLst>
                  <a:ext uri="{FF2B5EF4-FFF2-40B4-BE49-F238E27FC236}">
                    <a16:creationId xmlns:a16="http://schemas.microsoft.com/office/drawing/2014/main" id="{F5239458-0A53-AADF-0131-64DF4BB4E7D5}"/>
                  </a:ext>
                </a:extLst>
              </p:cNvPr>
              <p:cNvSpPr>
                <a:spLocks noChangeShapeType="1"/>
              </p:cNvSpPr>
              <p:nvPr/>
            </p:nvSpPr>
            <p:spPr bwMode="auto">
              <a:xfrm>
                <a:off x="3929063" y="33464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9" name="Line 16">
                <a:extLst>
                  <a:ext uri="{FF2B5EF4-FFF2-40B4-BE49-F238E27FC236}">
                    <a16:creationId xmlns:a16="http://schemas.microsoft.com/office/drawing/2014/main" id="{77035DB3-1D58-47AC-1324-3BD9CF33EC2C}"/>
                  </a:ext>
                </a:extLst>
              </p:cNvPr>
              <p:cNvSpPr>
                <a:spLocks noChangeShapeType="1"/>
              </p:cNvSpPr>
              <p:nvPr/>
            </p:nvSpPr>
            <p:spPr bwMode="auto">
              <a:xfrm>
                <a:off x="5657850" y="4037013"/>
                <a:ext cx="0" cy="92075"/>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0" name="Line 17">
                <a:extLst>
                  <a:ext uri="{FF2B5EF4-FFF2-40B4-BE49-F238E27FC236}">
                    <a16:creationId xmlns:a16="http://schemas.microsoft.com/office/drawing/2014/main" id="{6238366E-B6F2-3361-683B-D736A88A27F2}"/>
                  </a:ext>
                </a:extLst>
              </p:cNvPr>
              <p:cNvSpPr>
                <a:spLocks noChangeShapeType="1"/>
              </p:cNvSpPr>
              <p:nvPr/>
            </p:nvSpPr>
            <p:spPr bwMode="auto">
              <a:xfrm>
                <a:off x="5610225" y="4081463"/>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1" name="Line 18">
                <a:extLst>
                  <a:ext uri="{FF2B5EF4-FFF2-40B4-BE49-F238E27FC236}">
                    <a16:creationId xmlns:a16="http://schemas.microsoft.com/office/drawing/2014/main" id="{CFFC4051-5A47-5BC1-CF7B-130A4EA7CA3B}"/>
                  </a:ext>
                </a:extLst>
              </p:cNvPr>
              <p:cNvSpPr>
                <a:spLocks noChangeShapeType="1"/>
              </p:cNvSpPr>
              <p:nvPr/>
            </p:nvSpPr>
            <p:spPr bwMode="auto">
              <a:xfrm>
                <a:off x="5805488" y="40719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2" name="Line 19">
                <a:extLst>
                  <a:ext uri="{FF2B5EF4-FFF2-40B4-BE49-F238E27FC236}">
                    <a16:creationId xmlns:a16="http://schemas.microsoft.com/office/drawing/2014/main" id="{C67B700B-FA50-0D90-8F2A-9FD1EF85B806}"/>
                  </a:ext>
                </a:extLst>
              </p:cNvPr>
              <p:cNvSpPr>
                <a:spLocks noChangeShapeType="1"/>
              </p:cNvSpPr>
              <p:nvPr/>
            </p:nvSpPr>
            <p:spPr bwMode="auto">
              <a:xfrm>
                <a:off x="5757863" y="41195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3" name="Line 20">
                <a:extLst>
                  <a:ext uri="{FF2B5EF4-FFF2-40B4-BE49-F238E27FC236}">
                    <a16:creationId xmlns:a16="http://schemas.microsoft.com/office/drawing/2014/main" id="{B68C323A-762C-1F1F-2A68-86FCFFB72074}"/>
                  </a:ext>
                </a:extLst>
              </p:cNvPr>
              <p:cNvSpPr>
                <a:spLocks noChangeShapeType="1"/>
              </p:cNvSpPr>
              <p:nvPr/>
            </p:nvSpPr>
            <p:spPr bwMode="auto">
              <a:xfrm>
                <a:off x="5891213" y="40719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4" name="Line 21">
                <a:extLst>
                  <a:ext uri="{FF2B5EF4-FFF2-40B4-BE49-F238E27FC236}">
                    <a16:creationId xmlns:a16="http://schemas.microsoft.com/office/drawing/2014/main" id="{B0FDA6F1-5D2D-85B0-1047-6060B900F82C}"/>
                  </a:ext>
                </a:extLst>
              </p:cNvPr>
              <p:cNvSpPr>
                <a:spLocks noChangeShapeType="1"/>
              </p:cNvSpPr>
              <p:nvPr/>
            </p:nvSpPr>
            <p:spPr bwMode="auto">
              <a:xfrm>
                <a:off x="5843588" y="41195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5" name="Line 22">
                <a:extLst>
                  <a:ext uri="{FF2B5EF4-FFF2-40B4-BE49-F238E27FC236}">
                    <a16:creationId xmlns:a16="http://schemas.microsoft.com/office/drawing/2014/main" id="{DF24C1A3-80A4-EED9-1ACF-FA2614BA4EA6}"/>
                  </a:ext>
                </a:extLst>
              </p:cNvPr>
              <p:cNvSpPr>
                <a:spLocks noChangeShapeType="1"/>
              </p:cNvSpPr>
              <p:nvPr/>
            </p:nvSpPr>
            <p:spPr bwMode="auto">
              <a:xfrm>
                <a:off x="6149975" y="408146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6" name="Line 23">
                <a:extLst>
                  <a:ext uri="{FF2B5EF4-FFF2-40B4-BE49-F238E27FC236}">
                    <a16:creationId xmlns:a16="http://schemas.microsoft.com/office/drawing/2014/main" id="{FDDDC202-F114-6D23-331A-5F35438A3FCD}"/>
                  </a:ext>
                </a:extLst>
              </p:cNvPr>
              <p:cNvSpPr>
                <a:spLocks noChangeShapeType="1"/>
              </p:cNvSpPr>
              <p:nvPr/>
            </p:nvSpPr>
            <p:spPr bwMode="auto">
              <a:xfrm>
                <a:off x="6102350" y="41290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7" name="Line 24">
                <a:extLst>
                  <a:ext uri="{FF2B5EF4-FFF2-40B4-BE49-F238E27FC236}">
                    <a16:creationId xmlns:a16="http://schemas.microsoft.com/office/drawing/2014/main" id="{D1800638-CE35-44B1-4772-D594F5124CCD}"/>
                  </a:ext>
                </a:extLst>
              </p:cNvPr>
              <p:cNvSpPr>
                <a:spLocks noChangeShapeType="1"/>
              </p:cNvSpPr>
              <p:nvPr/>
            </p:nvSpPr>
            <p:spPr bwMode="auto">
              <a:xfrm>
                <a:off x="6172200" y="408146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8" name="Line 25">
                <a:extLst>
                  <a:ext uri="{FF2B5EF4-FFF2-40B4-BE49-F238E27FC236}">
                    <a16:creationId xmlns:a16="http://schemas.microsoft.com/office/drawing/2014/main" id="{8C165395-29C3-EF00-5E16-DA5120BA75CE}"/>
                  </a:ext>
                </a:extLst>
              </p:cNvPr>
              <p:cNvSpPr>
                <a:spLocks noChangeShapeType="1"/>
              </p:cNvSpPr>
              <p:nvPr/>
            </p:nvSpPr>
            <p:spPr bwMode="auto">
              <a:xfrm>
                <a:off x="6127750" y="4129088"/>
                <a:ext cx="92075"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9" name="Line 26">
                <a:extLst>
                  <a:ext uri="{FF2B5EF4-FFF2-40B4-BE49-F238E27FC236}">
                    <a16:creationId xmlns:a16="http://schemas.microsoft.com/office/drawing/2014/main" id="{CFBC6BCD-8A2E-5C99-DA60-4E8D09C5EB3E}"/>
                  </a:ext>
                </a:extLst>
              </p:cNvPr>
              <p:cNvSpPr>
                <a:spLocks noChangeShapeType="1"/>
              </p:cNvSpPr>
              <p:nvPr/>
            </p:nvSpPr>
            <p:spPr bwMode="auto">
              <a:xfrm>
                <a:off x="6184900"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0" name="Line 27">
                <a:extLst>
                  <a:ext uri="{FF2B5EF4-FFF2-40B4-BE49-F238E27FC236}">
                    <a16:creationId xmlns:a16="http://schemas.microsoft.com/office/drawing/2014/main" id="{5655AA1D-0642-677F-B049-99C8800A03B6}"/>
                  </a:ext>
                </a:extLst>
              </p:cNvPr>
              <p:cNvSpPr>
                <a:spLocks noChangeShapeType="1"/>
              </p:cNvSpPr>
              <p:nvPr/>
            </p:nvSpPr>
            <p:spPr bwMode="auto">
              <a:xfrm>
                <a:off x="6137275"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1" name="Line 28">
                <a:extLst>
                  <a:ext uri="{FF2B5EF4-FFF2-40B4-BE49-F238E27FC236}">
                    <a16:creationId xmlns:a16="http://schemas.microsoft.com/office/drawing/2014/main" id="{DF13106B-2C5B-6C1D-97DA-989795A992EF}"/>
                  </a:ext>
                </a:extLst>
              </p:cNvPr>
              <p:cNvSpPr>
                <a:spLocks noChangeShapeType="1"/>
              </p:cNvSpPr>
              <p:nvPr/>
            </p:nvSpPr>
            <p:spPr bwMode="auto">
              <a:xfrm>
                <a:off x="6245225"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2" name="Line 29">
                <a:extLst>
                  <a:ext uri="{FF2B5EF4-FFF2-40B4-BE49-F238E27FC236}">
                    <a16:creationId xmlns:a16="http://schemas.microsoft.com/office/drawing/2014/main" id="{7053D19C-5508-EE29-2396-453F4BD02968}"/>
                  </a:ext>
                </a:extLst>
              </p:cNvPr>
              <p:cNvSpPr>
                <a:spLocks noChangeShapeType="1"/>
              </p:cNvSpPr>
              <p:nvPr/>
            </p:nvSpPr>
            <p:spPr bwMode="auto">
              <a:xfrm>
                <a:off x="6197600"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3" name="Line 30">
                <a:extLst>
                  <a:ext uri="{FF2B5EF4-FFF2-40B4-BE49-F238E27FC236}">
                    <a16:creationId xmlns:a16="http://schemas.microsoft.com/office/drawing/2014/main" id="{2814D6BD-A7A4-41D8-B179-A62F11964A04}"/>
                  </a:ext>
                </a:extLst>
              </p:cNvPr>
              <p:cNvSpPr>
                <a:spLocks noChangeShapeType="1"/>
              </p:cNvSpPr>
              <p:nvPr/>
            </p:nvSpPr>
            <p:spPr bwMode="auto">
              <a:xfrm>
                <a:off x="6292850"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4" name="Line 31">
                <a:extLst>
                  <a:ext uri="{FF2B5EF4-FFF2-40B4-BE49-F238E27FC236}">
                    <a16:creationId xmlns:a16="http://schemas.microsoft.com/office/drawing/2014/main" id="{B9E7BFC0-6C5C-079A-1252-0F306A0CB412}"/>
                  </a:ext>
                </a:extLst>
              </p:cNvPr>
              <p:cNvSpPr>
                <a:spLocks noChangeShapeType="1"/>
              </p:cNvSpPr>
              <p:nvPr/>
            </p:nvSpPr>
            <p:spPr bwMode="auto">
              <a:xfrm>
                <a:off x="6245225" y="4156075"/>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5" name="Line 32">
                <a:extLst>
                  <a:ext uri="{FF2B5EF4-FFF2-40B4-BE49-F238E27FC236}">
                    <a16:creationId xmlns:a16="http://schemas.microsoft.com/office/drawing/2014/main" id="{8AE24589-8540-934F-420A-0CB932EEA773}"/>
                  </a:ext>
                </a:extLst>
              </p:cNvPr>
              <p:cNvSpPr>
                <a:spLocks noChangeShapeType="1"/>
              </p:cNvSpPr>
              <p:nvPr/>
            </p:nvSpPr>
            <p:spPr bwMode="auto">
              <a:xfrm>
                <a:off x="6219825"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6" name="Line 33">
                <a:extLst>
                  <a:ext uri="{FF2B5EF4-FFF2-40B4-BE49-F238E27FC236}">
                    <a16:creationId xmlns:a16="http://schemas.microsoft.com/office/drawing/2014/main" id="{935C6E8A-1EBD-EEDF-FDC0-FE2528921A05}"/>
                  </a:ext>
                </a:extLst>
              </p:cNvPr>
              <p:cNvSpPr>
                <a:spLocks noChangeShapeType="1"/>
              </p:cNvSpPr>
              <p:nvPr/>
            </p:nvSpPr>
            <p:spPr bwMode="auto">
              <a:xfrm>
                <a:off x="6172200"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7" name="Line 34">
                <a:extLst>
                  <a:ext uri="{FF2B5EF4-FFF2-40B4-BE49-F238E27FC236}">
                    <a16:creationId xmlns:a16="http://schemas.microsoft.com/office/drawing/2014/main" id="{06DD5E7B-F252-DFAF-2C3C-F799BE5F2E43}"/>
                  </a:ext>
                </a:extLst>
              </p:cNvPr>
              <p:cNvSpPr>
                <a:spLocks noChangeShapeType="1"/>
              </p:cNvSpPr>
              <p:nvPr/>
            </p:nvSpPr>
            <p:spPr bwMode="auto">
              <a:xfrm>
                <a:off x="6692900" y="41497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8" name="Line 35">
                <a:extLst>
                  <a:ext uri="{FF2B5EF4-FFF2-40B4-BE49-F238E27FC236}">
                    <a16:creationId xmlns:a16="http://schemas.microsoft.com/office/drawing/2014/main" id="{568E8AB4-69B8-89CB-71DD-3000BF960240}"/>
                  </a:ext>
                </a:extLst>
              </p:cNvPr>
              <p:cNvSpPr>
                <a:spLocks noChangeShapeType="1"/>
              </p:cNvSpPr>
              <p:nvPr/>
            </p:nvSpPr>
            <p:spPr bwMode="auto">
              <a:xfrm>
                <a:off x="6645275" y="41973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9" name="Line 36">
                <a:extLst>
                  <a:ext uri="{FF2B5EF4-FFF2-40B4-BE49-F238E27FC236}">
                    <a16:creationId xmlns:a16="http://schemas.microsoft.com/office/drawing/2014/main" id="{8EEC1681-5BF7-3121-34ED-6D93E9314CAD}"/>
                  </a:ext>
                </a:extLst>
              </p:cNvPr>
              <p:cNvSpPr>
                <a:spLocks noChangeShapeType="1"/>
              </p:cNvSpPr>
              <p:nvPr/>
            </p:nvSpPr>
            <p:spPr bwMode="auto">
              <a:xfrm>
                <a:off x="6772275"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0" name="Line 37">
                <a:extLst>
                  <a:ext uri="{FF2B5EF4-FFF2-40B4-BE49-F238E27FC236}">
                    <a16:creationId xmlns:a16="http://schemas.microsoft.com/office/drawing/2014/main" id="{DD276362-51E3-9537-B8CB-B8BC850E2F74}"/>
                  </a:ext>
                </a:extLst>
              </p:cNvPr>
              <p:cNvSpPr>
                <a:spLocks noChangeShapeType="1"/>
              </p:cNvSpPr>
              <p:nvPr/>
            </p:nvSpPr>
            <p:spPr bwMode="auto">
              <a:xfrm>
                <a:off x="6724650"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1" name="Line 38">
                <a:extLst>
                  <a:ext uri="{FF2B5EF4-FFF2-40B4-BE49-F238E27FC236}">
                    <a16:creationId xmlns:a16="http://schemas.microsoft.com/office/drawing/2014/main" id="{ED9445BE-87A7-B14F-7343-49775477D855}"/>
                  </a:ext>
                </a:extLst>
              </p:cNvPr>
              <p:cNvSpPr>
                <a:spLocks noChangeShapeType="1"/>
              </p:cNvSpPr>
              <p:nvPr/>
            </p:nvSpPr>
            <p:spPr bwMode="auto">
              <a:xfrm>
                <a:off x="67945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2" name="Line 39">
                <a:extLst>
                  <a:ext uri="{FF2B5EF4-FFF2-40B4-BE49-F238E27FC236}">
                    <a16:creationId xmlns:a16="http://schemas.microsoft.com/office/drawing/2014/main" id="{3207216E-5AB4-BEC6-B91E-A295A46F265E}"/>
                  </a:ext>
                </a:extLst>
              </p:cNvPr>
              <p:cNvSpPr>
                <a:spLocks noChangeShapeType="1"/>
              </p:cNvSpPr>
              <p:nvPr/>
            </p:nvSpPr>
            <p:spPr bwMode="auto">
              <a:xfrm>
                <a:off x="67468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3" name="Line 40">
                <a:extLst>
                  <a:ext uri="{FF2B5EF4-FFF2-40B4-BE49-F238E27FC236}">
                    <a16:creationId xmlns:a16="http://schemas.microsoft.com/office/drawing/2014/main" id="{7B0D4DEC-17FF-2B02-AF4C-656AD62B9279}"/>
                  </a:ext>
                </a:extLst>
              </p:cNvPr>
              <p:cNvSpPr>
                <a:spLocks noChangeShapeType="1"/>
              </p:cNvSpPr>
              <p:nvPr/>
            </p:nvSpPr>
            <p:spPr bwMode="auto">
              <a:xfrm>
                <a:off x="6929438"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4" name="Line 41">
                <a:extLst>
                  <a:ext uri="{FF2B5EF4-FFF2-40B4-BE49-F238E27FC236}">
                    <a16:creationId xmlns:a16="http://schemas.microsoft.com/office/drawing/2014/main" id="{2B54AC41-8473-E7A1-9349-72344DB9996F}"/>
                  </a:ext>
                </a:extLst>
              </p:cNvPr>
              <p:cNvSpPr>
                <a:spLocks noChangeShapeType="1"/>
              </p:cNvSpPr>
              <p:nvPr/>
            </p:nvSpPr>
            <p:spPr bwMode="auto">
              <a:xfrm>
                <a:off x="6880225" y="4248150"/>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5" name="Line 42">
                <a:extLst>
                  <a:ext uri="{FF2B5EF4-FFF2-40B4-BE49-F238E27FC236}">
                    <a16:creationId xmlns:a16="http://schemas.microsoft.com/office/drawing/2014/main" id="{0AEB4E47-6D6B-6BBE-E509-611A74BCF167}"/>
                  </a:ext>
                </a:extLst>
              </p:cNvPr>
              <p:cNvSpPr>
                <a:spLocks noChangeShapeType="1"/>
              </p:cNvSpPr>
              <p:nvPr/>
            </p:nvSpPr>
            <p:spPr bwMode="auto">
              <a:xfrm>
                <a:off x="7299325" y="4254500"/>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6" name="Line 43">
                <a:extLst>
                  <a:ext uri="{FF2B5EF4-FFF2-40B4-BE49-F238E27FC236}">
                    <a16:creationId xmlns:a16="http://schemas.microsoft.com/office/drawing/2014/main" id="{6C8A7388-821D-B7E8-A79D-194D046E7D2C}"/>
                  </a:ext>
                </a:extLst>
              </p:cNvPr>
              <p:cNvSpPr>
                <a:spLocks noChangeShapeType="1"/>
              </p:cNvSpPr>
              <p:nvPr/>
            </p:nvSpPr>
            <p:spPr bwMode="auto">
              <a:xfrm>
                <a:off x="7251700" y="430212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7" name="Line 44">
                <a:extLst>
                  <a:ext uri="{FF2B5EF4-FFF2-40B4-BE49-F238E27FC236}">
                    <a16:creationId xmlns:a16="http://schemas.microsoft.com/office/drawing/2014/main" id="{40756A7F-E058-D906-5474-3DB69648FD90}"/>
                  </a:ext>
                </a:extLst>
              </p:cNvPr>
              <p:cNvSpPr>
                <a:spLocks noChangeShapeType="1"/>
              </p:cNvSpPr>
              <p:nvPr/>
            </p:nvSpPr>
            <p:spPr bwMode="auto">
              <a:xfrm>
                <a:off x="7327900"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8" name="Line 45">
                <a:extLst>
                  <a:ext uri="{FF2B5EF4-FFF2-40B4-BE49-F238E27FC236}">
                    <a16:creationId xmlns:a16="http://schemas.microsoft.com/office/drawing/2014/main" id="{0ACD786A-E049-A043-2185-09012A2EF4C7}"/>
                  </a:ext>
                </a:extLst>
              </p:cNvPr>
              <p:cNvSpPr>
                <a:spLocks noChangeShapeType="1"/>
              </p:cNvSpPr>
              <p:nvPr/>
            </p:nvSpPr>
            <p:spPr bwMode="auto">
              <a:xfrm>
                <a:off x="7280275"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9" name="Line 46">
                <a:extLst>
                  <a:ext uri="{FF2B5EF4-FFF2-40B4-BE49-F238E27FC236}">
                    <a16:creationId xmlns:a16="http://schemas.microsoft.com/office/drawing/2014/main" id="{089BD882-ADEE-7608-EBF6-2D09E6593C22}"/>
                  </a:ext>
                </a:extLst>
              </p:cNvPr>
              <p:cNvSpPr>
                <a:spLocks noChangeShapeType="1"/>
              </p:cNvSpPr>
              <p:nvPr/>
            </p:nvSpPr>
            <p:spPr bwMode="auto">
              <a:xfrm>
                <a:off x="740092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0" name="Line 47">
                <a:extLst>
                  <a:ext uri="{FF2B5EF4-FFF2-40B4-BE49-F238E27FC236}">
                    <a16:creationId xmlns:a16="http://schemas.microsoft.com/office/drawing/2014/main" id="{178E0BF0-DEFA-EBAC-D3D2-47FFFE93F79F}"/>
                  </a:ext>
                </a:extLst>
              </p:cNvPr>
              <p:cNvSpPr>
                <a:spLocks noChangeShapeType="1"/>
              </p:cNvSpPr>
              <p:nvPr/>
            </p:nvSpPr>
            <p:spPr bwMode="auto">
              <a:xfrm>
                <a:off x="7353300"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1" name="Line 48">
                <a:extLst>
                  <a:ext uri="{FF2B5EF4-FFF2-40B4-BE49-F238E27FC236}">
                    <a16:creationId xmlns:a16="http://schemas.microsoft.com/office/drawing/2014/main" id="{2E814A5C-2DAE-5357-8C19-7328AD1910D3}"/>
                  </a:ext>
                </a:extLst>
              </p:cNvPr>
              <p:cNvSpPr>
                <a:spLocks noChangeShapeType="1"/>
              </p:cNvSpPr>
              <p:nvPr/>
            </p:nvSpPr>
            <p:spPr bwMode="auto">
              <a:xfrm>
                <a:off x="782002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2" name="Line 49">
                <a:extLst>
                  <a:ext uri="{FF2B5EF4-FFF2-40B4-BE49-F238E27FC236}">
                    <a16:creationId xmlns:a16="http://schemas.microsoft.com/office/drawing/2014/main" id="{907B978E-9B81-BE61-17B8-D20100C6843F}"/>
                  </a:ext>
                </a:extLst>
              </p:cNvPr>
              <p:cNvSpPr>
                <a:spLocks noChangeShapeType="1"/>
              </p:cNvSpPr>
              <p:nvPr/>
            </p:nvSpPr>
            <p:spPr bwMode="auto">
              <a:xfrm>
                <a:off x="7770813" y="435768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3" name="Line 50">
                <a:extLst>
                  <a:ext uri="{FF2B5EF4-FFF2-40B4-BE49-F238E27FC236}">
                    <a16:creationId xmlns:a16="http://schemas.microsoft.com/office/drawing/2014/main" id="{0286E9B3-B9CE-96D8-C66B-591B991D58BB}"/>
                  </a:ext>
                </a:extLst>
              </p:cNvPr>
              <p:cNvSpPr>
                <a:spLocks noChangeShapeType="1"/>
              </p:cNvSpPr>
              <p:nvPr/>
            </p:nvSpPr>
            <p:spPr bwMode="auto">
              <a:xfrm>
                <a:off x="785177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4" name="Line 51">
                <a:extLst>
                  <a:ext uri="{FF2B5EF4-FFF2-40B4-BE49-F238E27FC236}">
                    <a16:creationId xmlns:a16="http://schemas.microsoft.com/office/drawing/2014/main" id="{AD2F52BD-7777-6C91-96B7-EA5CA6C5BE8C}"/>
                  </a:ext>
                </a:extLst>
              </p:cNvPr>
              <p:cNvSpPr>
                <a:spLocks noChangeShapeType="1"/>
              </p:cNvSpPr>
              <p:nvPr/>
            </p:nvSpPr>
            <p:spPr bwMode="auto">
              <a:xfrm>
                <a:off x="7802563" y="435768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5" name="Line 52">
                <a:extLst>
                  <a:ext uri="{FF2B5EF4-FFF2-40B4-BE49-F238E27FC236}">
                    <a16:creationId xmlns:a16="http://schemas.microsoft.com/office/drawing/2014/main" id="{26E03901-53C5-256B-3149-97060C28DB96}"/>
                  </a:ext>
                </a:extLst>
              </p:cNvPr>
              <p:cNvSpPr>
                <a:spLocks noChangeShapeType="1"/>
              </p:cNvSpPr>
              <p:nvPr/>
            </p:nvSpPr>
            <p:spPr bwMode="auto">
              <a:xfrm>
                <a:off x="7880350"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6" name="Line 53">
                <a:extLst>
                  <a:ext uri="{FF2B5EF4-FFF2-40B4-BE49-F238E27FC236}">
                    <a16:creationId xmlns:a16="http://schemas.microsoft.com/office/drawing/2014/main" id="{8FE8ACA4-6ED7-D502-8E7D-4808AE864BAA}"/>
                  </a:ext>
                </a:extLst>
              </p:cNvPr>
              <p:cNvSpPr>
                <a:spLocks noChangeShapeType="1"/>
              </p:cNvSpPr>
              <p:nvPr/>
            </p:nvSpPr>
            <p:spPr bwMode="auto">
              <a:xfrm>
                <a:off x="7832725"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7" name="Line 54">
                <a:extLst>
                  <a:ext uri="{FF2B5EF4-FFF2-40B4-BE49-F238E27FC236}">
                    <a16:creationId xmlns:a16="http://schemas.microsoft.com/office/drawing/2014/main" id="{FF4B2C45-1C68-66C9-BBC5-44E8256894E8}"/>
                  </a:ext>
                </a:extLst>
              </p:cNvPr>
              <p:cNvSpPr>
                <a:spLocks noChangeShapeType="1"/>
              </p:cNvSpPr>
              <p:nvPr/>
            </p:nvSpPr>
            <p:spPr bwMode="auto">
              <a:xfrm>
                <a:off x="7943850" y="4351338"/>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8" name="Line 55">
                <a:extLst>
                  <a:ext uri="{FF2B5EF4-FFF2-40B4-BE49-F238E27FC236}">
                    <a16:creationId xmlns:a16="http://schemas.microsoft.com/office/drawing/2014/main" id="{A02D7805-0BBC-F956-DCA5-4AE48E839ACB}"/>
                  </a:ext>
                </a:extLst>
              </p:cNvPr>
              <p:cNvSpPr>
                <a:spLocks noChangeShapeType="1"/>
              </p:cNvSpPr>
              <p:nvPr/>
            </p:nvSpPr>
            <p:spPr bwMode="auto">
              <a:xfrm>
                <a:off x="7896225" y="43989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9" name="Line 56">
                <a:extLst>
                  <a:ext uri="{FF2B5EF4-FFF2-40B4-BE49-F238E27FC236}">
                    <a16:creationId xmlns:a16="http://schemas.microsoft.com/office/drawing/2014/main" id="{9693F63C-DEF5-569A-0C8F-65F5B1E21AF9}"/>
                  </a:ext>
                </a:extLst>
              </p:cNvPr>
              <p:cNvSpPr>
                <a:spLocks noChangeShapeType="1"/>
              </p:cNvSpPr>
              <p:nvPr/>
            </p:nvSpPr>
            <p:spPr bwMode="auto">
              <a:xfrm>
                <a:off x="8370888"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0" name="Line 57">
                <a:extLst>
                  <a:ext uri="{FF2B5EF4-FFF2-40B4-BE49-F238E27FC236}">
                    <a16:creationId xmlns:a16="http://schemas.microsoft.com/office/drawing/2014/main" id="{C93C0812-6AFE-FF9E-C5E3-415785DF94A9}"/>
                  </a:ext>
                </a:extLst>
              </p:cNvPr>
              <p:cNvSpPr>
                <a:spLocks noChangeShapeType="1"/>
              </p:cNvSpPr>
              <p:nvPr/>
            </p:nvSpPr>
            <p:spPr bwMode="auto">
              <a:xfrm>
                <a:off x="8323263"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1" name="Line 58">
                <a:extLst>
                  <a:ext uri="{FF2B5EF4-FFF2-40B4-BE49-F238E27FC236}">
                    <a16:creationId xmlns:a16="http://schemas.microsoft.com/office/drawing/2014/main" id="{F0F63D16-828A-0FF5-C29D-0556A1C2F441}"/>
                  </a:ext>
                </a:extLst>
              </p:cNvPr>
              <p:cNvSpPr>
                <a:spLocks noChangeShapeType="1"/>
              </p:cNvSpPr>
              <p:nvPr/>
            </p:nvSpPr>
            <p:spPr bwMode="auto">
              <a:xfrm>
                <a:off x="8658225"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2" name="Line 59">
                <a:extLst>
                  <a:ext uri="{FF2B5EF4-FFF2-40B4-BE49-F238E27FC236}">
                    <a16:creationId xmlns:a16="http://schemas.microsoft.com/office/drawing/2014/main" id="{7AB8600C-917A-BD32-AC04-EA7942756DD7}"/>
                  </a:ext>
                </a:extLst>
              </p:cNvPr>
              <p:cNvSpPr>
                <a:spLocks noChangeShapeType="1"/>
              </p:cNvSpPr>
              <p:nvPr/>
            </p:nvSpPr>
            <p:spPr bwMode="auto">
              <a:xfrm>
                <a:off x="8610600" y="44275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3" name="Line 60">
                <a:extLst>
                  <a:ext uri="{FF2B5EF4-FFF2-40B4-BE49-F238E27FC236}">
                    <a16:creationId xmlns:a16="http://schemas.microsoft.com/office/drawing/2014/main" id="{AB658BEF-FFFE-F3DE-7BB9-D98E9A65EB31}"/>
                  </a:ext>
                </a:extLst>
              </p:cNvPr>
              <p:cNvSpPr>
                <a:spLocks noChangeShapeType="1"/>
              </p:cNvSpPr>
              <p:nvPr/>
            </p:nvSpPr>
            <p:spPr bwMode="auto">
              <a:xfrm>
                <a:off x="8686800"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4" name="Line 61">
                <a:extLst>
                  <a:ext uri="{FF2B5EF4-FFF2-40B4-BE49-F238E27FC236}">
                    <a16:creationId xmlns:a16="http://schemas.microsoft.com/office/drawing/2014/main" id="{9AE8AB71-17A9-E1B5-F43F-F45C7795D772}"/>
                  </a:ext>
                </a:extLst>
              </p:cNvPr>
              <p:cNvSpPr>
                <a:spLocks noChangeShapeType="1"/>
              </p:cNvSpPr>
              <p:nvPr/>
            </p:nvSpPr>
            <p:spPr bwMode="auto">
              <a:xfrm>
                <a:off x="8639175"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5" name="Line 62">
                <a:extLst>
                  <a:ext uri="{FF2B5EF4-FFF2-40B4-BE49-F238E27FC236}">
                    <a16:creationId xmlns:a16="http://schemas.microsoft.com/office/drawing/2014/main" id="{53BEB3C0-E3CF-0191-47E5-46D61275F162}"/>
                  </a:ext>
                </a:extLst>
              </p:cNvPr>
              <p:cNvSpPr>
                <a:spLocks noChangeShapeType="1"/>
              </p:cNvSpPr>
              <p:nvPr/>
            </p:nvSpPr>
            <p:spPr bwMode="auto">
              <a:xfrm>
                <a:off x="8705850"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6" name="Line 63">
                <a:extLst>
                  <a:ext uri="{FF2B5EF4-FFF2-40B4-BE49-F238E27FC236}">
                    <a16:creationId xmlns:a16="http://schemas.microsoft.com/office/drawing/2014/main" id="{8D32AC84-4485-B343-918A-F1446830220B}"/>
                  </a:ext>
                </a:extLst>
              </p:cNvPr>
              <p:cNvSpPr>
                <a:spLocks noChangeShapeType="1"/>
              </p:cNvSpPr>
              <p:nvPr/>
            </p:nvSpPr>
            <p:spPr bwMode="auto">
              <a:xfrm>
                <a:off x="8658225"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7" name="Line 64">
                <a:extLst>
                  <a:ext uri="{FF2B5EF4-FFF2-40B4-BE49-F238E27FC236}">
                    <a16:creationId xmlns:a16="http://schemas.microsoft.com/office/drawing/2014/main" id="{513BE0AB-CB56-8A42-3312-B992DDC71BE3}"/>
                  </a:ext>
                </a:extLst>
              </p:cNvPr>
              <p:cNvSpPr>
                <a:spLocks noChangeShapeType="1"/>
              </p:cNvSpPr>
              <p:nvPr/>
            </p:nvSpPr>
            <p:spPr bwMode="auto">
              <a:xfrm>
                <a:off x="8767763"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8" name="Line 65">
                <a:extLst>
                  <a:ext uri="{FF2B5EF4-FFF2-40B4-BE49-F238E27FC236}">
                    <a16:creationId xmlns:a16="http://schemas.microsoft.com/office/drawing/2014/main" id="{086FE687-B6F3-3561-E3FE-F944B8E7626E}"/>
                  </a:ext>
                </a:extLst>
              </p:cNvPr>
              <p:cNvSpPr>
                <a:spLocks noChangeShapeType="1"/>
              </p:cNvSpPr>
              <p:nvPr/>
            </p:nvSpPr>
            <p:spPr bwMode="auto">
              <a:xfrm>
                <a:off x="8720138"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9" name="Line 66">
                <a:extLst>
                  <a:ext uri="{FF2B5EF4-FFF2-40B4-BE49-F238E27FC236}">
                    <a16:creationId xmlns:a16="http://schemas.microsoft.com/office/drawing/2014/main" id="{569A442F-1327-14BE-1510-0F4987BE6A9E}"/>
                  </a:ext>
                </a:extLst>
              </p:cNvPr>
              <p:cNvSpPr>
                <a:spLocks noChangeShapeType="1"/>
              </p:cNvSpPr>
              <p:nvPr/>
            </p:nvSpPr>
            <p:spPr bwMode="auto">
              <a:xfrm>
                <a:off x="9213850"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0" name="Line 67">
                <a:extLst>
                  <a:ext uri="{FF2B5EF4-FFF2-40B4-BE49-F238E27FC236}">
                    <a16:creationId xmlns:a16="http://schemas.microsoft.com/office/drawing/2014/main" id="{FADC1D7F-B0B3-939E-02E6-C2116E8E6E8A}"/>
                  </a:ext>
                </a:extLst>
              </p:cNvPr>
              <p:cNvSpPr>
                <a:spLocks noChangeShapeType="1"/>
              </p:cNvSpPr>
              <p:nvPr/>
            </p:nvSpPr>
            <p:spPr bwMode="auto">
              <a:xfrm>
                <a:off x="9166225"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1" name="Line 68">
                <a:extLst>
                  <a:ext uri="{FF2B5EF4-FFF2-40B4-BE49-F238E27FC236}">
                    <a16:creationId xmlns:a16="http://schemas.microsoft.com/office/drawing/2014/main" id="{5BBBC05A-3727-91FA-0D58-C81F4A54A51F}"/>
                  </a:ext>
                </a:extLst>
              </p:cNvPr>
              <p:cNvSpPr>
                <a:spLocks noChangeShapeType="1"/>
              </p:cNvSpPr>
              <p:nvPr/>
            </p:nvSpPr>
            <p:spPr bwMode="auto">
              <a:xfrm>
                <a:off x="9520238"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2" name="Line 69">
                <a:extLst>
                  <a:ext uri="{FF2B5EF4-FFF2-40B4-BE49-F238E27FC236}">
                    <a16:creationId xmlns:a16="http://schemas.microsoft.com/office/drawing/2014/main" id="{33732335-A6F0-3A42-0672-C0ACDDA0C3D3}"/>
                  </a:ext>
                </a:extLst>
              </p:cNvPr>
              <p:cNvSpPr>
                <a:spLocks noChangeShapeType="1"/>
              </p:cNvSpPr>
              <p:nvPr/>
            </p:nvSpPr>
            <p:spPr bwMode="auto">
              <a:xfrm>
                <a:off x="9472613"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3" name="Line 70">
                <a:extLst>
                  <a:ext uri="{FF2B5EF4-FFF2-40B4-BE49-F238E27FC236}">
                    <a16:creationId xmlns:a16="http://schemas.microsoft.com/office/drawing/2014/main" id="{B59EDFE7-1DAD-3CE9-9C7C-CF8EEBA66AB1}"/>
                  </a:ext>
                </a:extLst>
              </p:cNvPr>
              <p:cNvSpPr>
                <a:spLocks noChangeShapeType="1"/>
              </p:cNvSpPr>
              <p:nvPr/>
            </p:nvSpPr>
            <p:spPr bwMode="auto">
              <a:xfrm>
                <a:off x="9586913"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4" name="Line 71">
                <a:extLst>
                  <a:ext uri="{FF2B5EF4-FFF2-40B4-BE49-F238E27FC236}">
                    <a16:creationId xmlns:a16="http://schemas.microsoft.com/office/drawing/2014/main" id="{F46142D7-0F0D-6D2F-C1A4-0A7A84D6BE64}"/>
                  </a:ext>
                </a:extLst>
              </p:cNvPr>
              <p:cNvSpPr>
                <a:spLocks noChangeShapeType="1"/>
              </p:cNvSpPr>
              <p:nvPr/>
            </p:nvSpPr>
            <p:spPr bwMode="auto">
              <a:xfrm>
                <a:off x="9539288" y="44656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5" name="Line 72">
                <a:extLst>
                  <a:ext uri="{FF2B5EF4-FFF2-40B4-BE49-F238E27FC236}">
                    <a16:creationId xmlns:a16="http://schemas.microsoft.com/office/drawing/2014/main" id="{7493E339-8A88-F9DD-3AE5-119DC342EB1F}"/>
                  </a:ext>
                </a:extLst>
              </p:cNvPr>
              <p:cNvSpPr>
                <a:spLocks noChangeShapeType="1"/>
              </p:cNvSpPr>
              <p:nvPr/>
            </p:nvSpPr>
            <p:spPr bwMode="auto">
              <a:xfrm>
                <a:off x="67945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6" name="Line 73">
                <a:extLst>
                  <a:ext uri="{FF2B5EF4-FFF2-40B4-BE49-F238E27FC236}">
                    <a16:creationId xmlns:a16="http://schemas.microsoft.com/office/drawing/2014/main" id="{84D4F92F-D440-72AD-229F-E8E6032B33F5}"/>
                  </a:ext>
                </a:extLst>
              </p:cNvPr>
              <p:cNvSpPr>
                <a:spLocks noChangeShapeType="1"/>
              </p:cNvSpPr>
              <p:nvPr/>
            </p:nvSpPr>
            <p:spPr bwMode="auto">
              <a:xfrm>
                <a:off x="67468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7" name="Line 74">
                <a:extLst>
                  <a:ext uri="{FF2B5EF4-FFF2-40B4-BE49-F238E27FC236}">
                    <a16:creationId xmlns:a16="http://schemas.microsoft.com/office/drawing/2014/main" id="{5C7654A8-743A-AC34-C463-D77FF03504D6}"/>
                  </a:ext>
                </a:extLst>
              </p:cNvPr>
              <p:cNvSpPr>
                <a:spLocks noChangeShapeType="1"/>
              </p:cNvSpPr>
              <p:nvPr/>
            </p:nvSpPr>
            <p:spPr bwMode="auto">
              <a:xfrm>
                <a:off x="68199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8" name="Line 75">
                <a:extLst>
                  <a:ext uri="{FF2B5EF4-FFF2-40B4-BE49-F238E27FC236}">
                    <a16:creationId xmlns:a16="http://schemas.microsoft.com/office/drawing/2014/main" id="{4949F043-4F5F-4844-680D-0E5A6327AB94}"/>
                  </a:ext>
                </a:extLst>
              </p:cNvPr>
              <p:cNvSpPr>
                <a:spLocks noChangeShapeType="1"/>
              </p:cNvSpPr>
              <p:nvPr/>
            </p:nvSpPr>
            <p:spPr bwMode="auto">
              <a:xfrm>
                <a:off x="67722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grpSp>
      </p:grpSp>
      <p:graphicFrame>
        <p:nvGraphicFramePr>
          <p:cNvPr id="449" name="Table 269">
            <a:extLst>
              <a:ext uri="{FF2B5EF4-FFF2-40B4-BE49-F238E27FC236}">
                <a16:creationId xmlns:a16="http://schemas.microsoft.com/office/drawing/2014/main" id="{CFD42E85-D4BF-55A6-0B29-F95185683645}"/>
              </a:ext>
            </a:extLst>
          </p:cNvPr>
          <p:cNvGraphicFramePr>
            <a:graphicFrameLocks noGrp="1"/>
          </p:cNvGraphicFramePr>
          <p:nvPr>
            <p:extLst>
              <p:ext uri="{D42A27DB-BD31-4B8C-83A1-F6EECF244321}">
                <p14:modId xmlns:p14="http://schemas.microsoft.com/office/powerpoint/2010/main" val="625580802"/>
              </p:ext>
            </p:extLst>
          </p:nvPr>
        </p:nvGraphicFramePr>
        <p:xfrm>
          <a:off x="1248097" y="4828959"/>
          <a:ext cx="4847904" cy="449112"/>
        </p:xfrm>
        <a:graphic>
          <a:graphicData uri="http://schemas.openxmlformats.org/drawingml/2006/table">
            <a:tbl>
              <a:tblPr firstRow="1" bandRow="1">
                <a:tableStyleId>{5C22544A-7EE6-4342-B048-85BDC9FD1C3A}</a:tableStyleId>
              </a:tblPr>
              <a:tblGrid>
                <a:gridCol w="179552">
                  <a:extLst>
                    <a:ext uri="{9D8B030D-6E8A-4147-A177-3AD203B41FA5}">
                      <a16:colId xmlns:a16="http://schemas.microsoft.com/office/drawing/2014/main" val="2542830930"/>
                    </a:ext>
                  </a:extLst>
                </a:gridCol>
                <a:gridCol w="179552">
                  <a:extLst>
                    <a:ext uri="{9D8B030D-6E8A-4147-A177-3AD203B41FA5}">
                      <a16:colId xmlns:a16="http://schemas.microsoft.com/office/drawing/2014/main" val="1298596939"/>
                    </a:ext>
                  </a:extLst>
                </a:gridCol>
                <a:gridCol w="179552">
                  <a:extLst>
                    <a:ext uri="{9D8B030D-6E8A-4147-A177-3AD203B41FA5}">
                      <a16:colId xmlns:a16="http://schemas.microsoft.com/office/drawing/2014/main" val="185014336"/>
                    </a:ext>
                  </a:extLst>
                </a:gridCol>
                <a:gridCol w="179552">
                  <a:extLst>
                    <a:ext uri="{9D8B030D-6E8A-4147-A177-3AD203B41FA5}">
                      <a16:colId xmlns:a16="http://schemas.microsoft.com/office/drawing/2014/main" val="3951302152"/>
                    </a:ext>
                  </a:extLst>
                </a:gridCol>
                <a:gridCol w="179552">
                  <a:extLst>
                    <a:ext uri="{9D8B030D-6E8A-4147-A177-3AD203B41FA5}">
                      <a16:colId xmlns:a16="http://schemas.microsoft.com/office/drawing/2014/main" val="1874109534"/>
                    </a:ext>
                  </a:extLst>
                </a:gridCol>
                <a:gridCol w="179552">
                  <a:extLst>
                    <a:ext uri="{9D8B030D-6E8A-4147-A177-3AD203B41FA5}">
                      <a16:colId xmlns:a16="http://schemas.microsoft.com/office/drawing/2014/main" val="3205153584"/>
                    </a:ext>
                  </a:extLst>
                </a:gridCol>
                <a:gridCol w="179552">
                  <a:extLst>
                    <a:ext uri="{9D8B030D-6E8A-4147-A177-3AD203B41FA5}">
                      <a16:colId xmlns:a16="http://schemas.microsoft.com/office/drawing/2014/main" val="3107548756"/>
                    </a:ext>
                  </a:extLst>
                </a:gridCol>
                <a:gridCol w="179552">
                  <a:extLst>
                    <a:ext uri="{9D8B030D-6E8A-4147-A177-3AD203B41FA5}">
                      <a16:colId xmlns:a16="http://schemas.microsoft.com/office/drawing/2014/main" val="1990080388"/>
                    </a:ext>
                  </a:extLst>
                </a:gridCol>
                <a:gridCol w="179552">
                  <a:extLst>
                    <a:ext uri="{9D8B030D-6E8A-4147-A177-3AD203B41FA5}">
                      <a16:colId xmlns:a16="http://schemas.microsoft.com/office/drawing/2014/main" val="292053110"/>
                    </a:ext>
                  </a:extLst>
                </a:gridCol>
                <a:gridCol w="179552">
                  <a:extLst>
                    <a:ext uri="{9D8B030D-6E8A-4147-A177-3AD203B41FA5}">
                      <a16:colId xmlns:a16="http://schemas.microsoft.com/office/drawing/2014/main" val="1387352002"/>
                    </a:ext>
                  </a:extLst>
                </a:gridCol>
                <a:gridCol w="179552">
                  <a:extLst>
                    <a:ext uri="{9D8B030D-6E8A-4147-A177-3AD203B41FA5}">
                      <a16:colId xmlns:a16="http://schemas.microsoft.com/office/drawing/2014/main" val="221894461"/>
                    </a:ext>
                  </a:extLst>
                </a:gridCol>
                <a:gridCol w="179552">
                  <a:extLst>
                    <a:ext uri="{9D8B030D-6E8A-4147-A177-3AD203B41FA5}">
                      <a16:colId xmlns:a16="http://schemas.microsoft.com/office/drawing/2014/main" val="1372738342"/>
                    </a:ext>
                  </a:extLst>
                </a:gridCol>
                <a:gridCol w="179552">
                  <a:extLst>
                    <a:ext uri="{9D8B030D-6E8A-4147-A177-3AD203B41FA5}">
                      <a16:colId xmlns:a16="http://schemas.microsoft.com/office/drawing/2014/main" val="650494028"/>
                    </a:ext>
                  </a:extLst>
                </a:gridCol>
                <a:gridCol w="179552">
                  <a:extLst>
                    <a:ext uri="{9D8B030D-6E8A-4147-A177-3AD203B41FA5}">
                      <a16:colId xmlns:a16="http://schemas.microsoft.com/office/drawing/2014/main" val="4216821235"/>
                    </a:ext>
                  </a:extLst>
                </a:gridCol>
                <a:gridCol w="179552">
                  <a:extLst>
                    <a:ext uri="{9D8B030D-6E8A-4147-A177-3AD203B41FA5}">
                      <a16:colId xmlns:a16="http://schemas.microsoft.com/office/drawing/2014/main" val="293240820"/>
                    </a:ext>
                  </a:extLst>
                </a:gridCol>
                <a:gridCol w="179552">
                  <a:extLst>
                    <a:ext uri="{9D8B030D-6E8A-4147-A177-3AD203B41FA5}">
                      <a16:colId xmlns:a16="http://schemas.microsoft.com/office/drawing/2014/main" val="459980916"/>
                    </a:ext>
                  </a:extLst>
                </a:gridCol>
                <a:gridCol w="179552">
                  <a:extLst>
                    <a:ext uri="{9D8B030D-6E8A-4147-A177-3AD203B41FA5}">
                      <a16:colId xmlns:a16="http://schemas.microsoft.com/office/drawing/2014/main" val="2090284411"/>
                    </a:ext>
                  </a:extLst>
                </a:gridCol>
                <a:gridCol w="179552">
                  <a:extLst>
                    <a:ext uri="{9D8B030D-6E8A-4147-A177-3AD203B41FA5}">
                      <a16:colId xmlns:a16="http://schemas.microsoft.com/office/drawing/2014/main" val="1043750114"/>
                    </a:ext>
                  </a:extLst>
                </a:gridCol>
                <a:gridCol w="179552">
                  <a:extLst>
                    <a:ext uri="{9D8B030D-6E8A-4147-A177-3AD203B41FA5}">
                      <a16:colId xmlns:a16="http://schemas.microsoft.com/office/drawing/2014/main" val="1463160373"/>
                    </a:ext>
                  </a:extLst>
                </a:gridCol>
                <a:gridCol w="179552">
                  <a:extLst>
                    <a:ext uri="{9D8B030D-6E8A-4147-A177-3AD203B41FA5}">
                      <a16:colId xmlns:a16="http://schemas.microsoft.com/office/drawing/2014/main" val="1006997447"/>
                    </a:ext>
                  </a:extLst>
                </a:gridCol>
                <a:gridCol w="179552">
                  <a:extLst>
                    <a:ext uri="{9D8B030D-6E8A-4147-A177-3AD203B41FA5}">
                      <a16:colId xmlns:a16="http://schemas.microsoft.com/office/drawing/2014/main" val="3705860741"/>
                    </a:ext>
                  </a:extLst>
                </a:gridCol>
                <a:gridCol w="179552">
                  <a:extLst>
                    <a:ext uri="{9D8B030D-6E8A-4147-A177-3AD203B41FA5}">
                      <a16:colId xmlns:a16="http://schemas.microsoft.com/office/drawing/2014/main" val="3122020416"/>
                    </a:ext>
                  </a:extLst>
                </a:gridCol>
                <a:gridCol w="179552">
                  <a:extLst>
                    <a:ext uri="{9D8B030D-6E8A-4147-A177-3AD203B41FA5}">
                      <a16:colId xmlns:a16="http://schemas.microsoft.com/office/drawing/2014/main" val="3640427626"/>
                    </a:ext>
                  </a:extLst>
                </a:gridCol>
                <a:gridCol w="179552">
                  <a:extLst>
                    <a:ext uri="{9D8B030D-6E8A-4147-A177-3AD203B41FA5}">
                      <a16:colId xmlns:a16="http://schemas.microsoft.com/office/drawing/2014/main" val="4062163700"/>
                    </a:ext>
                  </a:extLst>
                </a:gridCol>
                <a:gridCol w="179552">
                  <a:extLst>
                    <a:ext uri="{9D8B030D-6E8A-4147-A177-3AD203B41FA5}">
                      <a16:colId xmlns:a16="http://schemas.microsoft.com/office/drawing/2014/main" val="1377319442"/>
                    </a:ext>
                  </a:extLst>
                </a:gridCol>
                <a:gridCol w="179552">
                  <a:extLst>
                    <a:ext uri="{9D8B030D-6E8A-4147-A177-3AD203B41FA5}">
                      <a16:colId xmlns:a16="http://schemas.microsoft.com/office/drawing/2014/main" val="1137670602"/>
                    </a:ext>
                  </a:extLst>
                </a:gridCol>
                <a:gridCol w="179552">
                  <a:extLst>
                    <a:ext uri="{9D8B030D-6E8A-4147-A177-3AD203B41FA5}">
                      <a16:colId xmlns:a16="http://schemas.microsoft.com/office/drawing/2014/main" val="188361125"/>
                    </a:ext>
                  </a:extLst>
                </a:gridCol>
              </a:tblGrid>
              <a:tr h="224556">
                <a:tc>
                  <a:txBody>
                    <a:bodyPr/>
                    <a:lstStyle/>
                    <a:p>
                      <a:pPr algn="ctr"/>
                      <a:r>
                        <a:rPr lang="en-US" sz="800" b="0" dirty="0">
                          <a:solidFill>
                            <a:schemeClr val="accent1"/>
                          </a:solidFill>
                        </a:rPr>
                        <a:t>355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72161"/>
                  </a:ext>
                </a:extLst>
              </a:tr>
              <a:tr h="224556">
                <a:tc>
                  <a:txBody>
                    <a:bodyPr/>
                    <a:lstStyle/>
                    <a:p>
                      <a:pPr algn="ctr"/>
                      <a:r>
                        <a:rPr lang="en-US" sz="800" b="0" dirty="0">
                          <a:solidFill>
                            <a:schemeClr val="accent3"/>
                          </a:solidFill>
                        </a:rPr>
                        <a:t>353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5496020"/>
                  </a:ext>
                </a:extLst>
              </a:tr>
            </a:tbl>
          </a:graphicData>
        </a:graphic>
      </p:graphicFrame>
      <p:graphicFrame>
        <p:nvGraphicFramePr>
          <p:cNvPr id="452" name="Table 15">
            <a:extLst>
              <a:ext uri="{FF2B5EF4-FFF2-40B4-BE49-F238E27FC236}">
                <a16:creationId xmlns:a16="http://schemas.microsoft.com/office/drawing/2014/main" id="{E94E3450-1B0A-023B-83CB-48C8883CE16F}"/>
              </a:ext>
            </a:extLst>
          </p:cNvPr>
          <p:cNvGraphicFramePr>
            <a:graphicFrameLocks/>
          </p:cNvGraphicFramePr>
          <p:nvPr>
            <p:extLst>
              <p:ext uri="{D42A27DB-BD31-4B8C-83A1-F6EECF244321}">
                <p14:modId xmlns:p14="http://schemas.microsoft.com/office/powerpoint/2010/main" val="2620643696"/>
              </p:ext>
            </p:extLst>
          </p:nvPr>
        </p:nvGraphicFramePr>
        <p:xfrm>
          <a:off x="2702403" y="1823930"/>
          <a:ext cx="3369606" cy="1173480"/>
        </p:xfrm>
        <a:graphic>
          <a:graphicData uri="http://schemas.openxmlformats.org/drawingml/2006/table">
            <a:tbl>
              <a:tblPr firstRow="1" bandRow="1">
                <a:tableStyleId>{93296810-A885-4BE3-A3E7-6D5BEEA58F35}</a:tableStyleId>
              </a:tblPr>
              <a:tblGrid>
                <a:gridCol w="979184">
                  <a:extLst>
                    <a:ext uri="{9D8B030D-6E8A-4147-A177-3AD203B41FA5}">
                      <a16:colId xmlns:a16="http://schemas.microsoft.com/office/drawing/2014/main" val="923765411"/>
                    </a:ext>
                  </a:extLst>
                </a:gridCol>
                <a:gridCol w="1267220">
                  <a:extLst>
                    <a:ext uri="{9D8B030D-6E8A-4147-A177-3AD203B41FA5}">
                      <a16:colId xmlns:a16="http://schemas.microsoft.com/office/drawing/2014/main" val="439242730"/>
                    </a:ext>
                  </a:extLst>
                </a:gridCol>
                <a:gridCol w="1123202">
                  <a:extLst>
                    <a:ext uri="{9D8B030D-6E8A-4147-A177-3AD203B41FA5}">
                      <a16:colId xmlns:a16="http://schemas.microsoft.com/office/drawing/2014/main" val="3366201466"/>
                    </a:ext>
                  </a:extLst>
                </a:gridCol>
              </a:tblGrid>
              <a:tr h="265949">
                <a:tc>
                  <a:txBody>
                    <a:bodyPr/>
                    <a:lstStyle/>
                    <a:p>
                      <a:endParaRPr lang="en-US" sz="1100" dirty="0">
                        <a:solidFill>
                          <a:schemeClr val="bg1"/>
                        </a:solidFill>
                      </a:endParaRPr>
                    </a:p>
                  </a:txBody>
                  <a:tcPr marL="0" marR="0" marT="0" marB="0">
                    <a:solidFill>
                      <a:schemeClr val="tx1"/>
                    </a:solidFill>
                  </a:tcPr>
                </a:tc>
                <a:tc>
                  <a:txBody>
                    <a:bodyPr/>
                    <a:lstStyle/>
                    <a:p>
                      <a:pPr algn="ctr"/>
                      <a:r>
                        <a:rPr lang="en-US" sz="1100" dirty="0">
                          <a:solidFill>
                            <a:schemeClr val="accent1"/>
                          </a:solidFill>
                        </a:rPr>
                        <a:t>Capivasertib + FULV</a:t>
                      </a:r>
                      <a:br>
                        <a:rPr lang="en-US" sz="1100" dirty="0">
                          <a:solidFill>
                            <a:schemeClr val="bg1"/>
                          </a:solidFill>
                        </a:rPr>
                      </a:br>
                      <a:r>
                        <a:rPr lang="en-US" sz="1100" dirty="0">
                          <a:solidFill>
                            <a:schemeClr val="bg1"/>
                          </a:solidFill>
                        </a:rPr>
                        <a:t>(n = 355)</a:t>
                      </a:r>
                    </a:p>
                  </a:txBody>
                  <a:tcPr marL="0" marR="0" marT="0" marB="0">
                    <a:solidFill>
                      <a:schemeClr val="tx1"/>
                    </a:solidFill>
                  </a:tcPr>
                </a:tc>
                <a:tc>
                  <a:txBody>
                    <a:bodyPr/>
                    <a:lstStyle/>
                    <a:p>
                      <a:pPr algn="ctr"/>
                      <a:r>
                        <a:rPr lang="en-US" sz="1100" dirty="0">
                          <a:solidFill>
                            <a:schemeClr val="accent3"/>
                          </a:solidFill>
                        </a:rPr>
                        <a:t>Placebo + FULV</a:t>
                      </a:r>
                      <a:br>
                        <a:rPr lang="en-US" sz="1100" dirty="0">
                          <a:solidFill>
                            <a:schemeClr val="bg1"/>
                          </a:solidFill>
                        </a:rPr>
                      </a:br>
                      <a:r>
                        <a:rPr lang="en-US" sz="1100" dirty="0">
                          <a:solidFill>
                            <a:schemeClr val="bg1"/>
                          </a:solidFill>
                        </a:rPr>
                        <a:t>(n = 353)</a:t>
                      </a:r>
                    </a:p>
                  </a:txBody>
                  <a:tcPr marL="0" marR="0" marT="0" marB="0">
                    <a:solidFill>
                      <a:schemeClr val="tx1"/>
                    </a:solidFill>
                  </a:tcPr>
                </a:tc>
                <a:extLst>
                  <a:ext uri="{0D108BD9-81ED-4DB2-BD59-A6C34878D82A}">
                    <a16:rowId xmlns:a16="http://schemas.microsoft.com/office/drawing/2014/main" val="2498976832"/>
                  </a:ext>
                </a:extLst>
              </a:tr>
              <a:tr h="88650">
                <a:tc>
                  <a:txBody>
                    <a:bodyPr/>
                    <a:lstStyle/>
                    <a:p>
                      <a:r>
                        <a:rPr lang="en-US" sz="1100" dirty="0">
                          <a:solidFill>
                            <a:schemeClr val="bg1"/>
                          </a:solidFill>
                        </a:rPr>
                        <a:t>PFS events</a:t>
                      </a:r>
                    </a:p>
                  </a:txBody>
                  <a:tcPr marL="0" marR="0" marT="0" marB="0">
                    <a:solidFill>
                      <a:schemeClr val="tx1"/>
                    </a:solidFill>
                  </a:tcPr>
                </a:tc>
                <a:tc>
                  <a:txBody>
                    <a:bodyPr/>
                    <a:lstStyle/>
                    <a:p>
                      <a:pPr algn="ctr"/>
                      <a:r>
                        <a:rPr lang="en-US" sz="1100" dirty="0">
                          <a:solidFill>
                            <a:schemeClr val="bg1"/>
                          </a:solidFill>
                        </a:rPr>
                        <a:t>258</a:t>
                      </a:r>
                    </a:p>
                  </a:txBody>
                  <a:tcPr marL="0" marR="0" marT="0" marB="0">
                    <a:solidFill>
                      <a:schemeClr val="tx1"/>
                    </a:solidFill>
                  </a:tcPr>
                </a:tc>
                <a:tc>
                  <a:txBody>
                    <a:bodyPr/>
                    <a:lstStyle/>
                    <a:p>
                      <a:pPr algn="ctr"/>
                      <a:r>
                        <a:rPr lang="en-US" sz="1100" dirty="0">
                          <a:solidFill>
                            <a:schemeClr val="bg1"/>
                          </a:solidFill>
                        </a:rPr>
                        <a:t>293</a:t>
                      </a:r>
                    </a:p>
                  </a:txBody>
                  <a:tcPr marL="0" marR="0" marT="0" marB="0">
                    <a:solidFill>
                      <a:schemeClr val="tx1"/>
                    </a:solidFill>
                  </a:tcPr>
                </a:tc>
                <a:extLst>
                  <a:ext uri="{0D108BD9-81ED-4DB2-BD59-A6C34878D82A}">
                    <a16:rowId xmlns:a16="http://schemas.microsoft.com/office/drawing/2014/main" val="1695680404"/>
                  </a:ext>
                </a:extLst>
              </a:tr>
              <a:tr h="177300">
                <a:tc>
                  <a:txBody>
                    <a:bodyPr/>
                    <a:lstStyle/>
                    <a:p>
                      <a:r>
                        <a:rPr lang="en-US" sz="1100" dirty="0">
                          <a:solidFill>
                            <a:schemeClr val="bg1"/>
                          </a:solidFill>
                        </a:rPr>
                        <a:t>Median PFS, mo (95% CI)</a:t>
                      </a:r>
                    </a:p>
                  </a:txBody>
                  <a:tcPr marL="0" marR="0" marT="0" marB="0">
                    <a:solidFill>
                      <a:schemeClr val="tx1"/>
                    </a:solidFill>
                  </a:tcPr>
                </a:tc>
                <a:tc>
                  <a:txBody>
                    <a:bodyPr/>
                    <a:lstStyle/>
                    <a:p>
                      <a:pPr algn="ctr"/>
                      <a:r>
                        <a:rPr lang="en-US" sz="1100" dirty="0">
                          <a:solidFill>
                            <a:schemeClr val="bg1"/>
                          </a:solidFill>
                        </a:rPr>
                        <a:t>7.2 (5.5-7.4)</a:t>
                      </a:r>
                    </a:p>
                  </a:txBody>
                  <a:tcPr marL="0" marR="0" marT="0" marB="0">
                    <a:solidFill>
                      <a:schemeClr val="tx1"/>
                    </a:solidFill>
                  </a:tcPr>
                </a:tc>
                <a:tc>
                  <a:txBody>
                    <a:bodyPr/>
                    <a:lstStyle/>
                    <a:p>
                      <a:pPr algn="ctr"/>
                      <a:r>
                        <a:rPr lang="en-US" sz="1100" dirty="0">
                          <a:solidFill>
                            <a:schemeClr val="bg1"/>
                          </a:solidFill>
                        </a:rPr>
                        <a:t>3.6 (2.8-3.7)</a:t>
                      </a:r>
                    </a:p>
                  </a:txBody>
                  <a:tcPr marL="0" marR="0" marT="0" marB="0">
                    <a:solidFill>
                      <a:schemeClr val="tx1"/>
                    </a:solidFill>
                  </a:tcPr>
                </a:tc>
                <a:extLst>
                  <a:ext uri="{0D108BD9-81ED-4DB2-BD59-A6C34878D82A}">
                    <a16:rowId xmlns:a16="http://schemas.microsoft.com/office/drawing/2014/main" val="3020866660"/>
                  </a:ext>
                </a:extLst>
              </a:tr>
              <a:tr h="177300">
                <a:tc>
                  <a:txBody>
                    <a:bodyPr/>
                    <a:lstStyle/>
                    <a:p>
                      <a:endParaRPr lang="en-US" sz="1100" dirty="0">
                        <a:solidFill>
                          <a:schemeClr val="bg1"/>
                        </a:solidFill>
                      </a:endParaRPr>
                    </a:p>
                  </a:txBody>
                  <a:tcPr marL="0" marR="0" marT="0" marB="0">
                    <a:solidFill>
                      <a:schemeClr val="tx1"/>
                    </a:solidFill>
                  </a:tcPr>
                </a:tc>
                <a:tc gridSpan="2">
                  <a:txBody>
                    <a:bodyPr/>
                    <a:lstStyle/>
                    <a:p>
                      <a:pPr algn="ctr"/>
                      <a:r>
                        <a:rPr lang="en-US" sz="1100" dirty="0">
                          <a:solidFill>
                            <a:schemeClr val="bg1"/>
                          </a:solidFill>
                        </a:rPr>
                        <a:t>Adjusted HR: 0.60 (95% CI: 0.51-0.71; </a:t>
                      </a:r>
                      <a:br>
                        <a:rPr lang="en-US" sz="1100" dirty="0">
                          <a:solidFill>
                            <a:schemeClr val="bg1"/>
                          </a:solidFill>
                        </a:rPr>
                      </a:br>
                      <a:r>
                        <a:rPr lang="en-US" sz="1100" dirty="0">
                          <a:solidFill>
                            <a:schemeClr val="bg1"/>
                          </a:solidFill>
                        </a:rPr>
                        <a:t>2-sided </a:t>
                      </a:r>
                      <a:r>
                        <a:rPr lang="en-US" sz="1100" i="1" dirty="0">
                          <a:solidFill>
                            <a:schemeClr val="bg1"/>
                          </a:solidFill>
                        </a:rPr>
                        <a:t>P </a:t>
                      </a:r>
                      <a:r>
                        <a:rPr lang="en-US" sz="1100" i="0" dirty="0">
                          <a:solidFill>
                            <a:schemeClr val="bg1"/>
                          </a:solidFill>
                        </a:rPr>
                        <a:t>&lt;.001)</a:t>
                      </a:r>
                      <a:endParaRPr lang="en-US" sz="1100" dirty="0">
                        <a:solidFill>
                          <a:schemeClr val="bg1"/>
                        </a:solidFill>
                      </a:endParaRPr>
                    </a:p>
                  </a:txBody>
                  <a:tcPr marL="0" marR="0" marT="0" marB="0">
                    <a:solidFill>
                      <a:schemeClr val="tx1"/>
                    </a:solidFill>
                  </a:tcPr>
                </a:tc>
                <a:tc hMerge="1">
                  <a:txBody>
                    <a:bodyPr/>
                    <a:lstStyle/>
                    <a:p>
                      <a:pPr algn="ctr"/>
                      <a:endParaRPr lang="en-US" sz="1200" dirty="0">
                        <a:solidFill>
                          <a:schemeClr val="bg1"/>
                        </a:solidFill>
                      </a:endParaRPr>
                    </a:p>
                  </a:txBody>
                  <a:tcPr>
                    <a:solidFill>
                      <a:schemeClr val="tx1"/>
                    </a:solidFill>
                  </a:tcPr>
                </a:tc>
                <a:extLst>
                  <a:ext uri="{0D108BD9-81ED-4DB2-BD59-A6C34878D82A}">
                    <a16:rowId xmlns:a16="http://schemas.microsoft.com/office/drawing/2014/main" val="2707324002"/>
                  </a:ext>
                </a:extLst>
              </a:tr>
            </a:tbl>
          </a:graphicData>
        </a:graphic>
      </p:graphicFrame>
      <p:sp>
        <p:nvSpPr>
          <p:cNvPr id="18" name="TextBox 17">
            <a:extLst>
              <a:ext uri="{FF2B5EF4-FFF2-40B4-BE49-F238E27FC236}">
                <a16:creationId xmlns:a16="http://schemas.microsoft.com/office/drawing/2014/main" id="{0FB0D44B-1B82-6F1E-2919-49C1C52897AB}"/>
              </a:ext>
            </a:extLst>
          </p:cNvPr>
          <p:cNvSpPr txBox="1"/>
          <p:nvPr/>
        </p:nvSpPr>
        <p:spPr bwMode="auto">
          <a:xfrm>
            <a:off x="7046819" y="1437479"/>
            <a:ext cx="392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mn-lt"/>
              </a:rPr>
              <a:t>PFS in AKT-Pathway Altered Population</a:t>
            </a:r>
          </a:p>
        </p:txBody>
      </p:sp>
      <p:sp>
        <p:nvSpPr>
          <p:cNvPr id="456" name="TextBox 455">
            <a:extLst>
              <a:ext uri="{FF2B5EF4-FFF2-40B4-BE49-F238E27FC236}">
                <a16:creationId xmlns:a16="http://schemas.microsoft.com/office/drawing/2014/main" id="{E9F36030-25A7-7FFF-B455-D4432822E26C}"/>
              </a:ext>
            </a:extLst>
          </p:cNvPr>
          <p:cNvSpPr txBox="1"/>
          <p:nvPr/>
        </p:nvSpPr>
        <p:spPr bwMode="auto">
          <a:xfrm rot="16200000">
            <a:off x="5299081" y="2949251"/>
            <a:ext cx="1688739" cy="276999"/>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PFS (%)</a:t>
            </a:r>
          </a:p>
        </p:txBody>
      </p:sp>
      <p:cxnSp>
        <p:nvCxnSpPr>
          <p:cNvPr id="459" name="Straight Connector 458">
            <a:extLst>
              <a:ext uri="{FF2B5EF4-FFF2-40B4-BE49-F238E27FC236}">
                <a16:creationId xmlns:a16="http://schemas.microsoft.com/office/drawing/2014/main" id="{0CD1EFF8-C914-361A-F13A-762BB5E58C7F}"/>
              </a:ext>
            </a:extLst>
          </p:cNvPr>
          <p:cNvCxnSpPr/>
          <p:nvPr/>
        </p:nvCxnSpPr>
        <p:spPr bwMode="auto">
          <a:xfrm>
            <a:off x="6395902" y="1764682"/>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01F20E1D-434E-D367-9ABF-C67E5DCF8C95}"/>
              </a:ext>
            </a:extLst>
          </p:cNvPr>
          <p:cNvCxnSpPr/>
          <p:nvPr/>
        </p:nvCxnSpPr>
        <p:spPr bwMode="auto">
          <a:xfrm>
            <a:off x="6395902" y="2279381"/>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EE5C6341-A0B9-F30A-518C-BAC4BDE94165}"/>
              </a:ext>
            </a:extLst>
          </p:cNvPr>
          <p:cNvCxnSpPr/>
          <p:nvPr/>
        </p:nvCxnSpPr>
        <p:spPr bwMode="auto">
          <a:xfrm>
            <a:off x="6395902" y="2812964"/>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50CD9B8E-E19B-518A-907A-E6EE897CB30E}"/>
              </a:ext>
            </a:extLst>
          </p:cNvPr>
          <p:cNvCxnSpPr/>
          <p:nvPr/>
        </p:nvCxnSpPr>
        <p:spPr bwMode="auto">
          <a:xfrm>
            <a:off x="6395902" y="3841291"/>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B60C641-40C1-794A-4007-2926F0F8578C}"/>
              </a:ext>
            </a:extLst>
          </p:cNvPr>
          <p:cNvCxnSpPr/>
          <p:nvPr/>
        </p:nvCxnSpPr>
        <p:spPr bwMode="auto">
          <a:xfrm>
            <a:off x="6395902" y="4361357"/>
            <a:ext cx="73922" cy="0"/>
          </a:xfrm>
          <a:prstGeom prst="line">
            <a:avLst/>
          </a:prstGeom>
          <a:noFill/>
          <a:ln w="28575" cap="flat" cmpd="sng" algn="ctr">
            <a:solidFill>
              <a:schemeClr val="bg1"/>
            </a:solidFill>
            <a:prstDash val="solid"/>
            <a:round/>
            <a:headEnd type="none" w="med" len="med"/>
            <a:tailEnd type="none" w="med" len="med"/>
          </a:ln>
          <a:effectLst/>
        </p:spPr>
      </p:cxnSp>
      <p:sp>
        <p:nvSpPr>
          <p:cNvPr id="466" name="TextBox 465">
            <a:extLst>
              <a:ext uri="{FF2B5EF4-FFF2-40B4-BE49-F238E27FC236}">
                <a16:creationId xmlns:a16="http://schemas.microsoft.com/office/drawing/2014/main" id="{CBA1ED07-C726-3E51-7C18-D9D78152FACF}"/>
              </a:ext>
            </a:extLst>
          </p:cNvPr>
          <p:cNvSpPr txBox="1"/>
          <p:nvPr/>
        </p:nvSpPr>
        <p:spPr bwMode="auto">
          <a:xfrm>
            <a:off x="6004951" y="1654879"/>
            <a:ext cx="369333"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100</a:t>
            </a:r>
          </a:p>
        </p:txBody>
      </p:sp>
      <p:sp>
        <p:nvSpPr>
          <p:cNvPr id="467" name="TextBox 466">
            <a:extLst>
              <a:ext uri="{FF2B5EF4-FFF2-40B4-BE49-F238E27FC236}">
                <a16:creationId xmlns:a16="http://schemas.microsoft.com/office/drawing/2014/main" id="{3E4CD57F-5DE2-63D8-658E-10E8DB242416}"/>
              </a:ext>
            </a:extLst>
          </p:cNvPr>
          <p:cNvSpPr txBox="1"/>
          <p:nvPr/>
        </p:nvSpPr>
        <p:spPr bwMode="auto">
          <a:xfrm>
            <a:off x="6090855" y="2163514"/>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80</a:t>
            </a:r>
          </a:p>
        </p:txBody>
      </p:sp>
      <p:sp>
        <p:nvSpPr>
          <p:cNvPr id="468" name="TextBox 467">
            <a:extLst>
              <a:ext uri="{FF2B5EF4-FFF2-40B4-BE49-F238E27FC236}">
                <a16:creationId xmlns:a16="http://schemas.microsoft.com/office/drawing/2014/main" id="{BA69BD9D-20BB-0DBF-509F-DD68DEC107DA}"/>
              </a:ext>
            </a:extLst>
          </p:cNvPr>
          <p:cNvSpPr txBox="1"/>
          <p:nvPr/>
        </p:nvSpPr>
        <p:spPr bwMode="auto">
          <a:xfrm>
            <a:off x="6090855" y="2690021"/>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60</a:t>
            </a:r>
          </a:p>
        </p:txBody>
      </p:sp>
      <p:sp>
        <p:nvSpPr>
          <p:cNvPr id="469" name="TextBox 468">
            <a:extLst>
              <a:ext uri="{FF2B5EF4-FFF2-40B4-BE49-F238E27FC236}">
                <a16:creationId xmlns:a16="http://schemas.microsoft.com/office/drawing/2014/main" id="{A21163B4-420D-CAE5-FD29-5F45A9B5023F}"/>
              </a:ext>
            </a:extLst>
          </p:cNvPr>
          <p:cNvSpPr txBox="1"/>
          <p:nvPr/>
        </p:nvSpPr>
        <p:spPr bwMode="auto">
          <a:xfrm>
            <a:off x="6090855" y="3737753"/>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20</a:t>
            </a:r>
          </a:p>
        </p:txBody>
      </p:sp>
      <p:sp>
        <p:nvSpPr>
          <p:cNvPr id="470" name="TextBox 469">
            <a:extLst>
              <a:ext uri="{FF2B5EF4-FFF2-40B4-BE49-F238E27FC236}">
                <a16:creationId xmlns:a16="http://schemas.microsoft.com/office/drawing/2014/main" id="{CD4EEB70-27E4-0A41-F90B-010DE24CD5D8}"/>
              </a:ext>
            </a:extLst>
          </p:cNvPr>
          <p:cNvSpPr txBox="1"/>
          <p:nvPr/>
        </p:nvSpPr>
        <p:spPr bwMode="auto">
          <a:xfrm>
            <a:off x="6090855" y="4250241"/>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0</a:t>
            </a:r>
          </a:p>
        </p:txBody>
      </p:sp>
      <p:cxnSp>
        <p:nvCxnSpPr>
          <p:cNvPr id="471" name="Straight Connector 470">
            <a:extLst>
              <a:ext uri="{FF2B5EF4-FFF2-40B4-BE49-F238E27FC236}">
                <a16:creationId xmlns:a16="http://schemas.microsoft.com/office/drawing/2014/main" id="{FB67D449-4910-6FC3-6218-8BFDA4099B7B}"/>
              </a:ext>
            </a:extLst>
          </p:cNvPr>
          <p:cNvCxnSpPr/>
          <p:nvPr/>
        </p:nvCxnSpPr>
        <p:spPr bwMode="auto">
          <a:xfrm>
            <a:off x="6395902" y="3332296"/>
            <a:ext cx="73922" cy="0"/>
          </a:xfrm>
          <a:prstGeom prst="line">
            <a:avLst/>
          </a:prstGeom>
          <a:noFill/>
          <a:ln w="28575" cap="flat" cmpd="sng" algn="ctr">
            <a:solidFill>
              <a:schemeClr val="bg1"/>
            </a:solidFill>
            <a:prstDash val="solid"/>
            <a:round/>
            <a:headEnd type="none" w="med" len="med"/>
            <a:tailEnd type="none" w="med" len="med"/>
          </a:ln>
          <a:effectLst/>
        </p:spPr>
      </p:cxnSp>
      <p:sp>
        <p:nvSpPr>
          <p:cNvPr id="472" name="TextBox 471">
            <a:extLst>
              <a:ext uri="{FF2B5EF4-FFF2-40B4-BE49-F238E27FC236}">
                <a16:creationId xmlns:a16="http://schemas.microsoft.com/office/drawing/2014/main" id="{58EC4CE0-7C70-0482-8BF3-44BFF32C6F2A}"/>
              </a:ext>
            </a:extLst>
          </p:cNvPr>
          <p:cNvSpPr txBox="1"/>
          <p:nvPr/>
        </p:nvSpPr>
        <p:spPr bwMode="auto">
          <a:xfrm>
            <a:off x="6090855" y="3209356"/>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40</a:t>
            </a:r>
          </a:p>
        </p:txBody>
      </p:sp>
      <p:sp>
        <p:nvSpPr>
          <p:cNvPr id="499" name="TextBox 498">
            <a:extLst>
              <a:ext uri="{FF2B5EF4-FFF2-40B4-BE49-F238E27FC236}">
                <a16:creationId xmlns:a16="http://schemas.microsoft.com/office/drawing/2014/main" id="{BE3D25E8-198B-F675-37D4-C8A0A58838E0}"/>
              </a:ext>
            </a:extLst>
          </p:cNvPr>
          <p:cNvSpPr txBox="1"/>
          <p:nvPr/>
        </p:nvSpPr>
        <p:spPr bwMode="auto">
          <a:xfrm>
            <a:off x="6323477" y="4455368"/>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0</a:t>
            </a:r>
          </a:p>
        </p:txBody>
      </p:sp>
      <p:sp>
        <p:nvSpPr>
          <p:cNvPr id="453" name="TextBox 452">
            <a:extLst>
              <a:ext uri="{FF2B5EF4-FFF2-40B4-BE49-F238E27FC236}">
                <a16:creationId xmlns:a16="http://schemas.microsoft.com/office/drawing/2014/main" id="{0D496CC9-3C1E-66DF-08AA-67E2682FD8A9}"/>
              </a:ext>
            </a:extLst>
          </p:cNvPr>
          <p:cNvSpPr txBox="1"/>
          <p:nvPr/>
        </p:nvSpPr>
        <p:spPr bwMode="auto">
          <a:xfrm>
            <a:off x="8264859" y="4630600"/>
            <a:ext cx="1586588"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455" name="TextBox 454">
            <a:extLst>
              <a:ext uri="{FF2B5EF4-FFF2-40B4-BE49-F238E27FC236}">
                <a16:creationId xmlns:a16="http://schemas.microsoft.com/office/drawing/2014/main" id="{8E49B2D1-8B86-A8F1-5D10-8A31FBF26995}"/>
              </a:ext>
            </a:extLst>
          </p:cNvPr>
          <p:cNvSpPr txBox="1"/>
          <p:nvPr/>
        </p:nvSpPr>
        <p:spPr bwMode="auto">
          <a:xfrm>
            <a:off x="6627341" y="4060845"/>
            <a:ext cx="555835" cy="21467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Censored</a:t>
            </a:r>
          </a:p>
        </p:txBody>
      </p:sp>
      <p:cxnSp>
        <p:nvCxnSpPr>
          <p:cNvPr id="458" name="Straight Connector 457">
            <a:extLst>
              <a:ext uri="{FF2B5EF4-FFF2-40B4-BE49-F238E27FC236}">
                <a16:creationId xmlns:a16="http://schemas.microsoft.com/office/drawing/2014/main" id="{8EF5B135-B28C-0C54-69AB-711ECD71CF90}"/>
              </a:ext>
            </a:extLst>
          </p:cNvPr>
          <p:cNvCxnSpPr>
            <a:cxnSpLocks/>
          </p:cNvCxnSpPr>
          <p:nvPr/>
        </p:nvCxnSpPr>
        <p:spPr bwMode="auto">
          <a:xfrm>
            <a:off x="6467419" y="1764682"/>
            <a:ext cx="0" cy="2596675"/>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3FF5723B-9924-3CB2-F51B-2BB19CC097A1}"/>
              </a:ext>
            </a:extLst>
          </p:cNvPr>
          <p:cNvCxnSpPr>
            <a:cxnSpLocks/>
          </p:cNvCxnSpPr>
          <p:nvPr/>
        </p:nvCxnSpPr>
        <p:spPr bwMode="auto">
          <a:xfrm>
            <a:off x="6458437" y="4361357"/>
            <a:ext cx="5276618" cy="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C9A4359D-9771-C11A-A00F-7A9EAB307EB0}"/>
              </a:ext>
            </a:extLst>
          </p:cNvPr>
          <p:cNvCxnSpPr>
            <a:cxnSpLocks/>
          </p:cNvCxnSpPr>
          <p:nvPr/>
        </p:nvCxnSpPr>
        <p:spPr bwMode="auto">
          <a:xfrm rot="16200000">
            <a:off x="6427290"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330CBDF-AB68-DDFE-8BC9-5AE1100592BF}"/>
              </a:ext>
            </a:extLst>
          </p:cNvPr>
          <p:cNvCxnSpPr>
            <a:cxnSpLocks/>
          </p:cNvCxnSpPr>
          <p:nvPr/>
        </p:nvCxnSpPr>
        <p:spPr bwMode="auto">
          <a:xfrm rot="16200000">
            <a:off x="6630751"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C1036FCB-9DF9-5A6A-D101-5A1DCAE2164E}"/>
              </a:ext>
            </a:extLst>
          </p:cNvPr>
          <p:cNvCxnSpPr>
            <a:cxnSpLocks/>
          </p:cNvCxnSpPr>
          <p:nvPr/>
        </p:nvCxnSpPr>
        <p:spPr bwMode="auto">
          <a:xfrm rot="16200000">
            <a:off x="6822418"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81C9AC2C-2F7C-AF8E-3777-C9B042859420}"/>
              </a:ext>
            </a:extLst>
          </p:cNvPr>
          <p:cNvCxnSpPr>
            <a:cxnSpLocks/>
          </p:cNvCxnSpPr>
          <p:nvPr/>
        </p:nvCxnSpPr>
        <p:spPr bwMode="auto">
          <a:xfrm rot="16200000">
            <a:off x="7028829"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F70C2CA2-F571-7F11-BA76-1B2C71BA94AA}"/>
              </a:ext>
            </a:extLst>
          </p:cNvPr>
          <p:cNvCxnSpPr>
            <a:cxnSpLocks/>
          </p:cNvCxnSpPr>
          <p:nvPr/>
        </p:nvCxnSpPr>
        <p:spPr bwMode="auto">
          <a:xfrm rot="16200000">
            <a:off x="7238189"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13CDE56-3755-23EC-74AA-546AA9EBD06F}"/>
              </a:ext>
            </a:extLst>
          </p:cNvPr>
          <p:cNvCxnSpPr>
            <a:cxnSpLocks/>
          </p:cNvCxnSpPr>
          <p:nvPr/>
        </p:nvCxnSpPr>
        <p:spPr bwMode="auto">
          <a:xfrm rot="16200000">
            <a:off x="7435753"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6CB7D31-5E26-32E7-F5C0-4BB369C4E55B}"/>
              </a:ext>
            </a:extLst>
          </p:cNvPr>
          <p:cNvCxnSpPr>
            <a:cxnSpLocks/>
          </p:cNvCxnSpPr>
          <p:nvPr/>
        </p:nvCxnSpPr>
        <p:spPr bwMode="auto">
          <a:xfrm rot="16200000">
            <a:off x="763626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6C523515-C3F5-8FB8-1C90-B02C4870F6CE}"/>
              </a:ext>
            </a:extLst>
          </p:cNvPr>
          <p:cNvCxnSpPr>
            <a:cxnSpLocks/>
          </p:cNvCxnSpPr>
          <p:nvPr/>
        </p:nvCxnSpPr>
        <p:spPr bwMode="auto">
          <a:xfrm rot="16200000">
            <a:off x="7842677"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2649AB60-AD07-5CC8-3003-0BE4F4B3E5FF}"/>
              </a:ext>
            </a:extLst>
          </p:cNvPr>
          <p:cNvCxnSpPr>
            <a:cxnSpLocks/>
          </p:cNvCxnSpPr>
          <p:nvPr/>
        </p:nvCxnSpPr>
        <p:spPr bwMode="auto">
          <a:xfrm rot="16200000">
            <a:off x="8046138"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7F3DEC2C-8146-514D-29AB-4DC197E476EE}"/>
              </a:ext>
            </a:extLst>
          </p:cNvPr>
          <p:cNvCxnSpPr>
            <a:cxnSpLocks/>
          </p:cNvCxnSpPr>
          <p:nvPr/>
        </p:nvCxnSpPr>
        <p:spPr bwMode="auto">
          <a:xfrm rot="16200000">
            <a:off x="8240755"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D2B3742C-BE28-4B02-5F93-8450629C9B46}"/>
              </a:ext>
            </a:extLst>
          </p:cNvPr>
          <p:cNvCxnSpPr>
            <a:cxnSpLocks/>
          </p:cNvCxnSpPr>
          <p:nvPr/>
        </p:nvCxnSpPr>
        <p:spPr bwMode="auto">
          <a:xfrm rot="16200000">
            <a:off x="8447165"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96CA1C25-C330-7966-6CBE-D6BC4B9CBCCD}"/>
              </a:ext>
            </a:extLst>
          </p:cNvPr>
          <p:cNvCxnSpPr>
            <a:cxnSpLocks/>
          </p:cNvCxnSpPr>
          <p:nvPr/>
        </p:nvCxnSpPr>
        <p:spPr bwMode="auto">
          <a:xfrm rot="16200000">
            <a:off x="8656524"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D2436FA-9B0F-1D7B-5CB2-5A095E041862}"/>
              </a:ext>
            </a:extLst>
          </p:cNvPr>
          <p:cNvCxnSpPr>
            <a:cxnSpLocks/>
          </p:cNvCxnSpPr>
          <p:nvPr/>
        </p:nvCxnSpPr>
        <p:spPr bwMode="auto">
          <a:xfrm rot="16200000">
            <a:off x="8854088"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C004B851-E0A4-8831-6DE2-0A99CB063C96}"/>
              </a:ext>
            </a:extLst>
          </p:cNvPr>
          <p:cNvCxnSpPr>
            <a:cxnSpLocks/>
          </p:cNvCxnSpPr>
          <p:nvPr/>
        </p:nvCxnSpPr>
        <p:spPr bwMode="auto">
          <a:xfrm rot="16200000">
            <a:off x="9057550"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468270DE-170C-8513-C129-28B1CD198CC3}"/>
              </a:ext>
            </a:extLst>
          </p:cNvPr>
          <p:cNvCxnSpPr>
            <a:cxnSpLocks/>
          </p:cNvCxnSpPr>
          <p:nvPr/>
        </p:nvCxnSpPr>
        <p:spPr bwMode="auto">
          <a:xfrm rot="16200000">
            <a:off x="925216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A67E912E-F31E-3780-C4B8-2B812CB26EF4}"/>
              </a:ext>
            </a:extLst>
          </p:cNvPr>
          <p:cNvCxnSpPr>
            <a:cxnSpLocks/>
          </p:cNvCxnSpPr>
          <p:nvPr/>
        </p:nvCxnSpPr>
        <p:spPr bwMode="auto">
          <a:xfrm rot="16200000">
            <a:off x="945857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F8C80CA-3910-0AFB-5ACD-40B59076FCFA}"/>
              </a:ext>
            </a:extLst>
          </p:cNvPr>
          <p:cNvCxnSpPr>
            <a:cxnSpLocks/>
          </p:cNvCxnSpPr>
          <p:nvPr/>
        </p:nvCxnSpPr>
        <p:spPr bwMode="auto">
          <a:xfrm rot="16200000">
            <a:off x="966793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587D945-0E52-2E20-2814-271DB23C314A}"/>
              </a:ext>
            </a:extLst>
          </p:cNvPr>
          <p:cNvCxnSpPr>
            <a:cxnSpLocks/>
          </p:cNvCxnSpPr>
          <p:nvPr/>
        </p:nvCxnSpPr>
        <p:spPr bwMode="auto">
          <a:xfrm rot="16200000">
            <a:off x="9865501"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8D2449F8-21F5-DE6F-DE05-97E1689DE09A}"/>
              </a:ext>
            </a:extLst>
          </p:cNvPr>
          <p:cNvCxnSpPr>
            <a:cxnSpLocks/>
          </p:cNvCxnSpPr>
          <p:nvPr/>
        </p:nvCxnSpPr>
        <p:spPr bwMode="auto">
          <a:xfrm rot="16200000">
            <a:off x="10074860"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557C5AD1-7E7E-DFB0-C707-9D82677C2581}"/>
              </a:ext>
            </a:extLst>
          </p:cNvPr>
          <p:cNvCxnSpPr>
            <a:cxnSpLocks/>
          </p:cNvCxnSpPr>
          <p:nvPr/>
        </p:nvCxnSpPr>
        <p:spPr bwMode="auto">
          <a:xfrm rot="16200000">
            <a:off x="1026947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472B84E0-4EEC-E4AF-B20A-B1150EB82CF6}"/>
              </a:ext>
            </a:extLst>
          </p:cNvPr>
          <p:cNvCxnSpPr>
            <a:cxnSpLocks/>
          </p:cNvCxnSpPr>
          <p:nvPr/>
        </p:nvCxnSpPr>
        <p:spPr bwMode="auto">
          <a:xfrm rot="16200000">
            <a:off x="10475886"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7E88B536-D3A2-1ABA-70EA-57CAAFF5209B}"/>
              </a:ext>
            </a:extLst>
          </p:cNvPr>
          <p:cNvCxnSpPr>
            <a:cxnSpLocks/>
          </p:cNvCxnSpPr>
          <p:nvPr/>
        </p:nvCxnSpPr>
        <p:spPr bwMode="auto">
          <a:xfrm rot="16200000">
            <a:off x="10685245"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D66829D-0ADE-3DBA-0C50-34D15AD5E067}"/>
              </a:ext>
            </a:extLst>
          </p:cNvPr>
          <p:cNvCxnSpPr>
            <a:cxnSpLocks/>
          </p:cNvCxnSpPr>
          <p:nvPr/>
        </p:nvCxnSpPr>
        <p:spPr bwMode="auto">
          <a:xfrm rot="16200000">
            <a:off x="10882810"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6410D22-ADAA-55CD-9DBD-E96C188C8A3C}"/>
              </a:ext>
            </a:extLst>
          </p:cNvPr>
          <p:cNvCxnSpPr>
            <a:cxnSpLocks/>
          </p:cNvCxnSpPr>
          <p:nvPr/>
        </p:nvCxnSpPr>
        <p:spPr bwMode="auto">
          <a:xfrm rot="16200000">
            <a:off x="11083323"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51D08058-AA14-1FB1-EAD3-593CDA36FBDE}"/>
              </a:ext>
            </a:extLst>
          </p:cNvPr>
          <p:cNvCxnSpPr>
            <a:cxnSpLocks/>
          </p:cNvCxnSpPr>
          <p:nvPr/>
        </p:nvCxnSpPr>
        <p:spPr bwMode="auto">
          <a:xfrm rot="16200000">
            <a:off x="11289733"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1A4EA16-CE6B-CCD8-63BC-11811B134625}"/>
              </a:ext>
            </a:extLst>
          </p:cNvPr>
          <p:cNvCxnSpPr>
            <a:cxnSpLocks/>
          </p:cNvCxnSpPr>
          <p:nvPr/>
        </p:nvCxnSpPr>
        <p:spPr bwMode="auto">
          <a:xfrm rot="16200000">
            <a:off x="11499093" y="4414277"/>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22919C68-54C2-7CCE-A6BC-B9AA0E34D7E6}"/>
              </a:ext>
            </a:extLst>
          </p:cNvPr>
          <p:cNvCxnSpPr>
            <a:cxnSpLocks/>
          </p:cNvCxnSpPr>
          <p:nvPr/>
        </p:nvCxnSpPr>
        <p:spPr bwMode="auto">
          <a:xfrm rot="16200000">
            <a:off x="11696658" y="4414277"/>
            <a:ext cx="82184" cy="0"/>
          </a:xfrm>
          <a:prstGeom prst="line">
            <a:avLst/>
          </a:prstGeom>
          <a:noFill/>
          <a:ln w="28575" cap="flat" cmpd="sng" algn="ctr">
            <a:solidFill>
              <a:schemeClr val="bg1"/>
            </a:solidFill>
            <a:prstDash val="solid"/>
            <a:round/>
            <a:headEnd type="none" w="med" len="med"/>
            <a:tailEnd type="none" w="med" len="med"/>
          </a:ln>
          <a:effectLst/>
        </p:spPr>
      </p:cxnSp>
      <p:sp>
        <p:nvSpPr>
          <p:cNvPr id="500" name="TextBox 499">
            <a:extLst>
              <a:ext uri="{FF2B5EF4-FFF2-40B4-BE49-F238E27FC236}">
                <a16:creationId xmlns:a16="http://schemas.microsoft.com/office/drawing/2014/main" id="{ECBEE6F3-3E40-529C-4BE7-5254027C79E4}"/>
              </a:ext>
            </a:extLst>
          </p:cNvPr>
          <p:cNvSpPr txBox="1"/>
          <p:nvPr/>
        </p:nvSpPr>
        <p:spPr bwMode="auto">
          <a:xfrm>
            <a:off x="6560847"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a:t>
            </a:r>
          </a:p>
        </p:txBody>
      </p:sp>
      <p:sp>
        <p:nvSpPr>
          <p:cNvPr id="501" name="TextBox 500">
            <a:extLst>
              <a:ext uri="{FF2B5EF4-FFF2-40B4-BE49-F238E27FC236}">
                <a16:creationId xmlns:a16="http://schemas.microsoft.com/office/drawing/2014/main" id="{DB866688-4E3D-CC31-5450-312C3F516D2D}"/>
              </a:ext>
            </a:extLst>
          </p:cNvPr>
          <p:cNvSpPr txBox="1"/>
          <p:nvPr/>
        </p:nvSpPr>
        <p:spPr bwMode="auto">
          <a:xfrm>
            <a:off x="6758411"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a:t>
            </a:r>
          </a:p>
        </p:txBody>
      </p:sp>
      <p:sp>
        <p:nvSpPr>
          <p:cNvPr id="502" name="TextBox 501">
            <a:extLst>
              <a:ext uri="{FF2B5EF4-FFF2-40B4-BE49-F238E27FC236}">
                <a16:creationId xmlns:a16="http://schemas.microsoft.com/office/drawing/2014/main" id="{BBF3905E-7C7A-49A2-9746-8EFDA29DA0B0}"/>
              </a:ext>
            </a:extLst>
          </p:cNvPr>
          <p:cNvSpPr txBox="1"/>
          <p:nvPr/>
        </p:nvSpPr>
        <p:spPr bwMode="auto">
          <a:xfrm>
            <a:off x="6958924"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3</a:t>
            </a:r>
          </a:p>
        </p:txBody>
      </p:sp>
      <p:sp>
        <p:nvSpPr>
          <p:cNvPr id="503" name="TextBox 502">
            <a:extLst>
              <a:ext uri="{FF2B5EF4-FFF2-40B4-BE49-F238E27FC236}">
                <a16:creationId xmlns:a16="http://schemas.microsoft.com/office/drawing/2014/main" id="{75AED456-2850-4F5A-2D01-D181589990F6}"/>
              </a:ext>
            </a:extLst>
          </p:cNvPr>
          <p:cNvSpPr txBox="1"/>
          <p:nvPr/>
        </p:nvSpPr>
        <p:spPr bwMode="auto">
          <a:xfrm>
            <a:off x="7174182"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4</a:t>
            </a:r>
          </a:p>
        </p:txBody>
      </p:sp>
      <p:sp>
        <p:nvSpPr>
          <p:cNvPr id="504" name="TextBox 503">
            <a:extLst>
              <a:ext uri="{FF2B5EF4-FFF2-40B4-BE49-F238E27FC236}">
                <a16:creationId xmlns:a16="http://schemas.microsoft.com/office/drawing/2014/main" id="{571F9B95-F436-6252-44AA-80F78E77C99F}"/>
              </a:ext>
            </a:extLst>
          </p:cNvPr>
          <p:cNvSpPr txBox="1"/>
          <p:nvPr/>
        </p:nvSpPr>
        <p:spPr bwMode="auto">
          <a:xfrm>
            <a:off x="7368798"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5</a:t>
            </a:r>
          </a:p>
        </p:txBody>
      </p:sp>
      <p:sp>
        <p:nvSpPr>
          <p:cNvPr id="505" name="TextBox 504">
            <a:extLst>
              <a:ext uri="{FF2B5EF4-FFF2-40B4-BE49-F238E27FC236}">
                <a16:creationId xmlns:a16="http://schemas.microsoft.com/office/drawing/2014/main" id="{6AFA0FDA-86B0-5D18-62A7-CC8BC16FBA64}"/>
              </a:ext>
            </a:extLst>
          </p:cNvPr>
          <p:cNvSpPr txBox="1"/>
          <p:nvPr/>
        </p:nvSpPr>
        <p:spPr bwMode="auto">
          <a:xfrm>
            <a:off x="7578157"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6</a:t>
            </a:r>
          </a:p>
        </p:txBody>
      </p:sp>
      <p:sp>
        <p:nvSpPr>
          <p:cNvPr id="506" name="TextBox 505">
            <a:extLst>
              <a:ext uri="{FF2B5EF4-FFF2-40B4-BE49-F238E27FC236}">
                <a16:creationId xmlns:a16="http://schemas.microsoft.com/office/drawing/2014/main" id="{013E85B5-48D3-65F3-5AB8-89E3847BB3F2}"/>
              </a:ext>
            </a:extLst>
          </p:cNvPr>
          <p:cNvSpPr txBox="1"/>
          <p:nvPr/>
        </p:nvSpPr>
        <p:spPr bwMode="auto">
          <a:xfrm>
            <a:off x="7775721"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7</a:t>
            </a:r>
          </a:p>
        </p:txBody>
      </p:sp>
      <p:sp>
        <p:nvSpPr>
          <p:cNvPr id="507" name="TextBox 506">
            <a:extLst>
              <a:ext uri="{FF2B5EF4-FFF2-40B4-BE49-F238E27FC236}">
                <a16:creationId xmlns:a16="http://schemas.microsoft.com/office/drawing/2014/main" id="{5138A5F3-1EFF-F4B3-628B-3221CAB1551E}"/>
              </a:ext>
            </a:extLst>
          </p:cNvPr>
          <p:cNvSpPr txBox="1"/>
          <p:nvPr/>
        </p:nvSpPr>
        <p:spPr bwMode="auto">
          <a:xfrm>
            <a:off x="7976234"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8</a:t>
            </a:r>
          </a:p>
        </p:txBody>
      </p:sp>
      <p:sp>
        <p:nvSpPr>
          <p:cNvPr id="508" name="TextBox 507">
            <a:extLst>
              <a:ext uri="{FF2B5EF4-FFF2-40B4-BE49-F238E27FC236}">
                <a16:creationId xmlns:a16="http://schemas.microsoft.com/office/drawing/2014/main" id="{23FCCD99-4135-2CF5-42E9-F7E0E4CE5666}"/>
              </a:ext>
            </a:extLst>
          </p:cNvPr>
          <p:cNvSpPr txBox="1"/>
          <p:nvPr/>
        </p:nvSpPr>
        <p:spPr bwMode="auto">
          <a:xfrm>
            <a:off x="8170431"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9</a:t>
            </a:r>
          </a:p>
        </p:txBody>
      </p:sp>
      <p:sp>
        <p:nvSpPr>
          <p:cNvPr id="509" name="TextBox 508">
            <a:extLst>
              <a:ext uri="{FF2B5EF4-FFF2-40B4-BE49-F238E27FC236}">
                <a16:creationId xmlns:a16="http://schemas.microsoft.com/office/drawing/2014/main" id="{9EEBC045-C18B-7E32-A2A3-39C71D2EDC0E}"/>
              </a:ext>
            </a:extLst>
          </p:cNvPr>
          <p:cNvSpPr txBox="1"/>
          <p:nvPr/>
        </p:nvSpPr>
        <p:spPr bwMode="auto">
          <a:xfrm>
            <a:off x="8380210"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10</a:t>
            </a:r>
          </a:p>
        </p:txBody>
      </p:sp>
      <p:sp>
        <p:nvSpPr>
          <p:cNvPr id="510" name="TextBox 509">
            <a:extLst>
              <a:ext uri="{FF2B5EF4-FFF2-40B4-BE49-F238E27FC236}">
                <a16:creationId xmlns:a16="http://schemas.microsoft.com/office/drawing/2014/main" id="{0FCEEF3E-37EB-834D-63C3-32B982386067}"/>
              </a:ext>
            </a:extLst>
          </p:cNvPr>
          <p:cNvSpPr txBox="1"/>
          <p:nvPr/>
        </p:nvSpPr>
        <p:spPr bwMode="auto">
          <a:xfrm>
            <a:off x="8589568"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11</a:t>
            </a:r>
          </a:p>
        </p:txBody>
      </p:sp>
      <p:sp>
        <p:nvSpPr>
          <p:cNvPr id="511" name="TextBox 510">
            <a:extLst>
              <a:ext uri="{FF2B5EF4-FFF2-40B4-BE49-F238E27FC236}">
                <a16:creationId xmlns:a16="http://schemas.microsoft.com/office/drawing/2014/main" id="{5ED69123-2809-35BB-56DB-8BF0CEAFA2EB}"/>
              </a:ext>
            </a:extLst>
          </p:cNvPr>
          <p:cNvSpPr txBox="1"/>
          <p:nvPr/>
        </p:nvSpPr>
        <p:spPr bwMode="auto">
          <a:xfrm>
            <a:off x="8787132"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12</a:t>
            </a:r>
          </a:p>
        </p:txBody>
      </p:sp>
      <p:sp>
        <p:nvSpPr>
          <p:cNvPr id="512" name="TextBox 511">
            <a:extLst>
              <a:ext uri="{FF2B5EF4-FFF2-40B4-BE49-F238E27FC236}">
                <a16:creationId xmlns:a16="http://schemas.microsoft.com/office/drawing/2014/main" id="{9C1C4A19-3A27-B0E4-85AA-20D507E80C43}"/>
              </a:ext>
            </a:extLst>
          </p:cNvPr>
          <p:cNvSpPr txBox="1"/>
          <p:nvPr/>
        </p:nvSpPr>
        <p:spPr bwMode="auto">
          <a:xfrm>
            <a:off x="8987646"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13</a:t>
            </a:r>
          </a:p>
        </p:txBody>
      </p:sp>
      <p:sp>
        <p:nvSpPr>
          <p:cNvPr id="513" name="TextBox 512">
            <a:extLst>
              <a:ext uri="{FF2B5EF4-FFF2-40B4-BE49-F238E27FC236}">
                <a16:creationId xmlns:a16="http://schemas.microsoft.com/office/drawing/2014/main" id="{F2510851-1269-00EA-423A-C500EBB79071}"/>
              </a:ext>
            </a:extLst>
          </p:cNvPr>
          <p:cNvSpPr txBox="1"/>
          <p:nvPr/>
        </p:nvSpPr>
        <p:spPr bwMode="auto">
          <a:xfrm>
            <a:off x="9176595"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14</a:t>
            </a:r>
          </a:p>
        </p:txBody>
      </p:sp>
      <p:sp>
        <p:nvSpPr>
          <p:cNvPr id="514" name="TextBox 513">
            <a:extLst>
              <a:ext uri="{FF2B5EF4-FFF2-40B4-BE49-F238E27FC236}">
                <a16:creationId xmlns:a16="http://schemas.microsoft.com/office/drawing/2014/main" id="{4F6E6F67-51B6-E581-4796-334D80AA6B37}"/>
              </a:ext>
            </a:extLst>
          </p:cNvPr>
          <p:cNvSpPr txBox="1"/>
          <p:nvPr/>
        </p:nvSpPr>
        <p:spPr bwMode="auto">
          <a:xfrm>
            <a:off x="9391622"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15</a:t>
            </a:r>
          </a:p>
        </p:txBody>
      </p:sp>
      <p:sp>
        <p:nvSpPr>
          <p:cNvPr id="515" name="TextBox 514">
            <a:extLst>
              <a:ext uri="{FF2B5EF4-FFF2-40B4-BE49-F238E27FC236}">
                <a16:creationId xmlns:a16="http://schemas.microsoft.com/office/drawing/2014/main" id="{9977C5E0-55B0-CE3A-9783-382A5DE057B2}"/>
              </a:ext>
            </a:extLst>
          </p:cNvPr>
          <p:cNvSpPr txBox="1"/>
          <p:nvPr/>
        </p:nvSpPr>
        <p:spPr bwMode="auto">
          <a:xfrm>
            <a:off x="9600980"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16</a:t>
            </a:r>
          </a:p>
        </p:txBody>
      </p:sp>
      <p:sp>
        <p:nvSpPr>
          <p:cNvPr id="516" name="TextBox 515">
            <a:extLst>
              <a:ext uri="{FF2B5EF4-FFF2-40B4-BE49-F238E27FC236}">
                <a16:creationId xmlns:a16="http://schemas.microsoft.com/office/drawing/2014/main" id="{B1081214-5CA7-3E1C-A5E6-9AA6628D7BEF}"/>
              </a:ext>
            </a:extLst>
          </p:cNvPr>
          <p:cNvSpPr txBox="1"/>
          <p:nvPr/>
        </p:nvSpPr>
        <p:spPr bwMode="auto">
          <a:xfrm>
            <a:off x="9798544"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17</a:t>
            </a:r>
          </a:p>
        </p:txBody>
      </p:sp>
      <p:sp>
        <p:nvSpPr>
          <p:cNvPr id="517" name="TextBox 516">
            <a:extLst>
              <a:ext uri="{FF2B5EF4-FFF2-40B4-BE49-F238E27FC236}">
                <a16:creationId xmlns:a16="http://schemas.microsoft.com/office/drawing/2014/main" id="{F7D1A736-DD64-1918-1DDA-44783730BB5A}"/>
              </a:ext>
            </a:extLst>
          </p:cNvPr>
          <p:cNvSpPr txBox="1"/>
          <p:nvPr/>
        </p:nvSpPr>
        <p:spPr bwMode="auto">
          <a:xfrm>
            <a:off x="9999057"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18</a:t>
            </a:r>
          </a:p>
        </p:txBody>
      </p:sp>
      <p:sp>
        <p:nvSpPr>
          <p:cNvPr id="518" name="TextBox 517">
            <a:extLst>
              <a:ext uri="{FF2B5EF4-FFF2-40B4-BE49-F238E27FC236}">
                <a16:creationId xmlns:a16="http://schemas.microsoft.com/office/drawing/2014/main" id="{1E84BB3D-A656-39A0-E04E-92ED220E5605}"/>
              </a:ext>
            </a:extLst>
          </p:cNvPr>
          <p:cNvSpPr txBox="1"/>
          <p:nvPr/>
        </p:nvSpPr>
        <p:spPr bwMode="auto">
          <a:xfrm>
            <a:off x="10204204"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19</a:t>
            </a:r>
          </a:p>
        </p:txBody>
      </p:sp>
      <p:sp>
        <p:nvSpPr>
          <p:cNvPr id="519" name="TextBox 518">
            <a:extLst>
              <a:ext uri="{FF2B5EF4-FFF2-40B4-BE49-F238E27FC236}">
                <a16:creationId xmlns:a16="http://schemas.microsoft.com/office/drawing/2014/main" id="{166328AA-37A9-FAF8-9E78-760AC2C2CF14}"/>
              </a:ext>
            </a:extLst>
          </p:cNvPr>
          <p:cNvSpPr txBox="1"/>
          <p:nvPr/>
        </p:nvSpPr>
        <p:spPr bwMode="auto">
          <a:xfrm>
            <a:off x="10403034"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20</a:t>
            </a:r>
          </a:p>
        </p:txBody>
      </p:sp>
      <p:sp>
        <p:nvSpPr>
          <p:cNvPr id="520" name="TextBox 519">
            <a:extLst>
              <a:ext uri="{FF2B5EF4-FFF2-40B4-BE49-F238E27FC236}">
                <a16:creationId xmlns:a16="http://schemas.microsoft.com/office/drawing/2014/main" id="{F55ECBD6-E41D-0621-2719-49B13648FD2A}"/>
              </a:ext>
            </a:extLst>
          </p:cNvPr>
          <p:cNvSpPr txBox="1"/>
          <p:nvPr/>
        </p:nvSpPr>
        <p:spPr bwMode="auto">
          <a:xfrm>
            <a:off x="10612393"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21</a:t>
            </a:r>
          </a:p>
        </p:txBody>
      </p:sp>
      <p:sp>
        <p:nvSpPr>
          <p:cNvPr id="521" name="TextBox 520">
            <a:extLst>
              <a:ext uri="{FF2B5EF4-FFF2-40B4-BE49-F238E27FC236}">
                <a16:creationId xmlns:a16="http://schemas.microsoft.com/office/drawing/2014/main" id="{CCFB9D8F-2F23-6E20-2274-0AA2B1EC9EAE}"/>
              </a:ext>
            </a:extLst>
          </p:cNvPr>
          <p:cNvSpPr txBox="1"/>
          <p:nvPr/>
        </p:nvSpPr>
        <p:spPr bwMode="auto">
          <a:xfrm>
            <a:off x="10809957"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22</a:t>
            </a:r>
          </a:p>
        </p:txBody>
      </p:sp>
      <p:sp>
        <p:nvSpPr>
          <p:cNvPr id="522" name="TextBox 521">
            <a:extLst>
              <a:ext uri="{FF2B5EF4-FFF2-40B4-BE49-F238E27FC236}">
                <a16:creationId xmlns:a16="http://schemas.microsoft.com/office/drawing/2014/main" id="{5D8471F4-0630-3FEF-6327-BDD45C7DFCD1}"/>
              </a:ext>
            </a:extLst>
          </p:cNvPr>
          <p:cNvSpPr txBox="1"/>
          <p:nvPr/>
        </p:nvSpPr>
        <p:spPr bwMode="auto">
          <a:xfrm>
            <a:off x="11215617"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24</a:t>
            </a:r>
          </a:p>
        </p:txBody>
      </p:sp>
      <p:sp>
        <p:nvSpPr>
          <p:cNvPr id="523" name="TextBox 522">
            <a:extLst>
              <a:ext uri="{FF2B5EF4-FFF2-40B4-BE49-F238E27FC236}">
                <a16:creationId xmlns:a16="http://schemas.microsoft.com/office/drawing/2014/main" id="{A311E96A-8F9B-477B-477D-56C232A9CF31}"/>
              </a:ext>
            </a:extLst>
          </p:cNvPr>
          <p:cNvSpPr txBox="1"/>
          <p:nvPr/>
        </p:nvSpPr>
        <p:spPr bwMode="auto">
          <a:xfrm>
            <a:off x="11018053"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23</a:t>
            </a:r>
          </a:p>
        </p:txBody>
      </p:sp>
      <p:sp>
        <p:nvSpPr>
          <p:cNvPr id="524" name="TextBox 523">
            <a:extLst>
              <a:ext uri="{FF2B5EF4-FFF2-40B4-BE49-F238E27FC236}">
                <a16:creationId xmlns:a16="http://schemas.microsoft.com/office/drawing/2014/main" id="{D49638CF-F70F-2C77-AF46-5F7772776A2C}"/>
              </a:ext>
            </a:extLst>
          </p:cNvPr>
          <p:cNvSpPr txBox="1"/>
          <p:nvPr/>
        </p:nvSpPr>
        <p:spPr bwMode="auto">
          <a:xfrm>
            <a:off x="11433822"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25</a:t>
            </a:r>
          </a:p>
        </p:txBody>
      </p:sp>
      <p:sp>
        <p:nvSpPr>
          <p:cNvPr id="525" name="TextBox 524">
            <a:extLst>
              <a:ext uri="{FF2B5EF4-FFF2-40B4-BE49-F238E27FC236}">
                <a16:creationId xmlns:a16="http://schemas.microsoft.com/office/drawing/2014/main" id="{700B4FAE-4675-5FE5-1742-5966A84D070A}"/>
              </a:ext>
            </a:extLst>
          </p:cNvPr>
          <p:cNvSpPr txBox="1"/>
          <p:nvPr/>
        </p:nvSpPr>
        <p:spPr bwMode="auto">
          <a:xfrm>
            <a:off x="11631386" y="4455368"/>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26</a:t>
            </a:r>
          </a:p>
        </p:txBody>
      </p:sp>
      <p:pic>
        <p:nvPicPr>
          <p:cNvPr id="526" name="Picture 525">
            <a:extLst>
              <a:ext uri="{FF2B5EF4-FFF2-40B4-BE49-F238E27FC236}">
                <a16:creationId xmlns:a16="http://schemas.microsoft.com/office/drawing/2014/main" id="{2B4A1F6B-DE8B-4AE2-FA34-7F323D2F93BB}"/>
              </a:ext>
            </a:extLst>
          </p:cNvPr>
          <p:cNvPicPr>
            <a:picLocks noChangeAspect="1"/>
          </p:cNvPicPr>
          <p:nvPr/>
        </p:nvPicPr>
        <p:blipFill>
          <a:blip r:embed="rId3"/>
          <a:stretch>
            <a:fillRect/>
          </a:stretch>
        </p:blipFill>
        <p:spPr>
          <a:xfrm>
            <a:off x="6458250" y="1742143"/>
            <a:ext cx="5081935" cy="2389337"/>
          </a:xfrm>
          <a:prstGeom prst="rect">
            <a:avLst/>
          </a:prstGeom>
        </p:spPr>
      </p:pic>
      <p:sp>
        <p:nvSpPr>
          <p:cNvPr id="527" name="Line 5">
            <a:extLst>
              <a:ext uri="{FF2B5EF4-FFF2-40B4-BE49-F238E27FC236}">
                <a16:creationId xmlns:a16="http://schemas.microsoft.com/office/drawing/2014/main" id="{ED80F4A5-FC3C-B146-4A2D-278AABCCCC71}"/>
              </a:ext>
            </a:extLst>
          </p:cNvPr>
          <p:cNvSpPr>
            <a:spLocks noChangeShapeType="1"/>
          </p:cNvSpPr>
          <p:nvPr/>
        </p:nvSpPr>
        <p:spPr bwMode="auto">
          <a:xfrm>
            <a:off x="6886767" y="2882112"/>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28" name="Line 6">
            <a:extLst>
              <a:ext uri="{FF2B5EF4-FFF2-40B4-BE49-F238E27FC236}">
                <a16:creationId xmlns:a16="http://schemas.microsoft.com/office/drawing/2014/main" id="{11696353-A90C-E835-A9D6-9FBB86AEA3CD}"/>
              </a:ext>
            </a:extLst>
          </p:cNvPr>
          <p:cNvSpPr>
            <a:spLocks noChangeShapeType="1"/>
          </p:cNvSpPr>
          <p:nvPr/>
        </p:nvSpPr>
        <p:spPr bwMode="auto">
          <a:xfrm>
            <a:off x="6849040" y="2937477"/>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29" name="Line 7">
            <a:extLst>
              <a:ext uri="{FF2B5EF4-FFF2-40B4-BE49-F238E27FC236}">
                <a16:creationId xmlns:a16="http://schemas.microsoft.com/office/drawing/2014/main" id="{945A161A-8B8F-3DF8-F666-8E3473DFF030}"/>
              </a:ext>
            </a:extLst>
          </p:cNvPr>
          <p:cNvSpPr>
            <a:spLocks noChangeShapeType="1"/>
          </p:cNvSpPr>
          <p:nvPr/>
        </p:nvSpPr>
        <p:spPr bwMode="auto">
          <a:xfrm>
            <a:off x="7183551" y="3153398"/>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0" name="Line 8">
            <a:extLst>
              <a:ext uri="{FF2B5EF4-FFF2-40B4-BE49-F238E27FC236}">
                <a16:creationId xmlns:a16="http://schemas.microsoft.com/office/drawing/2014/main" id="{3440B986-A65C-1E44-464A-4F939BD9F462}"/>
              </a:ext>
            </a:extLst>
          </p:cNvPr>
          <p:cNvSpPr>
            <a:spLocks noChangeShapeType="1"/>
          </p:cNvSpPr>
          <p:nvPr/>
        </p:nvSpPr>
        <p:spPr bwMode="auto">
          <a:xfrm>
            <a:off x="7145825" y="3208762"/>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1" name="Line 9">
            <a:extLst>
              <a:ext uri="{FF2B5EF4-FFF2-40B4-BE49-F238E27FC236}">
                <a16:creationId xmlns:a16="http://schemas.microsoft.com/office/drawing/2014/main" id="{451A749D-90EC-C70E-3566-BA907FF007E8}"/>
              </a:ext>
            </a:extLst>
          </p:cNvPr>
          <p:cNvSpPr>
            <a:spLocks noChangeShapeType="1"/>
          </p:cNvSpPr>
          <p:nvPr/>
        </p:nvSpPr>
        <p:spPr bwMode="auto">
          <a:xfrm>
            <a:off x="8676276" y="3850990"/>
            <a:ext cx="0" cy="1125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2" name="Line 10">
            <a:extLst>
              <a:ext uri="{FF2B5EF4-FFF2-40B4-BE49-F238E27FC236}">
                <a16:creationId xmlns:a16="http://schemas.microsoft.com/office/drawing/2014/main" id="{453269FF-E378-E0C2-9814-3087904A473D}"/>
              </a:ext>
            </a:extLst>
          </p:cNvPr>
          <p:cNvSpPr>
            <a:spLocks noChangeShapeType="1"/>
          </p:cNvSpPr>
          <p:nvPr/>
        </p:nvSpPr>
        <p:spPr bwMode="auto">
          <a:xfrm>
            <a:off x="8638549" y="3908201"/>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3" name="Line 11">
            <a:extLst>
              <a:ext uri="{FF2B5EF4-FFF2-40B4-BE49-F238E27FC236}">
                <a16:creationId xmlns:a16="http://schemas.microsoft.com/office/drawing/2014/main" id="{6D2CED50-22BA-0D9A-BE03-AC3EB6DCE151}"/>
              </a:ext>
            </a:extLst>
          </p:cNvPr>
          <p:cNvSpPr>
            <a:spLocks noChangeShapeType="1"/>
          </p:cNvSpPr>
          <p:nvPr/>
        </p:nvSpPr>
        <p:spPr bwMode="auto">
          <a:xfrm>
            <a:off x="8714003" y="3884209"/>
            <a:ext cx="0" cy="1125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4" name="Line 12">
            <a:extLst>
              <a:ext uri="{FF2B5EF4-FFF2-40B4-BE49-F238E27FC236}">
                <a16:creationId xmlns:a16="http://schemas.microsoft.com/office/drawing/2014/main" id="{9D89ABBD-6FDF-6FD3-7DD7-24CBE8C37A65}"/>
              </a:ext>
            </a:extLst>
          </p:cNvPr>
          <p:cNvSpPr>
            <a:spLocks noChangeShapeType="1"/>
          </p:cNvSpPr>
          <p:nvPr/>
        </p:nvSpPr>
        <p:spPr bwMode="auto">
          <a:xfrm>
            <a:off x="8676276" y="3941419"/>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5" name="Line 13">
            <a:extLst>
              <a:ext uri="{FF2B5EF4-FFF2-40B4-BE49-F238E27FC236}">
                <a16:creationId xmlns:a16="http://schemas.microsoft.com/office/drawing/2014/main" id="{AE6868EB-BEF8-6280-2FA9-61C9394D856D}"/>
              </a:ext>
            </a:extLst>
          </p:cNvPr>
          <p:cNvSpPr>
            <a:spLocks noChangeShapeType="1"/>
          </p:cNvSpPr>
          <p:nvPr/>
        </p:nvSpPr>
        <p:spPr bwMode="auto">
          <a:xfrm>
            <a:off x="9082468" y="3948801"/>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6" name="Line 14">
            <a:extLst>
              <a:ext uri="{FF2B5EF4-FFF2-40B4-BE49-F238E27FC236}">
                <a16:creationId xmlns:a16="http://schemas.microsoft.com/office/drawing/2014/main" id="{75D8E95F-441C-1C01-755B-1B403859877A}"/>
              </a:ext>
            </a:extLst>
          </p:cNvPr>
          <p:cNvSpPr>
            <a:spLocks noChangeShapeType="1"/>
          </p:cNvSpPr>
          <p:nvPr/>
        </p:nvSpPr>
        <p:spPr bwMode="auto">
          <a:xfrm>
            <a:off x="9044741" y="4004166"/>
            <a:ext cx="72939"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7" name="Line 15">
            <a:extLst>
              <a:ext uri="{FF2B5EF4-FFF2-40B4-BE49-F238E27FC236}">
                <a16:creationId xmlns:a16="http://schemas.microsoft.com/office/drawing/2014/main" id="{1B8F3C76-0493-AEB4-038D-F6F12D0A7E37}"/>
              </a:ext>
            </a:extLst>
          </p:cNvPr>
          <p:cNvSpPr>
            <a:spLocks noChangeShapeType="1"/>
          </p:cNvSpPr>
          <p:nvPr/>
        </p:nvSpPr>
        <p:spPr bwMode="auto">
          <a:xfrm>
            <a:off x="9100074" y="3948801"/>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8" name="Line 16">
            <a:extLst>
              <a:ext uri="{FF2B5EF4-FFF2-40B4-BE49-F238E27FC236}">
                <a16:creationId xmlns:a16="http://schemas.microsoft.com/office/drawing/2014/main" id="{7124A704-FCFE-6D37-D54A-DB0E0AB92422}"/>
              </a:ext>
            </a:extLst>
          </p:cNvPr>
          <p:cNvSpPr>
            <a:spLocks noChangeShapeType="1"/>
          </p:cNvSpPr>
          <p:nvPr/>
        </p:nvSpPr>
        <p:spPr bwMode="auto">
          <a:xfrm>
            <a:off x="9062347" y="4004166"/>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9" name="Line 17">
            <a:extLst>
              <a:ext uri="{FF2B5EF4-FFF2-40B4-BE49-F238E27FC236}">
                <a16:creationId xmlns:a16="http://schemas.microsoft.com/office/drawing/2014/main" id="{D675E587-EBC4-A212-7FD8-2A61014E5614}"/>
              </a:ext>
            </a:extLst>
          </p:cNvPr>
          <p:cNvSpPr>
            <a:spLocks noChangeShapeType="1"/>
          </p:cNvSpPr>
          <p:nvPr/>
        </p:nvSpPr>
        <p:spPr bwMode="auto">
          <a:xfrm>
            <a:off x="9429555" y="4081676"/>
            <a:ext cx="0" cy="107038"/>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0" name="Line 18">
            <a:extLst>
              <a:ext uri="{FF2B5EF4-FFF2-40B4-BE49-F238E27FC236}">
                <a16:creationId xmlns:a16="http://schemas.microsoft.com/office/drawing/2014/main" id="{3E00C8F9-8614-7232-6D72-2448C52801AF}"/>
              </a:ext>
            </a:extLst>
          </p:cNvPr>
          <p:cNvSpPr>
            <a:spLocks noChangeShapeType="1"/>
          </p:cNvSpPr>
          <p:nvPr/>
        </p:nvSpPr>
        <p:spPr bwMode="auto">
          <a:xfrm>
            <a:off x="9391828" y="4133350"/>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1" name="Line 19">
            <a:extLst>
              <a:ext uri="{FF2B5EF4-FFF2-40B4-BE49-F238E27FC236}">
                <a16:creationId xmlns:a16="http://schemas.microsoft.com/office/drawing/2014/main" id="{0947E666-EBC6-B731-4C34-E554EB4D52DF}"/>
              </a:ext>
            </a:extLst>
          </p:cNvPr>
          <p:cNvSpPr>
            <a:spLocks noChangeShapeType="1"/>
          </p:cNvSpPr>
          <p:nvPr/>
        </p:nvSpPr>
        <p:spPr bwMode="auto">
          <a:xfrm>
            <a:off x="9801792" y="4107513"/>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2" name="Line 20">
            <a:extLst>
              <a:ext uri="{FF2B5EF4-FFF2-40B4-BE49-F238E27FC236}">
                <a16:creationId xmlns:a16="http://schemas.microsoft.com/office/drawing/2014/main" id="{E5D2D305-9405-175F-EAD3-58B22F864FD0}"/>
              </a:ext>
            </a:extLst>
          </p:cNvPr>
          <p:cNvSpPr>
            <a:spLocks noChangeShapeType="1"/>
          </p:cNvSpPr>
          <p:nvPr/>
        </p:nvSpPr>
        <p:spPr bwMode="auto">
          <a:xfrm>
            <a:off x="9764066" y="4162877"/>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3" name="Line 21">
            <a:extLst>
              <a:ext uri="{FF2B5EF4-FFF2-40B4-BE49-F238E27FC236}">
                <a16:creationId xmlns:a16="http://schemas.microsoft.com/office/drawing/2014/main" id="{4BBF25DC-F7EC-EEBE-B799-EB3F29214886}"/>
              </a:ext>
            </a:extLst>
          </p:cNvPr>
          <p:cNvSpPr>
            <a:spLocks noChangeShapeType="1"/>
          </p:cNvSpPr>
          <p:nvPr/>
        </p:nvSpPr>
        <p:spPr bwMode="auto">
          <a:xfrm>
            <a:off x="9819398" y="4107513"/>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4" name="Line 22">
            <a:extLst>
              <a:ext uri="{FF2B5EF4-FFF2-40B4-BE49-F238E27FC236}">
                <a16:creationId xmlns:a16="http://schemas.microsoft.com/office/drawing/2014/main" id="{7BA763D8-1F99-0D6B-8515-2127813CBEC1}"/>
              </a:ext>
            </a:extLst>
          </p:cNvPr>
          <p:cNvSpPr>
            <a:spLocks noChangeShapeType="1"/>
          </p:cNvSpPr>
          <p:nvPr/>
        </p:nvSpPr>
        <p:spPr bwMode="auto">
          <a:xfrm>
            <a:off x="9781671" y="4162877"/>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5" name="Line 23">
            <a:extLst>
              <a:ext uri="{FF2B5EF4-FFF2-40B4-BE49-F238E27FC236}">
                <a16:creationId xmlns:a16="http://schemas.microsoft.com/office/drawing/2014/main" id="{C7B97573-5473-E60E-0072-3F8A5C90A580}"/>
              </a:ext>
            </a:extLst>
          </p:cNvPr>
          <p:cNvSpPr>
            <a:spLocks noChangeShapeType="1"/>
          </p:cNvSpPr>
          <p:nvPr/>
        </p:nvSpPr>
        <p:spPr bwMode="auto">
          <a:xfrm>
            <a:off x="9854610" y="4170259"/>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6" name="Line 24">
            <a:extLst>
              <a:ext uri="{FF2B5EF4-FFF2-40B4-BE49-F238E27FC236}">
                <a16:creationId xmlns:a16="http://schemas.microsoft.com/office/drawing/2014/main" id="{82C38D55-6BEE-CD45-E603-387DA73353DB}"/>
              </a:ext>
            </a:extLst>
          </p:cNvPr>
          <p:cNvSpPr>
            <a:spLocks noChangeShapeType="1"/>
          </p:cNvSpPr>
          <p:nvPr/>
        </p:nvSpPr>
        <p:spPr bwMode="auto">
          <a:xfrm>
            <a:off x="9816883" y="4225624"/>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7" name="Line 25">
            <a:extLst>
              <a:ext uri="{FF2B5EF4-FFF2-40B4-BE49-F238E27FC236}">
                <a16:creationId xmlns:a16="http://schemas.microsoft.com/office/drawing/2014/main" id="{5C93C1D9-3C53-B322-C75E-318085C4013F}"/>
              </a:ext>
            </a:extLst>
          </p:cNvPr>
          <p:cNvSpPr>
            <a:spLocks noChangeShapeType="1"/>
          </p:cNvSpPr>
          <p:nvPr/>
        </p:nvSpPr>
        <p:spPr bwMode="auto">
          <a:xfrm>
            <a:off x="10416740" y="4170259"/>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8" name="Line 26">
            <a:extLst>
              <a:ext uri="{FF2B5EF4-FFF2-40B4-BE49-F238E27FC236}">
                <a16:creationId xmlns:a16="http://schemas.microsoft.com/office/drawing/2014/main" id="{C1C6E508-B739-FC8C-EF1A-D442EA743CD7}"/>
              </a:ext>
            </a:extLst>
          </p:cNvPr>
          <p:cNvSpPr>
            <a:spLocks noChangeShapeType="1"/>
          </p:cNvSpPr>
          <p:nvPr/>
        </p:nvSpPr>
        <p:spPr bwMode="auto">
          <a:xfrm>
            <a:off x="10379013" y="4225624"/>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9" name="Line 27">
            <a:extLst>
              <a:ext uri="{FF2B5EF4-FFF2-40B4-BE49-F238E27FC236}">
                <a16:creationId xmlns:a16="http://schemas.microsoft.com/office/drawing/2014/main" id="{927839C4-E7FC-24D1-F5E4-D167D66DEF96}"/>
              </a:ext>
            </a:extLst>
          </p:cNvPr>
          <p:cNvSpPr>
            <a:spLocks noChangeShapeType="1"/>
          </p:cNvSpPr>
          <p:nvPr/>
        </p:nvSpPr>
        <p:spPr bwMode="auto">
          <a:xfrm>
            <a:off x="10977612" y="4170259"/>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50" name="Line 28">
            <a:extLst>
              <a:ext uri="{FF2B5EF4-FFF2-40B4-BE49-F238E27FC236}">
                <a16:creationId xmlns:a16="http://schemas.microsoft.com/office/drawing/2014/main" id="{FD18F529-BD6D-42F4-866D-961E354B58B8}"/>
              </a:ext>
            </a:extLst>
          </p:cNvPr>
          <p:cNvSpPr>
            <a:spLocks noChangeShapeType="1"/>
          </p:cNvSpPr>
          <p:nvPr/>
        </p:nvSpPr>
        <p:spPr bwMode="auto">
          <a:xfrm>
            <a:off x="10939885" y="4225624"/>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51" name="Freeform 29">
            <a:extLst>
              <a:ext uri="{FF2B5EF4-FFF2-40B4-BE49-F238E27FC236}">
                <a16:creationId xmlns:a16="http://schemas.microsoft.com/office/drawing/2014/main" id="{FAFADCB4-E49D-4B4C-0C9D-C20D36C36F07}"/>
              </a:ext>
            </a:extLst>
          </p:cNvPr>
          <p:cNvSpPr>
            <a:spLocks/>
          </p:cNvSpPr>
          <p:nvPr/>
        </p:nvSpPr>
        <p:spPr bwMode="auto">
          <a:xfrm>
            <a:off x="6471772" y="1761903"/>
            <a:ext cx="4500809" cy="2460030"/>
          </a:xfrm>
          <a:custGeom>
            <a:avLst/>
            <a:gdLst>
              <a:gd name="T0" fmla="*/ 0 w 3579"/>
              <a:gd name="T1" fmla="*/ 14 h 1333"/>
              <a:gd name="T2" fmla="*/ 68 w 3579"/>
              <a:gd name="T3" fmla="*/ 26 h 1333"/>
              <a:gd name="T4" fmla="*/ 122 w 3579"/>
              <a:gd name="T5" fmla="*/ 44 h 1333"/>
              <a:gd name="T6" fmla="*/ 154 w 3579"/>
              <a:gd name="T7" fmla="*/ 56 h 1333"/>
              <a:gd name="T8" fmla="*/ 184 w 3579"/>
              <a:gd name="T9" fmla="*/ 82 h 1333"/>
              <a:gd name="T10" fmla="*/ 198 w 3579"/>
              <a:gd name="T11" fmla="*/ 106 h 1333"/>
              <a:gd name="T12" fmla="*/ 208 w 3579"/>
              <a:gd name="T13" fmla="*/ 122 h 1333"/>
              <a:gd name="T14" fmla="*/ 224 w 3579"/>
              <a:gd name="T15" fmla="*/ 156 h 1333"/>
              <a:gd name="T16" fmla="*/ 244 w 3579"/>
              <a:gd name="T17" fmla="*/ 172 h 1333"/>
              <a:gd name="T18" fmla="*/ 254 w 3579"/>
              <a:gd name="T19" fmla="*/ 251 h 1333"/>
              <a:gd name="T20" fmla="*/ 264 w 3579"/>
              <a:gd name="T21" fmla="*/ 279 h 1333"/>
              <a:gd name="T22" fmla="*/ 274 w 3579"/>
              <a:gd name="T23" fmla="*/ 343 h 1333"/>
              <a:gd name="T24" fmla="*/ 284 w 3579"/>
              <a:gd name="T25" fmla="*/ 395 h 1333"/>
              <a:gd name="T26" fmla="*/ 284 w 3579"/>
              <a:gd name="T27" fmla="*/ 495 h 1333"/>
              <a:gd name="T28" fmla="*/ 302 w 3579"/>
              <a:gd name="T29" fmla="*/ 539 h 1333"/>
              <a:gd name="T30" fmla="*/ 316 w 3579"/>
              <a:gd name="T31" fmla="*/ 573 h 1333"/>
              <a:gd name="T32" fmla="*/ 330 w 3579"/>
              <a:gd name="T33" fmla="*/ 615 h 1333"/>
              <a:gd name="T34" fmla="*/ 410 w 3579"/>
              <a:gd name="T35" fmla="*/ 645 h 1333"/>
              <a:gd name="T36" fmla="*/ 454 w 3579"/>
              <a:gd name="T37" fmla="*/ 665 h 1333"/>
              <a:gd name="T38" fmla="*/ 468 w 3579"/>
              <a:gd name="T39" fmla="*/ 696 h 1333"/>
              <a:gd name="T40" fmla="*/ 488 w 3579"/>
              <a:gd name="T41" fmla="*/ 710 h 1333"/>
              <a:gd name="T42" fmla="*/ 518 w 3579"/>
              <a:gd name="T43" fmla="*/ 728 h 1333"/>
              <a:gd name="T44" fmla="*/ 556 w 3579"/>
              <a:gd name="T45" fmla="*/ 752 h 1333"/>
              <a:gd name="T46" fmla="*/ 566 w 3579"/>
              <a:gd name="T47" fmla="*/ 784 h 1333"/>
              <a:gd name="T48" fmla="*/ 580 w 3579"/>
              <a:gd name="T49" fmla="*/ 800 h 1333"/>
              <a:gd name="T50" fmla="*/ 590 w 3579"/>
              <a:gd name="T51" fmla="*/ 828 h 1333"/>
              <a:gd name="T52" fmla="*/ 596 w 3579"/>
              <a:gd name="T53" fmla="*/ 862 h 1333"/>
              <a:gd name="T54" fmla="*/ 622 w 3579"/>
              <a:gd name="T55" fmla="*/ 872 h 1333"/>
              <a:gd name="T56" fmla="*/ 703 w 3579"/>
              <a:gd name="T57" fmla="*/ 886 h 1333"/>
              <a:gd name="T58" fmla="*/ 841 w 3579"/>
              <a:gd name="T59" fmla="*/ 906 h 1333"/>
              <a:gd name="T60" fmla="*/ 873 w 3579"/>
              <a:gd name="T61" fmla="*/ 924 h 1333"/>
              <a:gd name="T62" fmla="*/ 885 w 3579"/>
              <a:gd name="T63" fmla="*/ 954 h 1333"/>
              <a:gd name="T64" fmla="*/ 893 w 3579"/>
              <a:gd name="T65" fmla="*/ 972 h 1333"/>
              <a:gd name="T66" fmla="*/ 917 w 3579"/>
              <a:gd name="T67" fmla="*/ 984 h 1333"/>
              <a:gd name="T68" fmla="*/ 931 w 3579"/>
              <a:gd name="T69" fmla="*/ 994 h 1333"/>
              <a:gd name="T70" fmla="*/ 1071 w 3579"/>
              <a:gd name="T71" fmla="*/ 1008 h 1333"/>
              <a:gd name="T72" fmla="*/ 1085 w 3579"/>
              <a:gd name="T73" fmla="*/ 1018 h 1333"/>
              <a:gd name="T74" fmla="*/ 1153 w 3579"/>
              <a:gd name="T75" fmla="*/ 1032 h 1333"/>
              <a:gd name="T76" fmla="*/ 1177 w 3579"/>
              <a:gd name="T77" fmla="*/ 1046 h 1333"/>
              <a:gd name="T78" fmla="*/ 1185 w 3579"/>
              <a:gd name="T79" fmla="*/ 1054 h 1333"/>
              <a:gd name="T80" fmla="*/ 1199 w 3579"/>
              <a:gd name="T81" fmla="*/ 1064 h 1333"/>
              <a:gd name="T82" fmla="*/ 1211 w 3579"/>
              <a:gd name="T83" fmla="*/ 1086 h 1333"/>
              <a:gd name="T84" fmla="*/ 1259 w 3579"/>
              <a:gd name="T85" fmla="*/ 1102 h 1333"/>
              <a:gd name="T86" fmla="*/ 1425 w 3579"/>
              <a:gd name="T87" fmla="*/ 1108 h 1333"/>
              <a:gd name="T88" fmla="*/ 1455 w 3579"/>
              <a:gd name="T89" fmla="*/ 1116 h 1333"/>
              <a:gd name="T90" fmla="*/ 1465 w 3579"/>
              <a:gd name="T91" fmla="*/ 1130 h 1333"/>
              <a:gd name="T92" fmla="*/ 1513 w 3579"/>
              <a:gd name="T93" fmla="*/ 1146 h 1333"/>
              <a:gd name="T94" fmla="*/ 1735 w 3579"/>
              <a:gd name="T95" fmla="*/ 1163 h 1333"/>
              <a:gd name="T96" fmla="*/ 1753 w 3579"/>
              <a:gd name="T97" fmla="*/ 1181 h 1333"/>
              <a:gd name="T98" fmla="*/ 1875 w 3579"/>
              <a:gd name="T99" fmla="*/ 1195 h 1333"/>
              <a:gd name="T100" fmla="*/ 2048 w 3579"/>
              <a:gd name="T101" fmla="*/ 1207 h 1333"/>
              <a:gd name="T102" fmla="*/ 2064 w 3579"/>
              <a:gd name="T103" fmla="*/ 1221 h 1333"/>
              <a:gd name="T104" fmla="*/ 2108 w 3579"/>
              <a:gd name="T105" fmla="*/ 1241 h 1333"/>
              <a:gd name="T106" fmla="*/ 2254 w 3579"/>
              <a:gd name="T107" fmla="*/ 1253 h 1333"/>
              <a:gd name="T108" fmla="*/ 2268 w 3579"/>
              <a:gd name="T109" fmla="*/ 1267 h 1333"/>
              <a:gd name="T110" fmla="*/ 2352 w 3579"/>
              <a:gd name="T111" fmla="*/ 1285 h 1333"/>
              <a:gd name="T112" fmla="*/ 2364 w 3579"/>
              <a:gd name="T113" fmla="*/ 1301 h 1333"/>
              <a:gd name="T114" fmla="*/ 2696 w 3579"/>
              <a:gd name="T115" fmla="*/ 1333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79" h="1333">
                <a:moveTo>
                  <a:pt x="0" y="0"/>
                </a:moveTo>
                <a:lnTo>
                  <a:pt x="0" y="14"/>
                </a:lnTo>
                <a:lnTo>
                  <a:pt x="68" y="14"/>
                </a:lnTo>
                <a:lnTo>
                  <a:pt x="68" y="26"/>
                </a:lnTo>
                <a:lnTo>
                  <a:pt x="122" y="26"/>
                </a:lnTo>
                <a:lnTo>
                  <a:pt x="122" y="44"/>
                </a:lnTo>
                <a:lnTo>
                  <a:pt x="154" y="44"/>
                </a:lnTo>
                <a:lnTo>
                  <a:pt x="154" y="56"/>
                </a:lnTo>
                <a:lnTo>
                  <a:pt x="184" y="56"/>
                </a:lnTo>
                <a:lnTo>
                  <a:pt x="184" y="82"/>
                </a:lnTo>
                <a:lnTo>
                  <a:pt x="198" y="82"/>
                </a:lnTo>
                <a:lnTo>
                  <a:pt x="198" y="106"/>
                </a:lnTo>
                <a:lnTo>
                  <a:pt x="208" y="106"/>
                </a:lnTo>
                <a:lnTo>
                  <a:pt x="208" y="122"/>
                </a:lnTo>
                <a:lnTo>
                  <a:pt x="224" y="122"/>
                </a:lnTo>
                <a:lnTo>
                  <a:pt x="224" y="156"/>
                </a:lnTo>
                <a:lnTo>
                  <a:pt x="244" y="156"/>
                </a:lnTo>
                <a:lnTo>
                  <a:pt x="244" y="172"/>
                </a:lnTo>
                <a:lnTo>
                  <a:pt x="254" y="172"/>
                </a:lnTo>
                <a:lnTo>
                  <a:pt x="254" y="251"/>
                </a:lnTo>
                <a:lnTo>
                  <a:pt x="264" y="251"/>
                </a:lnTo>
                <a:lnTo>
                  <a:pt x="264" y="279"/>
                </a:lnTo>
                <a:lnTo>
                  <a:pt x="274" y="279"/>
                </a:lnTo>
                <a:lnTo>
                  <a:pt x="274" y="343"/>
                </a:lnTo>
                <a:lnTo>
                  <a:pt x="274" y="395"/>
                </a:lnTo>
                <a:lnTo>
                  <a:pt x="284" y="395"/>
                </a:lnTo>
                <a:lnTo>
                  <a:pt x="284" y="455"/>
                </a:lnTo>
                <a:lnTo>
                  <a:pt x="284" y="495"/>
                </a:lnTo>
                <a:lnTo>
                  <a:pt x="302" y="495"/>
                </a:lnTo>
                <a:lnTo>
                  <a:pt x="302" y="539"/>
                </a:lnTo>
                <a:lnTo>
                  <a:pt x="302" y="573"/>
                </a:lnTo>
                <a:lnTo>
                  <a:pt x="316" y="573"/>
                </a:lnTo>
                <a:lnTo>
                  <a:pt x="316" y="615"/>
                </a:lnTo>
                <a:lnTo>
                  <a:pt x="330" y="615"/>
                </a:lnTo>
                <a:lnTo>
                  <a:pt x="330" y="645"/>
                </a:lnTo>
                <a:lnTo>
                  <a:pt x="410" y="645"/>
                </a:lnTo>
                <a:lnTo>
                  <a:pt x="410" y="665"/>
                </a:lnTo>
                <a:lnTo>
                  <a:pt x="454" y="665"/>
                </a:lnTo>
                <a:lnTo>
                  <a:pt x="454" y="696"/>
                </a:lnTo>
                <a:lnTo>
                  <a:pt x="468" y="696"/>
                </a:lnTo>
                <a:lnTo>
                  <a:pt x="468" y="710"/>
                </a:lnTo>
                <a:lnTo>
                  <a:pt x="488" y="710"/>
                </a:lnTo>
                <a:lnTo>
                  <a:pt x="518" y="710"/>
                </a:lnTo>
                <a:lnTo>
                  <a:pt x="518" y="728"/>
                </a:lnTo>
                <a:lnTo>
                  <a:pt x="556" y="728"/>
                </a:lnTo>
                <a:lnTo>
                  <a:pt x="556" y="752"/>
                </a:lnTo>
                <a:lnTo>
                  <a:pt x="566" y="752"/>
                </a:lnTo>
                <a:lnTo>
                  <a:pt x="566" y="784"/>
                </a:lnTo>
                <a:lnTo>
                  <a:pt x="580" y="784"/>
                </a:lnTo>
                <a:lnTo>
                  <a:pt x="580" y="800"/>
                </a:lnTo>
                <a:lnTo>
                  <a:pt x="590" y="800"/>
                </a:lnTo>
                <a:lnTo>
                  <a:pt x="590" y="828"/>
                </a:lnTo>
                <a:lnTo>
                  <a:pt x="596" y="828"/>
                </a:lnTo>
                <a:lnTo>
                  <a:pt x="596" y="862"/>
                </a:lnTo>
                <a:lnTo>
                  <a:pt x="622" y="862"/>
                </a:lnTo>
                <a:lnTo>
                  <a:pt x="622" y="872"/>
                </a:lnTo>
                <a:lnTo>
                  <a:pt x="703" y="872"/>
                </a:lnTo>
                <a:lnTo>
                  <a:pt x="703" y="886"/>
                </a:lnTo>
                <a:lnTo>
                  <a:pt x="841" y="886"/>
                </a:lnTo>
                <a:lnTo>
                  <a:pt x="841" y="906"/>
                </a:lnTo>
                <a:lnTo>
                  <a:pt x="873" y="906"/>
                </a:lnTo>
                <a:lnTo>
                  <a:pt x="873" y="924"/>
                </a:lnTo>
                <a:lnTo>
                  <a:pt x="885" y="924"/>
                </a:lnTo>
                <a:lnTo>
                  <a:pt x="885" y="954"/>
                </a:lnTo>
                <a:lnTo>
                  <a:pt x="893" y="954"/>
                </a:lnTo>
                <a:lnTo>
                  <a:pt x="893" y="972"/>
                </a:lnTo>
                <a:lnTo>
                  <a:pt x="917" y="972"/>
                </a:lnTo>
                <a:lnTo>
                  <a:pt x="917" y="984"/>
                </a:lnTo>
                <a:lnTo>
                  <a:pt x="931" y="984"/>
                </a:lnTo>
                <a:lnTo>
                  <a:pt x="931" y="994"/>
                </a:lnTo>
                <a:lnTo>
                  <a:pt x="1071" y="994"/>
                </a:lnTo>
                <a:lnTo>
                  <a:pt x="1071" y="1008"/>
                </a:lnTo>
                <a:lnTo>
                  <a:pt x="1085" y="1008"/>
                </a:lnTo>
                <a:lnTo>
                  <a:pt x="1085" y="1018"/>
                </a:lnTo>
                <a:lnTo>
                  <a:pt x="1153" y="1018"/>
                </a:lnTo>
                <a:lnTo>
                  <a:pt x="1153" y="1032"/>
                </a:lnTo>
                <a:lnTo>
                  <a:pt x="1177" y="1032"/>
                </a:lnTo>
                <a:lnTo>
                  <a:pt x="1177" y="1046"/>
                </a:lnTo>
                <a:lnTo>
                  <a:pt x="1185" y="1046"/>
                </a:lnTo>
                <a:lnTo>
                  <a:pt x="1185" y="1054"/>
                </a:lnTo>
                <a:lnTo>
                  <a:pt x="1199" y="1054"/>
                </a:lnTo>
                <a:lnTo>
                  <a:pt x="1199" y="1064"/>
                </a:lnTo>
                <a:lnTo>
                  <a:pt x="1211" y="1064"/>
                </a:lnTo>
                <a:lnTo>
                  <a:pt x="1211" y="1086"/>
                </a:lnTo>
                <a:lnTo>
                  <a:pt x="1259" y="1086"/>
                </a:lnTo>
                <a:lnTo>
                  <a:pt x="1259" y="1102"/>
                </a:lnTo>
                <a:lnTo>
                  <a:pt x="1425" y="1102"/>
                </a:lnTo>
                <a:lnTo>
                  <a:pt x="1425" y="1108"/>
                </a:lnTo>
                <a:lnTo>
                  <a:pt x="1455" y="1108"/>
                </a:lnTo>
                <a:lnTo>
                  <a:pt x="1455" y="1116"/>
                </a:lnTo>
                <a:lnTo>
                  <a:pt x="1465" y="1116"/>
                </a:lnTo>
                <a:lnTo>
                  <a:pt x="1465" y="1130"/>
                </a:lnTo>
                <a:lnTo>
                  <a:pt x="1513" y="1130"/>
                </a:lnTo>
                <a:lnTo>
                  <a:pt x="1513" y="1146"/>
                </a:lnTo>
                <a:lnTo>
                  <a:pt x="1735" y="1146"/>
                </a:lnTo>
                <a:lnTo>
                  <a:pt x="1735" y="1163"/>
                </a:lnTo>
                <a:lnTo>
                  <a:pt x="1753" y="1163"/>
                </a:lnTo>
                <a:lnTo>
                  <a:pt x="1753" y="1181"/>
                </a:lnTo>
                <a:lnTo>
                  <a:pt x="1875" y="1181"/>
                </a:lnTo>
                <a:lnTo>
                  <a:pt x="1875" y="1195"/>
                </a:lnTo>
                <a:lnTo>
                  <a:pt x="2048" y="1195"/>
                </a:lnTo>
                <a:lnTo>
                  <a:pt x="2048" y="1207"/>
                </a:lnTo>
                <a:lnTo>
                  <a:pt x="2064" y="1207"/>
                </a:lnTo>
                <a:lnTo>
                  <a:pt x="2064" y="1221"/>
                </a:lnTo>
                <a:lnTo>
                  <a:pt x="2108" y="1221"/>
                </a:lnTo>
                <a:lnTo>
                  <a:pt x="2108" y="1241"/>
                </a:lnTo>
                <a:lnTo>
                  <a:pt x="2254" y="1241"/>
                </a:lnTo>
                <a:lnTo>
                  <a:pt x="2254" y="1253"/>
                </a:lnTo>
                <a:lnTo>
                  <a:pt x="2268" y="1253"/>
                </a:lnTo>
                <a:lnTo>
                  <a:pt x="2268" y="1267"/>
                </a:lnTo>
                <a:lnTo>
                  <a:pt x="2352" y="1267"/>
                </a:lnTo>
                <a:lnTo>
                  <a:pt x="2352" y="1285"/>
                </a:lnTo>
                <a:lnTo>
                  <a:pt x="2364" y="1285"/>
                </a:lnTo>
                <a:lnTo>
                  <a:pt x="2364" y="1301"/>
                </a:lnTo>
                <a:lnTo>
                  <a:pt x="2696" y="1301"/>
                </a:lnTo>
                <a:lnTo>
                  <a:pt x="2696" y="1333"/>
                </a:lnTo>
                <a:lnTo>
                  <a:pt x="3579" y="1329"/>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graphicFrame>
        <p:nvGraphicFramePr>
          <p:cNvPr id="556" name="Table 15">
            <a:extLst>
              <a:ext uri="{FF2B5EF4-FFF2-40B4-BE49-F238E27FC236}">
                <a16:creationId xmlns:a16="http://schemas.microsoft.com/office/drawing/2014/main" id="{BDC3E747-A1C0-04EE-9BA6-CB179DAB349D}"/>
              </a:ext>
            </a:extLst>
          </p:cNvPr>
          <p:cNvGraphicFramePr>
            <a:graphicFrameLocks/>
          </p:cNvGraphicFramePr>
          <p:nvPr>
            <p:extLst>
              <p:ext uri="{D42A27DB-BD31-4B8C-83A1-F6EECF244321}">
                <p14:modId xmlns:p14="http://schemas.microsoft.com/office/powerpoint/2010/main" val="1387519904"/>
              </p:ext>
            </p:extLst>
          </p:nvPr>
        </p:nvGraphicFramePr>
        <p:xfrm>
          <a:off x="8075103" y="1823930"/>
          <a:ext cx="3614540" cy="1173480"/>
        </p:xfrm>
        <a:graphic>
          <a:graphicData uri="http://schemas.openxmlformats.org/drawingml/2006/table">
            <a:tbl>
              <a:tblPr firstRow="1" bandRow="1">
                <a:tableStyleId>{93296810-A885-4BE3-A3E7-6D5BEEA58F35}</a:tableStyleId>
              </a:tblPr>
              <a:tblGrid>
                <a:gridCol w="962365">
                  <a:extLst>
                    <a:ext uri="{9D8B030D-6E8A-4147-A177-3AD203B41FA5}">
                      <a16:colId xmlns:a16="http://schemas.microsoft.com/office/drawing/2014/main" val="923765411"/>
                    </a:ext>
                  </a:extLst>
                </a:gridCol>
                <a:gridCol w="1447328">
                  <a:extLst>
                    <a:ext uri="{9D8B030D-6E8A-4147-A177-3AD203B41FA5}">
                      <a16:colId xmlns:a16="http://schemas.microsoft.com/office/drawing/2014/main" val="439242730"/>
                    </a:ext>
                  </a:extLst>
                </a:gridCol>
                <a:gridCol w="1204847">
                  <a:extLst>
                    <a:ext uri="{9D8B030D-6E8A-4147-A177-3AD203B41FA5}">
                      <a16:colId xmlns:a16="http://schemas.microsoft.com/office/drawing/2014/main" val="3366201466"/>
                    </a:ext>
                  </a:extLst>
                </a:gridCol>
              </a:tblGrid>
              <a:tr h="0">
                <a:tc>
                  <a:txBody>
                    <a:bodyPr/>
                    <a:lstStyle/>
                    <a:p>
                      <a:endParaRPr lang="en-US" sz="1100" dirty="0">
                        <a:solidFill>
                          <a:schemeClr val="bg1"/>
                        </a:solidFill>
                      </a:endParaRPr>
                    </a:p>
                  </a:txBody>
                  <a:tcPr marL="0" marR="0" marT="0" marB="0">
                    <a:solidFill>
                      <a:schemeClr val="tx1"/>
                    </a:solidFill>
                  </a:tcPr>
                </a:tc>
                <a:tc>
                  <a:txBody>
                    <a:bodyPr/>
                    <a:lstStyle/>
                    <a:p>
                      <a:pPr algn="ctr"/>
                      <a:r>
                        <a:rPr lang="en-US" sz="1100" dirty="0">
                          <a:solidFill>
                            <a:schemeClr val="accent1"/>
                          </a:solidFill>
                        </a:rPr>
                        <a:t>Capivasertib + FULV</a:t>
                      </a:r>
                      <a:br>
                        <a:rPr lang="en-US" sz="1100" dirty="0">
                          <a:solidFill>
                            <a:schemeClr val="bg1"/>
                          </a:solidFill>
                        </a:rPr>
                      </a:br>
                      <a:r>
                        <a:rPr lang="en-US" sz="1100" dirty="0">
                          <a:solidFill>
                            <a:schemeClr val="bg1"/>
                          </a:solidFill>
                        </a:rPr>
                        <a:t>(n = 155)</a:t>
                      </a:r>
                    </a:p>
                  </a:txBody>
                  <a:tcPr marL="0" marR="0" marT="0" marB="0">
                    <a:solidFill>
                      <a:schemeClr val="tx1"/>
                    </a:solidFill>
                  </a:tcPr>
                </a:tc>
                <a:tc>
                  <a:txBody>
                    <a:bodyPr/>
                    <a:lstStyle/>
                    <a:p>
                      <a:pPr algn="ctr"/>
                      <a:r>
                        <a:rPr lang="en-US" sz="1100" dirty="0">
                          <a:solidFill>
                            <a:schemeClr val="accent3"/>
                          </a:solidFill>
                        </a:rPr>
                        <a:t>Placebo + FULV</a:t>
                      </a:r>
                      <a:br>
                        <a:rPr lang="en-US" sz="1100" dirty="0">
                          <a:solidFill>
                            <a:schemeClr val="bg1"/>
                          </a:solidFill>
                        </a:rPr>
                      </a:br>
                      <a:r>
                        <a:rPr lang="en-US" sz="1100" dirty="0">
                          <a:solidFill>
                            <a:schemeClr val="bg1"/>
                          </a:solidFill>
                        </a:rPr>
                        <a:t>(n = 134)</a:t>
                      </a:r>
                    </a:p>
                  </a:txBody>
                  <a:tcPr marL="0" marR="0" marT="0" marB="0">
                    <a:solidFill>
                      <a:schemeClr val="tx1"/>
                    </a:solidFill>
                  </a:tcPr>
                </a:tc>
                <a:extLst>
                  <a:ext uri="{0D108BD9-81ED-4DB2-BD59-A6C34878D82A}">
                    <a16:rowId xmlns:a16="http://schemas.microsoft.com/office/drawing/2014/main" val="2498976832"/>
                  </a:ext>
                </a:extLst>
              </a:tr>
              <a:tr h="40691">
                <a:tc>
                  <a:txBody>
                    <a:bodyPr/>
                    <a:lstStyle/>
                    <a:p>
                      <a:r>
                        <a:rPr lang="en-US" sz="1100" dirty="0">
                          <a:solidFill>
                            <a:schemeClr val="bg1"/>
                          </a:solidFill>
                        </a:rPr>
                        <a:t>PFS events</a:t>
                      </a:r>
                    </a:p>
                  </a:txBody>
                  <a:tcPr marL="0" marR="0" marT="0" marB="0">
                    <a:solidFill>
                      <a:schemeClr val="tx1"/>
                    </a:solidFill>
                  </a:tcPr>
                </a:tc>
                <a:tc>
                  <a:txBody>
                    <a:bodyPr/>
                    <a:lstStyle/>
                    <a:p>
                      <a:pPr algn="ctr"/>
                      <a:r>
                        <a:rPr lang="en-US" sz="1100" dirty="0">
                          <a:solidFill>
                            <a:schemeClr val="bg1"/>
                          </a:solidFill>
                        </a:rPr>
                        <a:t>121</a:t>
                      </a:r>
                    </a:p>
                  </a:txBody>
                  <a:tcPr marL="0" marR="0" marT="0" marB="0">
                    <a:solidFill>
                      <a:schemeClr val="tx1"/>
                    </a:solidFill>
                  </a:tcPr>
                </a:tc>
                <a:tc>
                  <a:txBody>
                    <a:bodyPr/>
                    <a:lstStyle/>
                    <a:p>
                      <a:pPr algn="ctr"/>
                      <a:r>
                        <a:rPr lang="en-US" sz="1100" dirty="0">
                          <a:solidFill>
                            <a:schemeClr val="bg1"/>
                          </a:solidFill>
                        </a:rPr>
                        <a:t>115</a:t>
                      </a:r>
                    </a:p>
                  </a:txBody>
                  <a:tcPr marL="0" marR="0" marT="0" marB="0">
                    <a:solidFill>
                      <a:schemeClr val="tx1"/>
                    </a:solidFill>
                  </a:tcPr>
                </a:tc>
                <a:extLst>
                  <a:ext uri="{0D108BD9-81ED-4DB2-BD59-A6C34878D82A}">
                    <a16:rowId xmlns:a16="http://schemas.microsoft.com/office/drawing/2014/main" val="1695680404"/>
                  </a:ext>
                </a:extLst>
              </a:tr>
              <a:tr h="0">
                <a:tc>
                  <a:txBody>
                    <a:bodyPr/>
                    <a:lstStyle/>
                    <a:p>
                      <a:r>
                        <a:rPr lang="en-US" sz="1100" dirty="0">
                          <a:solidFill>
                            <a:schemeClr val="bg1"/>
                          </a:solidFill>
                        </a:rPr>
                        <a:t>Median PFS, mo (95% CI)</a:t>
                      </a:r>
                    </a:p>
                  </a:txBody>
                  <a:tcPr marL="0" marR="0" marT="0" marB="0">
                    <a:solidFill>
                      <a:schemeClr val="tx1"/>
                    </a:solidFill>
                  </a:tcPr>
                </a:tc>
                <a:tc>
                  <a:txBody>
                    <a:bodyPr/>
                    <a:lstStyle/>
                    <a:p>
                      <a:pPr algn="ctr"/>
                      <a:r>
                        <a:rPr lang="en-US" sz="1100" dirty="0">
                          <a:solidFill>
                            <a:schemeClr val="bg1"/>
                          </a:solidFill>
                        </a:rPr>
                        <a:t>7.3 (5.5-9.0)</a:t>
                      </a:r>
                    </a:p>
                  </a:txBody>
                  <a:tcPr marL="0" marR="0" marT="0" marB="0">
                    <a:solidFill>
                      <a:schemeClr val="tx1"/>
                    </a:solidFill>
                  </a:tcPr>
                </a:tc>
                <a:tc>
                  <a:txBody>
                    <a:bodyPr/>
                    <a:lstStyle/>
                    <a:p>
                      <a:pPr algn="ctr"/>
                      <a:r>
                        <a:rPr lang="en-US" sz="1100" dirty="0">
                          <a:solidFill>
                            <a:schemeClr val="bg1"/>
                          </a:solidFill>
                        </a:rPr>
                        <a:t>3.1 (2.0-3.7)</a:t>
                      </a:r>
                    </a:p>
                  </a:txBody>
                  <a:tcPr marL="0" marR="0" marT="0" marB="0">
                    <a:solidFill>
                      <a:schemeClr val="tx1"/>
                    </a:solidFill>
                  </a:tcPr>
                </a:tc>
                <a:extLst>
                  <a:ext uri="{0D108BD9-81ED-4DB2-BD59-A6C34878D82A}">
                    <a16:rowId xmlns:a16="http://schemas.microsoft.com/office/drawing/2014/main" val="3020866660"/>
                  </a:ext>
                </a:extLst>
              </a:tr>
              <a:tr h="0">
                <a:tc>
                  <a:txBody>
                    <a:bodyPr/>
                    <a:lstStyle/>
                    <a:p>
                      <a:endParaRPr lang="en-US" sz="1100" dirty="0">
                        <a:solidFill>
                          <a:schemeClr val="bg1"/>
                        </a:solidFill>
                      </a:endParaRPr>
                    </a:p>
                  </a:txBody>
                  <a:tcPr marL="0" marR="0" marT="0" marB="0">
                    <a:solidFill>
                      <a:schemeClr val="tx1"/>
                    </a:solidFill>
                  </a:tcPr>
                </a:tc>
                <a:tc gridSpan="2">
                  <a:txBody>
                    <a:bodyPr/>
                    <a:lstStyle/>
                    <a:p>
                      <a:pPr algn="ctr"/>
                      <a:r>
                        <a:rPr lang="en-US" sz="1100" dirty="0">
                          <a:solidFill>
                            <a:schemeClr val="bg1"/>
                          </a:solidFill>
                        </a:rPr>
                        <a:t>Adjusted HR: 0.50 (95% CI: 0.38-0.65; </a:t>
                      </a:r>
                      <a:br>
                        <a:rPr lang="en-US" sz="1100" dirty="0">
                          <a:solidFill>
                            <a:schemeClr val="bg1"/>
                          </a:solidFill>
                        </a:rPr>
                      </a:br>
                      <a:r>
                        <a:rPr lang="en-US" sz="1100" dirty="0">
                          <a:solidFill>
                            <a:schemeClr val="bg1"/>
                          </a:solidFill>
                        </a:rPr>
                        <a:t>2-sided </a:t>
                      </a:r>
                      <a:r>
                        <a:rPr lang="en-US" sz="1100" i="1" dirty="0">
                          <a:solidFill>
                            <a:schemeClr val="bg1"/>
                          </a:solidFill>
                        </a:rPr>
                        <a:t>P </a:t>
                      </a:r>
                      <a:r>
                        <a:rPr lang="en-US" sz="1100" i="0" dirty="0">
                          <a:solidFill>
                            <a:schemeClr val="bg1"/>
                          </a:solidFill>
                        </a:rPr>
                        <a:t>&lt;.001)</a:t>
                      </a:r>
                      <a:endParaRPr lang="en-US" sz="1100" dirty="0">
                        <a:solidFill>
                          <a:schemeClr val="bg1"/>
                        </a:solidFill>
                      </a:endParaRPr>
                    </a:p>
                  </a:txBody>
                  <a:tcPr marL="0" marR="0" marT="0" marB="0">
                    <a:solidFill>
                      <a:schemeClr val="tx1"/>
                    </a:solidFill>
                  </a:tcPr>
                </a:tc>
                <a:tc hMerge="1">
                  <a:txBody>
                    <a:bodyPr/>
                    <a:lstStyle/>
                    <a:p>
                      <a:pPr algn="ctr"/>
                      <a:endParaRPr lang="en-US" sz="1200" dirty="0">
                        <a:solidFill>
                          <a:schemeClr val="bg1"/>
                        </a:solidFill>
                      </a:endParaRPr>
                    </a:p>
                  </a:txBody>
                  <a:tcPr>
                    <a:solidFill>
                      <a:schemeClr val="tx1"/>
                    </a:solidFill>
                  </a:tcPr>
                </a:tc>
                <a:extLst>
                  <a:ext uri="{0D108BD9-81ED-4DB2-BD59-A6C34878D82A}">
                    <a16:rowId xmlns:a16="http://schemas.microsoft.com/office/drawing/2014/main" val="2707324002"/>
                  </a:ext>
                </a:extLst>
              </a:tr>
            </a:tbl>
          </a:graphicData>
        </a:graphic>
      </p:graphicFrame>
      <p:sp>
        <p:nvSpPr>
          <p:cNvPr id="12" name="Oval 11">
            <a:extLst>
              <a:ext uri="{FF2B5EF4-FFF2-40B4-BE49-F238E27FC236}">
                <a16:creationId xmlns:a16="http://schemas.microsoft.com/office/drawing/2014/main" id="{7972C0F0-BAB1-C688-E041-7B9447DD68B8}"/>
              </a:ext>
            </a:extLst>
          </p:cNvPr>
          <p:cNvSpPr/>
          <p:nvPr/>
        </p:nvSpPr>
        <p:spPr bwMode="auto">
          <a:xfrm>
            <a:off x="10641870" y="143982"/>
            <a:ext cx="1521012" cy="545877"/>
          </a:xfrm>
          <a:prstGeom prst="ellipse">
            <a:avLst/>
          </a:prstGeom>
          <a:solidFill>
            <a:schemeClr val="accent5"/>
          </a:solidFill>
          <a:ln w="0">
            <a:solidFill>
              <a:srgbClr val="FF0000"/>
            </a:solidFill>
            <a:miter lim="800000"/>
            <a:headEnd/>
            <a:tailEnd/>
          </a:ln>
        </p:spPr>
        <p:txBody>
          <a:bodyPr rtlCol="0" anchor="b"/>
          <a:lstStyle/>
          <a:p>
            <a:pPr algn="ctr" eaLnBrk="1" hangingPunct="1">
              <a:spcBef>
                <a:spcPts val="0"/>
              </a:spcBef>
              <a:spcAft>
                <a:spcPts val="0"/>
              </a:spcAft>
              <a:buClr>
                <a:schemeClr val="folHlink"/>
              </a:buClr>
              <a:buNone/>
            </a:pPr>
            <a:r>
              <a:rPr lang="en-US" sz="1100" dirty="0">
                <a:solidFill>
                  <a:schemeClr val="bg2"/>
                </a:solidFill>
                <a:latin typeface="Calibri" panose="020F0502020204030204" pitchFamily="34" charset="0"/>
              </a:rPr>
              <a:t>NOW FDA</a:t>
            </a:r>
          </a:p>
          <a:p>
            <a:pPr algn="ctr" eaLnBrk="1" hangingPunct="1">
              <a:spcBef>
                <a:spcPts val="0"/>
              </a:spcBef>
              <a:spcAft>
                <a:spcPts val="0"/>
              </a:spcAft>
              <a:buClr>
                <a:schemeClr val="folHlink"/>
              </a:buClr>
              <a:buNone/>
            </a:pPr>
            <a:r>
              <a:rPr lang="en-US" sz="1100" dirty="0">
                <a:solidFill>
                  <a:schemeClr val="bg2"/>
                </a:solidFill>
                <a:latin typeface="Calibri" panose="020F0502020204030204" pitchFamily="34" charset="0"/>
              </a:rPr>
              <a:t>Approved</a:t>
            </a:r>
          </a:p>
        </p:txBody>
      </p:sp>
    </p:spTree>
    <p:extLst>
      <p:ext uri="{BB962C8B-B14F-4D97-AF65-F5344CB8AC3E}">
        <p14:creationId xmlns:p14="http://schemas.microsoft.com/office/powerpoint/2010/main" val="504357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Elacestrant vs Investigator’s Choice SoC ET in ER+/HER2- MBC</a:t>
            </a:r>
          </a:p>
        </p:txBody>
      </p:sp>
      <p:sp>
        <p:nvSpPr>
          <p:cNvPr id="3" name="Content Placeholder 2">
            <a:extLst>
              <a:ext uri="{FF2B5EF4-FFF2-40B4-BE49-F238E27FC236}">
                <a16:creationId xmlns:a16="http://schemas.microsoft.com/office/drawing/2014/main" id="{82B7EA53-DB1F-204D-BC82-15C189F7304B}"/>
              </a:ext>
            </a:extLst>
          </p:cNvPr>
          <p:cNvSpPr>
            <a:spLocks noGrp="1"/>
          </p:cNvSpPr>
          <p:nvPr>
            <p:ph idx="1"/>
          </p:nvPr>
        </p:nvSpPr>
        <p:spPr>
          <a:xfrm>
            <a:off x="614723" y="1513047"/>
            <a:ext cx="10877529" cy="4650686"/>
          </a:xfrm>
        </p:spPr>
        <p:txBody>
          <a:bodyPr/>
          <a:lstStyle/>
          <a:p>
            <a:r>
              <a:rPr lang="en-US" sz="2200" dirty="0"/>
              <a:t>Randomized, open-label, active-controlled phase III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Bidard. JCO. 2022;40:3246. Bardia. SABCS 2022. Abstr GS3-01. Elacestrant PI.</a:t>
            </a:r>
          </a:p>
        </p:txBody>
      </p:sp>
      <p:sp>
        <p:nvSpPr>
          <p:cNvPr id="12" name="Text Box 45">
            <a:extLst>
              <a:ext uri="{FF2B5EF4-FFF2-40B4-BE49-F238E27FC236}">
                <a16:creationId xmlns:a16="http://schemas.microsoft.com/office/drawing/2014/main" id="{A7103A4E-6D64-6B47-8991-0680B4194E17}"/>
              </a:ext>
            </a:extLst>
          </p:cNvPr>
          <p:cNvSpPr txBox="1">
            <a:spLocks noChangeArrowheads="1"/>
          </p:cNvSpPr>
          <p:nvPr/>
        </p:nvSpPr>
        <p:spPr bwMode="auto">
          <a:xfrm>
            <a:off x="553452" y="2739675"/>
            <a:ext cx="328770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Men and postmenopausal women with ER+/HER2- MBC; relapse/PD after 1-2 lines of ET (1 line with CDK4/6 inhibitor);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line of CT for advanced disease;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478)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6">
            <a:extLst>
              <a:ext uri="{FF2B5EF4-FFF2-40B4-BE49-F238E27FC236}">
                <a16:creationId xmlns:a16="http://schemas.microsoft.com/office/drawing/2014/main" id="{A2C7DCEC-B0BE-B34F-948A-FF32F2EF0A66}"/>
              </a:ext>
            </a:extLst>
          </p:cNvPr>
          <p:cNvSpPr>
            <a:spLocks noChangeArrowheads="1"/>
          </p:cNvSpPr>
          <p:nvPr/>
        </p:nvSpPr>
        <p:spPr bwMode="auto">
          <a:xfrm>
            <a:off x="9198463" y="3214492"/>
            <a:ext cx="24400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progression, unacceptable toxicity, or withdrawal</a:t>
            </a:r>
          </a:p>
        </p:txBody>
      </p:sp>
      <p:sp>
        <p:nvSpPr>
          <p:cNvPr id="14" name="Rectangle 49">
            <a:extLst>
              <a:ext uri="{FF2B5EF4-FFF2-40B4-BE49-F238E27FC236}">
                <a16:creationId xmlns:a16="http://schemas.microsoft.com/office/drawing/2014/main" id="{55C60873-1BA6-8F49-A46A-B0FC021FC435}"/>
              </a:ext>
            </a:extLst>
          </p:cNvPr>
          <p:cNvSpPr>
            <a:spLocks noChangeArrowheads="1"/>
          </p:cNvSpPr>
          <p:nvPr/>
        </p:nvSpPr>
        <p:spPr bwMode="auto">
          <a:xfrm>
            <a:off x="4656271" y="2509805"/>
            <a:ext cx="4017346"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Elacestrant </a:t>
            </a: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345 mg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239)</a:t>
            </a:r>
          </a:p>
        </p:txBody>
      </p:sp>
      <p:sp>
        <p:nvSpPr>
          <p:cNvPr id="15" name="Rectangle 50">
            <a:extLst>
              <a:ext uri="{FF2B5EF4-FFF2-40B4-BE49-F238E27FC236}">
                <a16:creationId xmlns:a16="http://schemas.microsoft.com/office/drawing/2014/main" id="{FE1EAA55-33A6-2846-8F26-A9FFEF1C3499}"/>
              </a:ext>
            </a:extLst>
          </p:cNvPr>
          <p:cNvSpPr>
            <a:spLocks noChangeArrowheads="1"/>
          </p:cNvSpPr>
          <p:nvPr/>
        </p:nvSpPr>
        <p:spPr bwMode="auto">
          <a:xfrm>
            <a:off x="4676585" y="3697672"/>
            <a:ext cx="4017346" cy="10972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of fulvestrant,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anastrozole, letrozole, exemestane)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239)</a:t>
            </a:r>
          </a:p>
        </p:txBody>
      </p:sp>
      <p:sp>
        <p:nvSpPr>
          <p:cNvPr id="16" name="Line 52">
            <a:extLst>
              <a:ext uri="{FF2B5EF4-FFF2-40B4-BE49-F238E27FC236}">
                <a16:creationId xmlns:a16="http://schemas.microsoft.com/office/drawing/2014/main" id="{4F971239-B5CB-3C40-BAB3-705AEFA98249}"/>
              </a:ext>
            </a:extLst>
          </p:cNvPr>
          <p:cNvSpPr>
            <a:spLocks noChangeShapeType="1"/>
          </p:cNvSpPr>
          <p:nvPr/>
        </p:nvSpPr>
        <p:spPr bwMode="auto">
          <a:xfrm>
            <a:off x="8719038" y="360870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3">
            <a:extLst>
              <a:ext uri="{FF2B5EF4-FFF2-40B4-BE49-F238E27FC236}">
                <a16:creationId xmlns:a16="http://schemas.microsoft.com/office/drawing/2014/main" id="{0BEA2433-B12E-2E46-8126-D73E1B360A70}"/>
              </a:ext>
            </a:extLst>
          </p:cNvPr>
          <p:cNvSpPr>
            <a:spLocks noChangeShapeType="1"/>
          </p:cNvSpPr>
          <p:nvPr/>
        </p:nvSpPr>
        <p:spPr bwMode="auto">
          <a:xfrm>
            <a:off x="3782385" y="3813038"/>
            <a:ext cx="622300" cy="2634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D32014B8-DEE8-3B4E-B19B-A58A727E2F60}"/>
              </a:ext>
            </a:extLst>
          </p:cNvPr>
          <p:cNvSpPr>
            <a:spLocks noChangeShapeType="1"/>
          </p:cNvSpPr>
          <p:nvPr/>
        </p:nvSpPr>
        <p:spPr bwMode="auto">
          <a:xfrm flipV="1">
            <a:off x="3782385" y="336719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0" name="Straight Arrow Connector 19">
            <a:extLst>
              <a:ext uri="{FF2B5EF4-FFF2-40B4-BE49-F238E27FC236}">
                <a16:creationId xmlns:a16="http://schemas.microsoft.com/office/drawing/2014/main" id="{A4FA4B56-5D6F-C247-9135-76161017466C}"/>
              </a:ext>
            </a:extLst>
          </p:cNvPr>
          <p:cNvCxnSpPr>
            <a:cxnSpLocks/>
          </p:cNvCxnSpPr>
          <p:nvPr/>
        </p:nvCxnSpPr>
        <p:spPr bwMode="auto">
          <a:xfrm>
            <a:off x="4071501" y="2699188"/>
            <a:ext cx="0" cy="567515"/>
          </a:xfrm>
          <a:prstGeom prst="straightConnector1">
            <a:avLst/>
          </a:prstGeom>
          <a:noFill/>
          <a:ln w="28575" cap="flat" cmpd="sng" algn="ctr">
            <a:solidFill>
              <a:schemeClr val="bg1"/>
            </a:solidFill>
            <a:prstDash val="sysDot"/>
            <a:round/>
            <a:headEnd type="none" w="med" len="med"/>
            <a:tailEnd type="triangle"/>
          </a:ln>
          <a:effectLst/>
        </p:spPr>
      </p:cxnSp>
      <p:sp>
        <p:nvSpPr>
          <p:cNvPr id="21" name="TextBox 20">
            <a:extLst>
              <a:ext uri="{FF2B5EF4-FFF2-40B4-BE49-F238E27FC236}">
                <a16:creationId xmlns:a16="http://schemas.microsoft.com/office/drawing/2014/main" id="{B1494705-2AB9-D04B-94C0-2429C0458B24}"/>
              </a:ext>
            </a:extLst>
          </p:cNvPr>
          <p:cNvSpPr txBox="1"/>
          <p:nvPr/>
        </p:nvSpPr>
        <p:spPr bwMode="auto">
          <a:xfrm>
            <a:off x="1976772" y="1960669"/>
            <a:ext cx="45438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mESR1 status (Y vs N), prior fulvestrant (Y vs N), presence of visceral metastases (Y vs N)</a:t>
            </a:r>
          </a:p>
        </p:txBody>
      </p:sp>
      <p:sp>
        <p:nvSpPr>
          <p:cNvPr id="22" name="Content Placeholder 18">
            <a:extLst>
              <a:ext uri="{FF2B5EF4-FFF2-40B4-BE49-F238E27FC236}">
                <a16:creationId xmlns:a16="http://schemas.microsoft.com/office/drawing/2014/main" id="{96A2DF81-3E46-7344-A481-D84D0E6A45DB}"/>
              </a:ext>
            </a:extLst>
          </p:cNvPr>
          <p:cNvSpPr txBox="1">
            <a:spLocks/>
          </p:cNvSpPr>
          <p:nvPr/>
        </p:nvSpPr>
        <p:spPr bwMode="auto">
          <a:xfrm>
            <a:off x="620557" y="4897331"/>
            <a:ext cx="10876336" cy="138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in all patients, PFS in patients with </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ESR1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mutation, both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Current analysis examined impact of prior CDK4/6i duration on PFS</a:t>
            </a:r>
          </a:p>
        </p:txBody>
      </p:sp>
    </p:spTree>
    <p:extLst>
      <p:ext uri="{BB962C8B-B14F-4D97-AF65-F5344CB8AC3E}">
        <p14:creationId xmlns:p14="http://schemas.microsoft.com/office/powerpoint/2010/main" val="227161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92DA-7583-4C98-595F-C4E0F14925DB}"/>
              </a:ext>
            </a:extLst>
          </p:cNvPr>
          <p:cNvSpPr>
            <a:spLocks noGrp="1"/>
          </p:cNvSpPr>
          <p:nvPr>
            <p:ph type="title"/>
          </p:nvPr>
        </p:nvSpPr>
        <p:spPr/>
        <p:txBody>
          <a:bodyPr/>
          <a:lstStyle/>
          <a:p>
            <a:r>
              <a:rPr lang="en-US" altLang="en-US" dirty="0"/>
              <a:t>EMERALD: PFS in All Patients and</a:t>
            </a:r>
            <a:br>
              <a:rPr lang="en-US" altLang="en-US" dirty="0"/>
            </a:br>
            <a:r>
              <a:rPr lang="en-US" altLang="en-US" dirty="0"/>
              <a:t>in Patients With </a:t>
            </a:r>
            <a:r>
              <a:rPr lang="en-US" altLang="en-US" i="1" dirty="0"/>
              <a:t>ESR1 </a:t>
            </a:r>
            <a:r>
              <a:rPr lang="en-US" altLang="en-US" dirty="0"/>
              <a:t>Mutation </a:t>
            </a:r>
            <a:endParaRPr lang="en-US" dirty="0"/>
          </a:p>
        </p:txBody>
      </p:sp>
      <p:sp>
        <p:nvSpPr>
          <p:cNvPr id="4" name="Text Box 11">
            <a:extLst>
              <a:ext uri="{FF2B5EF4-FFF2-40B4-BE49-F238E27FC236}">
                <a16:creationId xmlns:a16="http://schemas.microsoft.com/office/drawing/2014/main" id="{96344FEF-6C85-6B31-0F76-10A658218C2B}"/>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Bidard. JCO. 2022;40:3246. </a:t>
            </a:r>
          </a:p>
        </p:txBody>
      </p:sp>
      <p:graphicFrame>
        <p:nvGraphicFramePr>
          <p:cNvPr id="5" name="Group 3">
            <a:extLst>
              <a:ext uri="{FF2B5EF4-FFF2-40B4-BE49-F238E27FC236}">
                <a16:creationId xmlns:a16="http://schemas.microsoft.com/office/drawing/2014/main" id="{543B1BE9-1404-2638-ADC4-EE9A0FBAD0D8}"/>
              </a:ext>
            </a:extLst>
          </p:cNvPr>
          <p:cNvGraphicFramePr>
            <a:graphicFrameLocks/>
          </p:cNvGraphicFramePr>
          <p:nvPr/>
        </p:nvGraphicFramePr>
        <p:xfrm>
          <a:off x="890183" y="1596630"/>
          <a:ext cx="10593245" cy="1981248"/>
        </p:xfrm>
        <a:graphic>
          <a:graphicData uri="http://schemas.openxmlformats.org/drawingml/2006/table">
            <a:tbl>
              <a:tblPr/>
              <a:tblGrid>
                <a:gridCol w="4305003">
                  <a:extLst>
                    <a:ext uri="{9D8B030D-6E8A-4147-A177-3AD203B41FA5}">
                      <a16:colId xmlns:a16="http://schemas.microsoft.com/office/drawing/2014/main" val="20000"/>
                    </a:ext>
                  </a:extLst>
                </a:gridCol>
                <a:gridCol w="3144121">
                  <a:extLst>
                    <a:ext uri="{9D8B030D-6E8A-4147-A177-3AD203B41FA5}">
                      <a16:colId xmlns:a16="http://schemas.microsoft.com/office/drawing/2014/main" val="20001"/>
                    </a:ext>
                  </a:extLst>
                </a:gridCol>
                <a:gridCol w="3144121">
                  <a:extLst>
                    <a:ext uri="{9D8B030D-6E8A-4147-A177-3AD203B41FA5}">
                      <a16:colId xmlns:a16="http://schemas.microsoft.com/office/drawing/2014/main" val="4152798493"/>
                    </a:ext>
                  </a:extLst>
                </a:gridCol>
              </a:tblGrid>
              <a:tr h="459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60027395"/>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Median PFS, mo</a:t>
                      </a:r>
                    </a:p>
                    <a:p>
                      <a:pPr marL="2968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6-mo PFS, % (95% CI)</a:t>
                      </a:r>
                    </a:p>
                    <a:p>
                      <a:pPr marL="2968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34.3 (27.2 –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22.3 (15.2 –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 (14.1 –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(4.0 – 14.8)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600" b="0" i="0" u="none" strike="noStrike" cap="none" normalizeH="0" baseline="0" dirty="0">
                          <a:ln>
                            <a:noFill/>
                          </a:ln>
                          <a:solidFill>
                            <a:schemeClr val="bg2">
                              <a:lumMod val="10000"/>
                            </a:schemeClr>
                          </a:solidFill>
                          <a:effectLst/>
                          <a:latin typeface="Calibri" panose="020F0502020204030204" pitchFamily="34" charset="0"/>
                        </a:rPr>
                        <a:t> 0.70</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pl-PL" sz="1600" b="0" i="0" u="none" strike="noStrike" cap="none" normalizeH="0" baseline="0" dirty="0">
                          <a:ln>
                            <a:noFill/>
                          </a:ln>
                          <a:solidFill>
                            <a:schemeClr val="bg2">
                              <a:lumMod val="10000"/>
                            </a:schemeClr>
                          </a:solidFill>
                          <a:effectLst/>
                          <a:latin typeface="Calibri" panose="020F0502020204030204" pitchFamily="34" charset="0"/>
                        </a:rPr>
                        <a:t>0.55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r>
                        <a:rPr kumimoji="0" lang="pl-PL" sz="1600" b="0" i="0" u="none" strike="noStrike" cap="none" normalizeH="0" baseline="0" dirty="0">
                          <a:ln>
                            <a:noFill/>
                          </a:ln>
                          <a:solidFill>
                            <a:schemeClr val="bg2">
                              <a:lumMod val="10000"/>
                            </a:schemeClr>
                          </a:solidFill>
                          <a:effectLst/>
                          <a:latin typeface="Calibri" panose="020F0502020204030204" pitchFamily="34" charset="0"/>
                        </a:rPr>
                        <a:t> 0.88</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6" name="Group 3">
            <a:extLst>
              <a:ext uri="{FF2B5EF4-FFF2-40B4-BE49-F238E27FC236}">
                <a16:creationId xmlns:a16="http://schemas.microsoft.com/office/drawing/2014/main" id="{6E2F9506-ACC7-B156-F946-A32DCCE904E8}"/>
              </a:ext>
            </a:extLst>
          </p:cNvPr>
          <p:cNvGraphicFramePr>
            <a:graphicFrameLocks/>
          </p:cNvGraphicFramePr>
          <p:nvPr/>
        </p:nvGraphicFramePr>
        <p:xfrm>
          <a:off x="910255" y="3852150"/>
          <a:ext cx="10571948" cy="1981248"/>
        </p:xfrm>
        <a:graphic>
          <a:graphicData uri="http://schemas.openxmlformats.org/drawingml/2006/table">
            <a:tbl>
              <a:tblPr/>
              <a:tblGrid>
                <a:gridCol w="4296348">
                  <a:extLst>
                    <a:ext uri="{9D8B030D-6E8A-4147-A177-3AD203B41FA5}">
                      <a16:colId xmlns:a16="http://schemas.microsoft.com/office/drawing/2014/main" val="20000"/>
                    </a:ext>
                  </a:extLst>
                </a:gridCol>
                <a:gridCol w="3137800">
                  <a:extLst>
                    <a:ext uri="{9D8B030D-6E8A-4147-A177-3AD203B41FA5}">
                      <a16:colId xmlns:a16="http://schemas.microsoft.com/office/drawing/2014/main" val="20001"/>
                    </a:ext>
                  </a:extLst>
                </a:gridCol>
                <a:gridCol w="3137800">
                  <a:extLst>
                    <a:ext uri="{9D8B030D-6E8A-4147-A177-3AD203B41FA5}">
                      <a16:colId xmlns:a16="http://schemas.microsoft.com/office/drawing/2014/main" val="4152798493"/>
                    </a:ext>
                  </a:extLst>
                </a:gridCol>
              </a:tblGrid>
              <a:tr h="546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r>
                        <a:rPr kumimoji="0" lang="en-GB" sz="1600" b="1" i="1" u="none" strike="noStrike" cap="none" normalizeH="0" baseline="0" dirty="0" err="1">
                          <a:ln>
                            <a:noFill/>
                          </a:ln>
                          <a:solidFill>
                            <a:schemeClr val="tx1"/>
                          </a:solidFill>
                          <a:effectLst/>
                          <a:latin typeface="Calibri" panose="020F0502020204030204" pitchFamily="34" charset="0"/>
                        </a:rPr>
                        <a:t>ESR1</a:t>
                      </a:r>
                      <a:r>
                        <a:rPr kumimoji="0" lang="en-GB" sz="1600" b="1" i="0" u="none" strike="noStrike" cap="none" normalizeH="0" baseline="0" dirty="0">
                          <a:ln>
                            <a:noFill/>
                          </a:ln>
                          <a:solidFill>
                            <a:schemeClr val="tx1"/>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60027395"/>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p>
                      <a:pPr marL="2968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6-mo PFS, % (95% CI)</a:t>
                      </a:r>
                    </a:p>
                    <a:p>
                      <a:pPr marL="2968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 (30.1 –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26.8 (16.2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(10.5 –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(1.3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600" b="0" i="0" u="none" strike="noStrike" cap="none" normalizeH="0" baseline="0" dirty="0">
                          <a:ln>
                            <a:noFill/>
                          </a:ln>
                          <a:solidFill>
                            <a:schemeClr val="bg2">
                              <a:lumMod val="10000"/>
                            </a:schemeClr>
                          </a:solidFill>
                          <a:effectLst/>
                          <a:latin typeface="Calibri" panose="020F0502020204030204" pitchFamily="34" charset="0"/>
                        </a:rPr>
                        <a:t>0.55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pl-PL" sz="1600" b="0" i="0" u="none" strike="noStrike" cap="none" normalizeH="0" baseline="0" dirty="0">
                          <a:ln>
                            <a:noFill/>
                          </a:ln>
                          <a:solidFill>
                            <a:schemeClr val="bg2">
                              <a:lumMod val="10000"/>
                            </a:schemeClr>
                          </a:solidFill>
                          <a:effectLst/>
                          <a:latin typeface="Calibri" panose="020F0502020204030204" pitchFamily="34" charset="0"/>
                        </a:rPr>
                        <a:t>0.39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pl-PL" sz="1600" b="0" i="0" u="none" strike="noStrike" cap="none" normalizeH="0" baseline="0" dirty="0">
                          <a:ln>
                            <a:noFill/>
                          </a:ln>
                          <a:solidFill>
                            <a:schemeClr val="bg2">
                              <a:lumMod val="10000"/>
                            </a:schemeClr>
                          </a:solidFill>
                          <a:effectLst/>
                          <a:latin typeface="Calibri" panose="020F0502020204030204" pitchFamily="34" charset="0"/>
                        </a:rPr>
                        <a:t>0.77</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600" b="0" i="0" u="none" strike="noStrike" cap="none" normalizeH="0" baseline="0" dirty="0">
                          <a:ln>
                            <a:noFill/>
                          </a:ln>
                          <a:solidFill>
                            <a:schemeClr val="bg2">
                              <a:lumMod val="10000"/>
                            </a:schemeClr>
                          </a:solidFill>
                          <a:effectLst/>
                          <a:latin typeface="Calibri" panose="020F0502020204030204" pitchFamily="34" charset="0"/>
                        </a:rPr>
                        <a:t>.0005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7" name="TextBox 6">
            <a:extLst>
              <a:ext uri="{FF2B5EF4-FFF2-40B4-BE49-F238E27FC236}">
                <a16:creationId xmlns:a16="http://schemas.microsoft.com/office/drawing/2014/main" id="{9B421A0B-9B13-10EC-DB27-949E1004D88A}"/>
              </a:ext>
            </a:extLst>
          </p:cNvPr>
          <p:cNvSpPr txBox="1"/>
          <p:nvPr/>
        </p:nvSpPr>
        <p:spPr bwMode="auto">
          <a:xfrm>
            <a:off x="1001037" y="5974200"/>
            <a:ext cx="74238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rPr>
              <a:t>47.8% of patients had </a:t>
            </a:r>
            <a:r>
              <a:rPr lang="en-US" b="0" i="1" dirty="0">
                <a:solidFill>
                  <a:schemeClr val="bg1"/>
                </a:solidFill>
              </a:rPr>
              <a:t>ESR1</a:t>
            </a:r>
            <a:r>
              <a:rPr lang="en-US" b="0" dirty="0">
                <a:solidFill>
                  <a:schemeClr val="bg1"/>
                </a:solidFill>
              </a:rPr>
              <a:t> mutation and 43.4% had 2 previous ET</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E3ADEE63-0DE6-DD03-C8AE-2EDDC84B2A3D}"/>
              </a:ext>
            </a:extLst>
          </p:cNvPr>
          <p:cNvSpPr txBox="1"/>
          <p:nvPr/>
        </p:nvSpPr>
        <p:spPr bwMode="auto">
          <a:xfrm>
            <a:off x="4967416" y="6374310"/>
            <a:ext cx="2164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15.1 mo</a:t>
            </a:r>
          </a:p>
        </p:txBody>
      </p:sp>
    </p:spTree>
    <p:extLst>
      <p:ext uri="{BB962C8B-B14F-4D97-AF65-F5344CB8AC3E}">
        <p14:creationId xmlns:p14="http://schemas.microsoft.com/office/powerpoint/2010/main" val="2420679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PFS by Duration (≥6, ≥12, and ≥18 Mo) of </a:t>
            </a:r>
            <a:br>
              <a:rPr lang="en-US" altLang="en-US" dirty="0"/>
            </a:br>
            <a:r>
              <a:rPr lang="en-US" altLang="en-US" dirty="0"/>
              <a:t>Prior CDK4/6i in All Patients and in </a:t>
            </a:r>
            <a:r>
              <a:rPr lang="en-US" altLang="en-US" i="1" dirty="0"/>
              <a:t>ESR1</a:t>
            </a:r>
            <a:r>
              <a:rPr lang="en-US" altLang="en-US" dirty="0"/>
              <a:t> Mutated</a:t>
            </a:r>
          </a:p>
        </p:txBody>
      </p:sp>
      <p:graphicFrame>
        <p:nvGraphicFramePr>
          <p:cNvPr id="23" name="Group 3">
            <a:extLst>
              <a:ext uri="{FF2B5EF4-FFF2-40B4-BE49-F238E27FC236}">
                <a16:creationId xmlns:a16="http://schemas.microsoft.com/office/drawing/2014/main" id="{E89D2FCB-6319-E444-BB38-EC4CB20FFEEC}"/>
              </a:ext>
            </a:extLst>
          </p:cNvPr>
          <p:cNvGraphicFramePr>
            <a:graphicFrameLocks/>
          </p:cNvGraphicFramePr>
          <p:nvPr/>
        </p:nvGraphicFramePr>
        <p:xfrm>
          <a:off x="727075" y="16049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 Mo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 Mo (66.7%)</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≥18 Mo (46.7%)</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(1.94-3.78)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(2.33-6.51)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(2.33-8.61)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0.688 (0.535-0.884)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0.613 (0.453-0.828)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0.703 (0.482-1.019)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a:t>
            </a:r>
            <a:r>
              <a:rPr lang="en-US" altLang="en-US" sz="1200" b="0" dirty="0">
                <a:solidFill>
                  <a:srgbClr val="455560"/>
                </a:solidFill>
                <a:latin typeface="Calibri" panose="020F0502020204030204" pitchFamily="34" charset="0"/>
              </a:rPr>
              <a:t> Bidard.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2022; 40:3246. </a:t>
            </a:r>
          </a:p>
        </p:txBody>
      </p:sp>
      <p:graphicFrame>
        <p:nvGraphicFramePr>
          <p:cNvPr id="2" name="Group 3">
            <a:extLst>
              <a:ext uri="{FF2B5EF4-FFF2-40B4-BE49-F238E27FC236}">
                <a16:creationId xmlns:a16="http://schemas.microsoft.com/office/drawing/2014/main" id="{13481A5C-2280-A52A-D4E2-08EE1815A2D0}"/>
              </a:ext>
            </a:extLst>
          </p:cNvPr>
          <p:cNvGraphicFramePr>
            <a:graphicFrameLocks/>
          </p:cNvGraphicFramePr>
          <p:nvPr/>
        </p:nvGraphicFramePr>
        <p:xfrm>
          <a:off x="727075" y="3879103"/>
          <a:ext cx="10735056" cy="1828864"/>
        </p:xfrm>
        <a:graphic>
          <a:graphicData uri="http://schemas.openxmlformats.org/drawingml/2006/table">
            <a:tbl>
              <a:tblPr/>
              <a:tblGrid>
                <a:gridCol w="2071257">
                  <a:extLst>
                    <a:ext uri="{9D8B030D-6E8A-4147-A177-3AD203B41FA5}">
                      <a16:colId xmlns:a16="http://schemas.microsoft.com/office/drawing/2014/main" val="20000"/>
                    </a:ext>
                  </a:extLst>
                </a:gridCol>
                <a:gridCol w="1678200">
                  <a:extLst>
                    <a:ext uri="{9D8B030D-6E8A-4147-A177-3AD203B41FA5}">
                      <a16:colId xmlns:a16="http://schemas.microsoft.com/office/drawing/2014/main" val="20001"/>
                    </a:ext>
                  </a:extLst>
                </a:gridCol>
                <a:gridCol w="1327148">
                  <a:extLst>
                    <a:ext uri="{9D8B030D-6E8A-4147-A177-3AD203B41FA5}">
                      <a16:colId xmlns:a16="http://schemas.microsoft.com/office/drawing/2014/main" val="4152798493"/>
                    </a:ext>
                  </a:extLst>
                </a:gridCol>
                <a:gridCol w="1376809">
                  <a:extLst>
                    <a:ext uri="{9D8B030D-6E8A-4147-A177-3AD203B41FA5}">
                      <a16:colId xmlns:a16="http://schemas.microsoft.com/office/drawing/2014/main" val="20003"/>
                    </a:ext>
                  </a:extLst>
                </a:gridCol>
                <a:gridCol w="1427398">
                  <a:extLst>
                    <a:ext uri="{9D8B030D-6E8A-4147-A177-3AD203B41FA5}">
                      <a16:colId xmlns:a16="http://schemas.microsoft.com/office/drawing/2014/main" val="1602970944"/>
                    </a:ext>
                  </a:extLst>
                </a:gridCol>
                <a:gridCol w="1434925">
                  <a:extLst>
                    <a:ext uri="{9D8B030D-6E8A-4147-A177-3AD203B41FA5}">
                      <a16:colId xmlns:a16="http://schemas.microsoft.com/office/drawing/2014/main" val="3302905361"/>
                    </a:ext>
                  </a:extLst>
                </a:gridCol>
                <a:gridCol w="1419319">
                  <a:extLst>
                    <a:ext uri="{9D8B030D-6E8A-4147-A177-3AD203B41FA5}">
                      <a16:colId xmlns:a16="http://schemas.microsoft.com/office/drawing/2014/main" val="1233388733"/>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r>
                        <a:rPr kumimoji="0" lang="en-GB" sz="1600" b="1" i="1" u="none" strike="noStrike" cap="none" normalizeH="0" baseline="0" dirty="0">
                          <a:ln>
                            <a:noFill/>
                          </a:ln>
                          <a:solidFill>
                            <a:schemeClr val="tx1"/>
                          </a:solidFill>
                          <a:effectLst/>
                          <a:latin typeface="Calibri" panose="020F0502020204030204" pitchFamily="34" charset="0"/>
                        </a:rPr>
                        <a:t>ESR1</a:t>
                      </a:r>
                      <a:r>
                        <a:rPr kumimoji="0" lang="en-GB" sz="1600" b="1" i="0" u="none" strike="noStrike" cap="none" normalizeH="0" baseline="0" dirty="0">
                          <a:ln>
                            <a:noFill/>
                          </a:ln>
                          <a:solidFill>
                            <a:schemeClr val="tx1"/>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 Mo (92.3%)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 Mo (71.6%)</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≥18 Mo (50.0%)</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(2.20-7.79)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(4.14-10.84)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(5.45-16.89)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0.517 (0.361-0.738)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0.410 (0.262-0.634)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0.466 (0.270-0.791)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5611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PFS by Duration (&lt;6, 6-12, and 12-18 Mo) of Prior CDK4/6i in All Patients and in </a:t>
            </a:r>
            <a:r>
              <a:rPr lang="en-US" altLang="en-US" i="1" dirty="0"/>
              <a:t>ESR1</a:t>
            </a:r>
            <a:r>
              <a:rPr lang="en-US" altLang="en-US" dirty="0"/>
              <a:t> Mutated</a:t>
            </a:r>
          </a:p>
        </p:txBody>
      </p:sp>
      <p:graphicFrame>
        <p:nvGraphicFramePr>
          <p:cNvPr id="23" name="Group 3">
            <a:extLst>
              <a:ext uri="{FF2B5EF4-FFF2-40B4-BE49-F238E27FC236}">
                <a16:creationId xmlns:a16="http://schemas.microsoft.com/office/drawing/2014/main" id="{E89D2FCB-6319-E444-BB38-EC4CB20FFEEC}"/>
              </a:ext>
            </a:extLst>
          </p:cNvPr>
          <p:cNvGraphicFramePr>
            <a:graphicFrameLocks/>
          </p:cNvGraphicFramePr>
          <p:nvPr/>
        </p:nvGraphicFramePr>
        <p:xfrm>
          <a:off x="727075" y="16049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&lt;6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6-12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12-18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(1.87-9.43)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(1.74-2.20)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(1.81-2.14)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0.709 (0.347-1.405)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1.070 (0.638-1.814)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0.367 (0.204-0.654)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 </a:t>
            </a:r>
            <a:r>
              <a:rPr lang="en-US" altLang="en-US" sz="1200" b="0" dirty="0">
                <a:solidFill>
                  <a:srgbClr val="455560"/>
                </a:solidFill>
                <a:latin typeface="Calibri" panose="020F0502020204030204" pitchFamily="34" charset="0"/>
              </a:rPr>
              <a:t>Bidard.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2022; 40:3246. </a:t>
            </a:r>
          </a:p>
        </p:txBody>
      </p:sp>
      <p:graphicFrame>
        <p:nvGraphicFramePr>
          <p:cNvPr id="2" name="Group 3">
            <a:extLst>
              <a:ext uri="{FF2B5EF4-FFF2-40B4-BE49-F238E27FC236}">
                <a16:creationId xmlns:a16="http://schemas.microsoft.com/office/drawing/2014/main" id="{0FEC3FF4-CBB1-4445-DD92-E9C76FC27F3B}"/>
              </a:ext>
            </a:extLst>
          </p:cNvPr>
          <p:cNvGraphicFramePr>
            <a:graphicFrameLocks/>
          </p:cNvGraphicFramePr>
          <p:nvPr/>
        </p:nvGraphicFramePr>
        <p:xfrm>
          <a:off x="727074" y="38782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r>
                        <a:rPr kumimoji="0" lang="en-GB" sz="1600" b="1" i="1" u="none" strike="noStrike" cap="none" normalizeH="0" baseline="0" dirty="0">
                          <a:ln>
                            <a:noFill/>
                          </a:ln>
                          <a:solidFill>
                            <a:schemeClr val="tx1"/>
                          </a:solidFill>
                          <a:effectLst/>
                          <a:latin typeface="Calibri" panose="020F0502020204030204" pitchFamily="34" charset="0"/>
                        </a:rPr>
                        <a:t>ESR1</a:t>
                      </a:r>
                      <a:r>
                        <a:rPr kumimoji="0" lang="en-GB" sz="1600" b="1" i="0" u="none" strike="noStrike" cap="none" normalizeH="0" baseline="0" dirty="0">
                          <a:ln>
                            <a:noFill/>
                          </a:ln>
                          <a:solidFill>
                            <a:schemeClr val="tx1"/>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&lt;6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6-12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12-18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(1.68-5.55)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(1.68-3.45)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1.565 (0.424-5.769)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1.122 (0.547-2.347)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0.302 (0.126-0.677)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72575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Safety Summary</a:t>
            </a:r>
            <a:endParaRPr lang="en-US" altLang="en-US" i="1" dirty="0"/>
          </a:p>
        </p:txBody>
      </p:sp>
      <p:sp>
        <p:nvSpPr>
          <p:cNvPr id="4" name="Rectangle 3">
            <a:extLst>
              <a:ext uri="{FF2B5EF4-FFF2-40B4-BE49-F238E27FC236}">
                <a16:creationId xmlns:a16="http://schemas.microsoft.com/office/drawing/2014/main" id="{B3819F22-B8BA-D674-A54C-BAA8861C0780}"/>
              </a:ext>
            </a:extLst>
          </p:cNvPr>
          <p:cNvSpPr>
            <a:spLocks noGrp="1" noChangeArrowheads="1"/>
          </p:cNvSpPr>
          <p:nvPr>
            <p:ph idx="1"/>
          </p:nvPr>
        </p:nvSpPr>
        <p:spPr>
          <a:xfrm>
            <a:off x="604675" y="4297024"/>
            <a:ext cx="10877529" cy="1866708"/>
          </a:xfrm>
        </p:spPr>
        <p:txBody>
          <a:bodyPr/>
          <a:lstStyle/>
          <a:p>
            <a:pPr>
              <a:spcBef>
                <a:spcPts val="600"/>
              </a:spcBef>
              <a:spcAft>
                <a:spcPts val="0"/>
              </a:spcAft>
            </a:pPr>
            <a:r>
              <a:rPr lang="en-US" altLang="en-US" sz="2400" dirty="0"/>
              <a:t>3.4% of patients receiving elacestrant and 0.9% of patients receiving SoC discontinued treatment due to TRAE</a:t>
            </a:r>
          </a:p>
          <a:p>
            <a:pPr>
              <a:spcBef>
                <a:spcPts val="600"/>
              </a:spcBef>
              <a:spcAft>
                <a:spcPts val="0"/>
              </a:spcAft>
            </a:pPr>
            <a:r>
              <a:rPr lang="en-US" altLang="en-US" sz="2400" dirty="0"/>
              <a:t>Most AEs grade 1/2; no grade 4 or 5 TRAEs</a:t>
            </a:r>
          </a:p>
          <a:p>
            <a:pPr>
              <a:spcBef>
                <a:spcPts val="600"/>
              </a:spcBef>
              <a:spcAft>
                <a:spcPts val="0"/>
              </a:spcAft>
            </a:pPr>
            <a:r>
              <a:rPr lang="en-US" altLang="en-US" sz="2400" dirty="0"/>
              <a:t>No hematologic safety signals</a:t>
            </a:r>
          </a:p>
          <a:p>
            <a:pPr>
              <a:spcBef>
                <a:spcPts val="600"/>
              </a:spcBef>
              <a:spcAft>
                <a:spcPts val="0"/>
              </a:spcAft>
            </a:pPr>
            <a:r>
              <a:rPr lang="en-US" altLang="en-US" sz="2400" dirty="0"/>
              <a:t>No cases of sinus bradycardia</a:t>
            </a:r>
          </a:p>
        </p:txBody>
      </p:sp>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a:t>
            </a:r>
            <a:r>
              <a:rPr lang="en-US" altLang="en-US" sz="1200" b="0" dirty="0">
                <a:solidFill>
                  <a:srgbClr val="455560"/>
                </a:solidFill>
                <a:latin typeface="Calibri" panose="020F0502020204030204" pitchFamily="34" charset="0"/>
              </a:rPr>
              <a:t> Bidard.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2022; 40:3246. </a:t>
            </a:r>
          </a:p>
        </p:txBody>
      </p:sp>
      <p:graphicFrame>
        <p:nvGraphicFramePr>
          <p:cNvPr id="2" name="Group 3">
            <a:extLst>
              <a:ext uri="{FF2B5EF4-FFF2-40B4-BE49-F238E27FC236}">
                <a16:creationId xmlns:a16="http://schemas.microsoft.com/office/drawing/2014/main" id="{C6602A98-6BDF-F169-CD1B-F9B28B51DC7E}"/>
              </a:ext>
            </a:extLst>
          </p:cNvPr>
          <p:cNvGraphicFramePr>
            <a:graphicFrameLocks/>
          </p:cNvGraphicFramePr>
          <p:nvPr>
            <p:extLst>
              <p:ext uri="{D42A27DB-BD31-4B8C-83A1-F6EECF244321}">
                <p14:modId xmlns:p14="http://schemas.microsoft.com/office/powerpoint/2010/main" val="855941063"/>
              </p:ext>
            </p:extLst>
          </p:nvPr>
        </p:nvGraphicFramePr>
        <p:xfrm>
          <a:off x="728471" y="1600855"/>
          <a:ext cx="10753731" cy="2590880"/>
        </p:xfrm>
        <a:graphic>
          <a:graphicData uri="http://schemas.openxmlformats.org/drawingml/2006/table">
            <a:tbl>
              <a:tblPr/>
              <a:tblGrid>
                <a:gridCol w="5522443">
                  <a:extLst>
                    <a:ext uri="{9D8B030D-6E8A-4147-A177-3AD203B41FA5}">
                      <a16:colId xmlns:a16="http://schemas.microsoft.com/office/drawing/2014/main" val="20000"/>
                    </a:ext>
                  </a:extLst>
                </a:gridCol>
                <a:gridCol w="2920939">
                  <a:extLst>
                    <a:ext uri="{9D8B030D-6E8A-4147-A177-3AD203B41FA5}">
                      <a16:colId xmlns:a16="http://schemas.microsoft.com/office/drawing/2014/main" val="20001"/>
                    </a:ext>
                  </a:extLst>
                </a:gridCol>
                <a:gridCol w="2310349">
                  <a:extLst>
                    <a:ext uri="{9D8B030D-6E8A-4147-A177-3AD203B41FA5}">
                      <a16:colId xmlns:a16="http://schemas.microsoft.com/office/drawing/2014/main" val="3908008862"/>
                    </a:ext>
                  </a:extLst>
                </a:gridCol>
              </a:tblGrid>
              <a:tr h="238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Elacestrant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SoC</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0027395"/>
                  </a:ext>
                </a:extLst>
              </a:tr>
              <a:tr h="238829">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6792516"/>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Dose reduction due to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1446601"/>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 due to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7627140"/>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Antiemetic use,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10.3 (AI)</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1.3 (fulvestrant)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28315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Camizestrant vs FV in Postmenopausal ER+/HER2- Adv BC </a:t>
            </a:r>
            <a:r>
              <a:rPr lang="en-US" dirty="0"/>
              <a:t>SERENA-2: PFS and Responses</a:t>
            </a:r>
            <a:endParaRPr lang="en-US" altLang="en-US" dirty="0"/>
          </a:p>
        </p:txBody>
      </p:sp>
      <p:sp>
        <p:nvSpPr>
          <p:cNvPr id="34" name="Content Placeholder 33">
            <a:extLst>
              <a:ext uri="{FF2B5EF4-FFF2-40B4-BE49-F238E27FC236}">
                <a16:creationId xmlns:a16="http://schemas.microsoft.com/office/drawing/2014/main" id="{D8588D72-05E0-8180-E046-8777AE92BA1B}"/>
              </a:ext>
            </a:extLst>
          </p:cNvPr>
          <p:cNvSpPr>
            <a:spLocks noGrp="1"/>
          </p:cNvSpPr>
          <p:nvPr>
            <p:ph sz="half" idx="2"/>
          </p:nvPr>
        </p:nvSpPr>
        <p:spPr>
          <a:xfrm>
            <a:off x="7610113" y="1510730"/>
            <a:ext cx="3872090" cy="4679462"/>
          </a:xfrm>
        </p:spPr>
        <p:txBody>
          <a:bodyPr/>
          <a:lstStyle/>
          <a:p>
            <a:r>
              <a:rPr lang="en-IN" sz="1600" b="1" dirty="0"/>
              <a:t>BICR-assessed PFS </a:t>
            </a:r>
            <a:r>
              <a:rPr lang="en-IN" sz="1600" dirty="0"/>
              <a:t>was generally consistent with investigator-assessed PFS</a:t>
            </a:r>
          </a:p>
          <a:p>
            <a:pPr marL="571500" lvl="1"/>
            <a:r>
              <a:rPr lang="en-IN" sz="1400" dirty="0"/>
              <a:t>Higher degree of discordance noted </a:t>
            </a:r>
            <a:br>
              <a:rPr lang="en-IN" sz="1400" dirty="0"/>
            </a:br>
            <a:r>
              <a:rPr lang="en-IN" sz="1400" dirty="0"/>
              <a:t>between investigator- </a:t>
            </a:r>
            <a:br>
              <a:rPr lang="en-IN" sz="1400" dirty="0"/>
            </a:br>
            <a:r>
              <a:rPr lang="en-IN" sz="1400" dirty="0"/>
              <a:t>and BICR-assessed PFS in camizestrant 150-mg arm </a:t>
            </a:r>
          </a:p>
          <a:p>
            <a:pPr>
              <a:spcBef>
                <a:spcPts val="600"/>
              </a:spcBef>
              <a:spcAft>
                <a:spcPts val="0"/>
              </a:spcAft>
            </a:pPr>
            <a:r>
              <a:rPr lang="en-IN" sz="1600" b="1" dirty="0"/>
              <a:t>ORR:</a:t>
            </a:r>
          </a:p>
          <a:p>
            <a:pPr marL="520700" lvl="1">
              <a:spcBef>
                <a:spcPts val="600"/>
              </a:spcBef>
              <a:spcAft>
                <a:spcPts val="0"/>
              </a:spcAft>
            </a:pPr>
            <a:r>
              <a:rPr lang="en-IN" sz="1400" dirty="0"/>
              <a:t>Camizestrant 75 mg, n/N (%): 11/70 (15.7)</a:t>
            </a:r>
          </a:p>
          <a:p>
            <a:pPr marL="520700" lvl="1">
              <a:spcBef>
                <a:spcPts val="600"/>
              </a:spcBef>
              <a:spcAft>
                <a:spcPts val="0"/>
              </a:spcAft>
            </a:pPr>
            <a:r>
              <a:rPr lang="en-IN" sz="1400" dirty="0"/>
              <a:t>Camizestrant 150 mg, n/N (%): 13/65 (20.8)</a:t>
            </a:r>
          </a:p>
          <a:p>
            <a:pPr marL="520700" lvl="1">
              <a:spcBef>
                <a:spcPts val="600"/>
              </a:spcBef>
              <a:spcAft>
                <a:spcPts val="0"/>
              </a:spcAft>
            </a:pPr>
            <a:r>
              <a:rPr lang="en-IN" sz="1400" dirty="0"/>
              <a:t>Fulvestrant, n/N (%): 8/68 (11.8)</a:t>
            </a:r>
          </a:p>
          <a:p>
            <a:pPr>
              <a:spcBef>
                <a:spcPts val="600"/>
              </a:spcBef>
              <a:spcAft>
                <a:spcPts val="0"/>
              </a:spcAft>
            </a:pPr>
            <a:r>
              <a:rPr lang="en-IN" sz="1600" b="1" dirty="0"/>
              <a:t>CBR24:</a:t>
            </a:r>
          </a:p>
          <a:p>
            <a:pPr marL="520700" lvl="1">
              <a:spcBef>
                <a:spcPts val="600"/>
              </a:spcBef>
              <a:spcAft>
                <a:spcPts val="0"/>
              </a:spcAft>
            </a:pPr>
            <a:r>
              <a:rPr lang="en-IN" sz="1400" dirty="0"/>
              <a:t>Camizestrant 75 mg, n/N (%): 35/74 (47.3)</a:t>
            </a:r>
          </a:p>
          <a:p>
            <a:pPr marL="520700" lvl="1">
              <a:spcBef>
                <a:spcPts val="600"/>
              </a:spcBef>
              <a:spcAft>
                <a:spcPts val="0"/>
              </a:spcAft>
            </a:pPr>
            <a:r>
              <a:rPr lang="en-IN" sz="1400" dirty="0"/>
              <a:t>Camizestrant 150 mg, n/N (%): 36/73 (49.3)</a:t>
            </a:r>
          </a:p>
          <a:p>
            <a:pPr marL="520700" lvl="1">
              <a:spcBef>
                <a:spcPts val="600"/>
              </a:spcBef>
              <a:spcAft>
                <a:spcPts val="0"/>
              </a:spcAft>
            </a:pPr>
            <a:r>
              <a:rPr lang="en-IN" sz="1400" dirty="0"/>
              <a:t>Fulvestrant, n/N (%): 28/73 (38.4)</a:t>
            </a:r>
          </a:p>
          <a:p>
            <a:pPr lvl="1"/>
            <a:endParaRPr lang="en-IN" sz="1400" dirty="0"/>
          </a:p>
        </p:txBody>
      </p:sp>
      <p:sp>
        <p:nvSpPr>
          <p:cNvPr id="2" name="Text Box 15">
            <a:extLst>
              <a:ext uri="{FF2B5EF4-FFF2-40B4-BE49-F238E27FC236}">
                <a16:creationId xmlns:a16="http://schemas.microsoft.com/office/drawing/2014/main" id="{F8084EEC-43BF-4786-2D92-F9003585DD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SABCS 2022. Abstr GS3-02.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Freeform 3">
            <a:extLst>
              <a:ext uri="{FF2B5EF4-FFF2-40B4-BE49-F238E27FC236}">
                <a16:creationId xmlns:a16="http://schemas.microsoft.com/office/drawing/2014/main" id="{C877B3DC-66FC-5E44-C9F9-0A7550016069}"/>
              </a:ext>
            </a:extLst>
          </p:cNvPr>
          <p:cNvSpPr/>
          <p:nvPr/>
        </p:nvSpPr>
        <p:spPr bwMode="auto">
          <a:xfrm>
            <a:off x="1532238" y="1959507"/>
            <a:ext cx="5914767" cy="3212757"/>
          </a:xfrm>
          <a:custGeom>
            <a:avLst/>
            <a:gdLst>
              <a:gd name="connsiteX0" fmla="*/ 0 w 5914767"/>
              <a:gd name="connsiteY0" fmla="*/ 0 h 3212757"/>
              <a:gd name="connsiteX1" fmla="*/ 0 w 5914767"/>
              <a:gd name="connsiteY1" fmla="*/ 3212757 h 3212757"/>
              <a:gd name="connsiteX2" fmla="*/ 5914767 w 5914767"/>
              <a:gd name="connsiteY2" fmla="*/ 3212757 h 3212757"/>
            </a:gdLst>
            <a:ahLst/>
            <a:cxnLst>
              <a:cxn ang="0">
                <a:pos x="connsiteX0" y="connsiteY0"/>
              </a:cxn>
              <a:cxn ang="0">
                <a:pos x="connsiteX1" y="connsiteY1"/>
              </a:cxn>
              <a:cxn ang="0">
                <a:pos x="connsiteX2" y="connsiteY2"/>
              </a:cxn>
            </a:cxnLst>
            <a:rect l="l" t="t" r="r" b="b"/>
            <a:pathLst>
              <a:path w="5914767" h="3212757">
                <a:moveTo>
                  <a:pt x="0" y="0"/>
                </a:moveTo>
                <a:lnTo>
                  <a:pt x="0" y="3212757"/>
                </a:lnTo>
                <a:lnTo>
                  <a:pt x="5914767" y="321275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92605055-C280-67F7-1619-18C44915E03D}"/>
              </a:ext>
            </a:extLst>
          </p:cNvPr>
          <p:cNvGrpSpPr/>
          <p:nvPr/>
        </p:nvGrpSpPr>
        <p:grpSpPr>
          <a:xfrm>
            <a:off x="1054532" y="2087829"/>
            <a:ext cx="444352" cy="3253712"/>
            <a:chOff x="1052465" y="1701749"/>
            <a:chExt cx="444352" cy="3253712"/>
          </a:xfrm>
        </p:grpSpPr>
        <p:sp>
          <p:nvSpPr>
            <p:cNvPr id="5" name="TextBox 4">
              <a:extLst>
                <a:ext uri="{FF2B5EF4-FFF2-40B4-BE49-F238E27FC236}">
                  <a16:creationId xmlns:a16="http://schemas.microsoft.com/office/drawing/2014/main" id="{64D610BB-15F1-CBA5-AA7E-2E82FE720AE7}"/>
                </a:ext>
              </a:extLst>
            </p:cNvPr>
            <p:cNvSpPr txBox="1"/>
            <p:nvPr/>
          </p:nvSpPr>
          <p:spPr bwMode="auto">
            <a:xfrm>
              <a:off x="1207956" y="46169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 name="TextBox 5">
              <a:extLst>
                <a:ext uri="{FF2B5EF4-FFF2-40B4-BE49-F238E27FC236}">
                  <a16:creationId xmlns:a16="http://schemas.microsoft.com/office/drawing/2014/main" id="{18755702-3A13-D62B-B53A-48644072D8F4}"/>
                </a:ext>
              </a:extLst>
            </p:cNvPr>
            <p:cNvSpPr txBox="1"/>
            <p:nvPr/>
          </p:nvSpPr>
          <p:spPr bwMode="auto">
            <a:xfrm>
              <a:off x="1052465" y="40338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7" name="TextBox 6">
              <a:extLst>
                <a:ext uri="{FF2B5EF4-FFF2-40B4-BE49-F238E27FC236}">
                  <a16:creationId xmlns:a16="http://schemas.microsoft.com/office/drawing/2014/main" id="{DDCAD780-511E-306B-7785-F16C5DBE1606}"/>
                </a:ext>
              </a:extLst>
            </p:cNvPr>
            <p:cNvSpPr txBox="1"/>
            <p:nvPr/>
          </p:nvSpPr>
          <p:spPr bwMode="auto">
            <a:xfrm>
              <a:off x="1052465" y="345084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8" name="TextBox 7">
              <a:extLst>
                <a:ext uri="{FF2B5EF4-FFF2-40B4-BE49-F238E27FC236}">
                  <a16:creationId xmlns:a16="http://schemas.microsoft.com/office/drawing/2014/main" id="{3DFE77CD-AE15-CF91-EA12-362A9A1AF897}"/>
                </a:ext>
              </a:extLst>
            </p:cNvPr>
            <p:cNvSpPr txBox="1"/>
            <p:nvPr/>
          </p:nvSpPr>
          <p:spPr bwMode="auto">
            <a:xfrm>
              <a:off x="1052465" y="286781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9" name="TextBox 8">
              <a:extLst>
                <a:ext uri="{FF2B5EF4-FFF2-40B4-BE49-F238E27FC236}">
                  <a16:creationId xmlns:a16="http://schemas.microsoft.com/office/drawing/2014/main" id="{7E8E4FBA-5B24-EEC5-8E90-64EBBD3620E0}"/>
                </a:ext>
              </a:extLst>
            </p:cNvPr>
            <p:cNvSpPr txBox="1"/>
            <p:nvPr/>
          </p:nvSpPr>
          <p:spPr bwMode="auto">
            <a:xfrm>
              <a:off x="1052465" y="228478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0" name="TextBox 9">
              <a:extLst>
                <a:ext uri="{FF2B5EF4-FFF2-40B4-BE49-F238E27FC236}">
                  <a16:creationId xmlns:a16="http://schemas.microsoft.com/office/drawing/2014/main" id="{192F2824-07F3-C9C7-EA23-06523AD311F6}"/>
                </a:ext>
              </a:extLst>
            </p:cNvPr>
            <p:cNvSpPr txBox="1"/>
            <p:nvPr/>
          </p:nvSpPr>
          <p:spPr bwMode="auto">
            <a:xfrm>
              <a:off x="1052465" y="170174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11" name="Group 10">
            <a:extLst>
              <a:ext uri="{FF2B5EF4-FFF2-40B4-BE49-F238E27FC236}">
                <a16:creationId xmlns:a16="http://schemas.microsoft.com/office/drawing/2014/main" id="{B3831C88-C404-6051-3CB7-CDAD3B631E79}"/>
              </a:ext>
            </a:extLst>
          </p:cNvPr>
          <p:cNvGrpSpPr/>
          <p:nvPr/>
        </p:nvGrpSpPr>
        <p:grpSpPr>
          <a:xfrm>
            <a:off x="1467402" y="2260626"/>
            <a:ext cx="79275" cy="2909943"/>
            <a:chOff x="1452963" y="1874546"/>
            <a:chExt cx="79275" cy="2909943"/>
          </a:xfrm>
        </p:grpSpPr>
        <p:cxnSp>
          <p:nvCxnSpPr>
            <p:cNvPr id="12" name="Straight Connector 11">
              <a:extLst>
                <a:ext uri="{FF2B5EF4-FFF2-40B4-BE49-F238E27FC236}">
                  <a16:creationId xmlns:a16="http://schemas.microsoft.com/office/drawing/2014/main" id="{1B7FAB26-561D-1208-0936-5DD09D0F2C5A}"/>
                </a:ext>
              </a:extLst>
            </p:cNvPr>
            <p:cNvCxnSpPr>
              <a:cxnSpLocks/>
            </p:cNvCxnSpPr>
            <p:nvPr/>
          </p:nvCxnSpPr>
          <p:spPr bwMode="auto">
            <a:xfrm>
              <a:off x="1452963" y="1874546"/>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E4FACD3-312D-474A-080F-BA8CF1168D4C}"/>
                </a:ext>
              </a:extLst>
            </p:cNvPr>
            <p:cNvCxnSpPr>
              <a:cxnSpLocks/>
            </p:cNvCxnSpPr>
            <p:nvPr/>
          </p:nvCxnSpPr>
          <p:spPr bwMode="auto">
            <a:xfrm>
              <a:off x="1452963" y="24565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2E525FA-1EE1-DECD-CEA2-3ECC5337C29E}"/>
                </a:ext>
              </a:extLst>
            </p:cNvPr>
            <p:cNvCxnSpPr>
              <a:cxnSpLocks/>
            </p:cNvCxnSpPr>
            <p:nvPr/>
          </p:nvCxnSpPr>
          <p:spPr bwMode="auto">
            <a:xfrm>
              <a:off x="1452963" y="3038524"/>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110197C-7666-3AD7-2885-9807DBAC3473}"/>
                </a:ext>
              </a:extLst>
            </p:cNvPr>
            <p:cNvCxnSpPr>
              <a:cxnSpLocks/>
            </p:cNvCxnSpPr>
            <p:nvPr/>
          </p:nvCxnSpPr>
          <p:spPr bwMode="auto">
            <a:xfrm>
              <a:off x="1452963" y="3620513"/>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F74D658-FC24-69FD-F069-46229297C96A}"/>
                </a:ext>
              </a:extLst>
            </p:cNvPr>
            <p:cNvCxnSpPr>
              <a:cxnSpLocks/>
            </p:cNvCxnSpPr>
            <p:nvPr/>
          </p:nvCxnSpPr>
          <p:spPr bwMode="auto">
            <a:xfrm>
              <a:off x="1452963" y="4202502"/>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7BE07F2-DF6C-D57E-43CB-3C14A3E28E4A}"/>
                </a:ext>
              </a:extLst>
            </p:cNvPr>
            <p:cNvCxnSpPr>
              <a:cxnSpLocks/>
            </p:cNvCxnSpPr>
            <p:nvPr/>
          </p:nvCxnSpPr>
          <p:spPr bwMode="auto">
            <a:xfrm>
              <a:off x="1452963" y="4784489"/>
              <a:ext cx="79275"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918C8AB6-CD8B-2492-900D-E1F134D8F3A5}"/>
              </a:ext>
            </a:extLst>
          </p:cNvPr>
          <p:cNvSpPr txBox="1"/>
          <p:nvPr/>
        </p:nvSpPr>
        <p:spPr bwMode="auto">
          <a:xfrm>
            <a:off x="1396459"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 name="TextBox 18">
            <a:extLst>
              <a:ext uri="{FF2B5EF4-FFF2-40B4-BE49-F238E27FC236}">
                <a16:creationId xmlns:a16="http://schemas.microsoft.com/office/drawing/2014/main" id="{BA0C5D4B-5FFA-05D0-8FC4-060277BD1ED8}"/>
              </a:ext>
            </a:extLst>
          </p:cNvPr>
          <p:cNvSpPr txBox="1"/>
          <p:nvPr/>
        </p:nvSpPr>
        <p:spPr bwMode="auto">
          <a:xfrm>
            <a:off x="2041696"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 name="TextBox 19">
            <a:extLst>
              <a:ext uri="{FF2B5EF4-FFF2-40B4-BE49-F238E27FC236}">
                <a16:creationId xmlns:a16="http://schemas.microsoft.com/office/drawing/2014/main" id="{D5FDF2DA-2160-FAA4-F035-32E9105666F9}"/>
              </a:ext>
            </a:extLst>
          </p:cNvPr>
          <p:cNvSpPr txBox="1"/>
          <p:nvPr/>
        </p:nvSpPr>
        <p:spPr bwMode="auto">
          <a:xfrm>
            <a:off x="2675930"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1" name="TextBox 20">
            <a:extLst>
              <a:ext uri="{FF2B5EF4-FFF2-40B4-BE49-F238E27FC236}">
                <a16:creationId xmlns:a16="http://schemas.microsoft.com/office/drawing/2014/main" id="{7AFF40AA-0A5F-8D5C-3653-B655AC210BE0}"/>
              </a:ext>
            </a:extLst>
          </p:cNvPr>
          <p:cNvSpPr txBox="1"/>
          <p:nvPr/>
        </p:nvSpPr>
        <p:spPr bwMode="auto">
          <a:xfrm>
            <a:off x="3321167"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2" name="TextBox 21">
            <a:extLst>
              <a:ext uri="{FF2B5EF4-FFF2-40B4-BE49-F238E27FC236}">
                <a16:creationId xmlns:a16="http://schemas.microsoft.com/office/drawing/2014/main" id="{E3EAD4B9-9DA6-6174-CA67-55F04C59DDC0}"/>
              </a:ext>
            </a:extLst>
          </p:cNvPr>
          <p:cNvSpPr txBox="1"/>
          <p:nvPr/>
        </p:nvSpPr>
        <p:spPr bwMode="auto">
          <a:xfrm>
            <a:off x="3902733"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3" name="TextBox 22">
            <a:extLst>
              <a:ext uri="{FF2B5EF4-FFF2-40B4-BE49-F238E27FC236}">
                <a16:creationId xmlns:a16="http://schemas.microsoft.com/office/drawing/2014/main" id="{EBC99A56-F685-C442-1F28-313E1951FA45}"/>
              </a:ext>
            </a:extLst>
          </p:cNvPr>
          <p:cNvSpPr txBox="1"/>
          <p:nvPr/>
        </p:nvSpPr>
        <p:spPr bwMode="auto">
          <a:xfrm>
            <a:off x="4545565"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4" name="TextBox 23">
            <a:extLst>
              <a:ext uri="{FF2B5EF4-FFF2-40B4-BE49-F238E27FC236}">
                <a16:creationId xmlns:a16="http://schemas.microsoft.com/office/drawing/2014/main" id="{02EC0CFE-46EF-8C0F-99D2-9E7AFDD235C6}"/>
              </a:ext>
            </a:extLst>
          </p:cNvPr>
          <p:cNvSpPr txBox="1"/>
          <p:nvPr/>
        </p:nvSpPr>
        <p:spPr bwMode="auto">
          <a:xfrm>
            <a:off x="5179798"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5" name="TextBox 24">
            <a:extLst>
              <a:ext uri="{FF2B5EF4-FFF2-40B4-BE49-F238E27FC236}">
                <a16:creationId xmlns:a16="http://schemas.microsoft.com/office/drawing/2014/main" id="{1AADB7E7-5ADC-6380-8683-1FC347143410}"/>
              </a:ext>
            </a:extLst>
          </p:cNvPr>
          <p:cNvSpPr txBox="1"/>
          <p:nvPr/>
        </p:nvSpPr>
        <p:spPr bwMode="auto">
          <a:xfrm>
            <a:off x="5819247"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6" name="TextBox 25">
            <a:extLst>
              <a:ext uri="{FF2B5EF4-FFF2-40B4-BE49-F238E27FC236}">
                <a16:creationId xmlns:a16="http://schemas.microsoft.com/office/drawing/2014/main" id="{ABB2B696-854E-94ED-E5CB-285F407F72D6}"/>
              </a:ext>
            </a:extLst>
          </p:cNvPr>
          <p:cNvSpPr txBox="1"/>
          <p:nvPr/>
        </p:nvSpPr>
        <p:spPr bwMode="auto">
          <a:xfrm>
            <a:off x="6460810"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7" name="TextBox 26">
            <a:extLst>
              <a:ext uri="{FF2B5EF4-FFF2-40B4-BE49-F238E27FC236}">
                <a16:creationId xmlns:a16="http://schemas.microsoft.com/office/drawing/2014/main" id="{565C652D-7A2F-4CEF-3630-D8DCE0BA04AD}"/>
              </a:ext>
            </a:extLst>
          </p:cNvPr>
          <p:cNvSpPr txBox="1"/>
          <p:nvPr/>
        </p:nvSpPr>
        <p:spPr bwMode="auto">
          <a:xfrm>
            <a:off x="7100260"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grpSp>
        <p:nvGrpSpPr>
          <p:cNvPr id="28" name="Group 27">
            <a:extLst>
              <a:ext uri="{FF2B5EF4-FFF2-40B4-BE49-F238E27FC236}">
                <a16:creationId xmlns:a16="http://schemas.microsoft.com/office/drawing/2014/main" id="{80648055-600F-E6DC-904E-A863B0FB5460}"/>
              </a:ext>
            </a:extLst>
          </p:cNvPr>
          <p:cNvGrpSpPr/>
          <p:nvPr/>
        </p:nvGrpSpPr>
        <p:grpSpPr>
          <a:xfrm>
            <a:off x="1539836" y="5171277"/>
            <a:ext cx="5752738" cy="79275"/>
            <a:chOff x="1539836" y="4785197"/>
            <a:chExt cx="5752738" cy="79275"/>
          </a:xfrm>
        </p:grpSpPr>
        <p:cxnSp>
          <p:nvCxnSpPr>
            <p:cNvPr id="29" name="Straight Connector 28">
              <a:extLst>
                <a:ext uri="{FF2B5EF4-FFF2-40B4-BE49-F238E27FC236}">
                  <a16:creationId xmlns:a16="http://schemas.microsoft.com/office/drawing/2014/main" id="{358C6372-05E0-6CB3-C01B-8B24FC5246AE}"/>
                </a:ext>
              </a:extLst>
            </p:cNvPr>
            <p:cNvCxnSpPr>
              <a:cxnSpLocks/>
            </p:cNvCxnSpPr>
            <p:nvPr/>
          </p:nvCxnSpPr>
          <p:spPr bwMode="auto">
            <a:xfrm rot="16200000">
              <a:off x="1500198"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12FD2E5-2C20-4219-9C3F-760B0F6A1BE8}"/>
                </a:ext>
              </a:extLst>
            </p:cNvPr>
            <p:cNvCxnSpPr>
              <a:cxnSpLocks/>
            </p:cNvCxnSpPr>
            <p:nvPr/>
          </p:nvCxnSpPr>
          <p:spPr bwMode="auto">
            <a:xfrm rot="16200000">
              <a:off x="2139391"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FB9313-6B8D-7350-64CB-B5998089C48E}"/>
                </a:ext>
              </a:extLst>
            </p:cNvPr>
            <p:cNvCxnSpPr>
              <a:cxnSpLocks/>
            </p:cNvCxnSpPr>
            <p:nvPr/>
          </p:nvCxnSpPr>
          <p:spPr bwMode="auto">
            <a:xfrm rot="16200000">
              <a:off x="2778584"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4A754C3-BA53-DFE7-B3CE-A6266758849E}"/>
                </a:ext>
              </a:extLst>
            </p:cNvPr>
            <p:cNvCxnSpPr>
              <a:cxnSpLocks/>
            </p:cNvCxnSpPr>
            <p:nvPr/>
          </p:nvCxnSpPr>
          <p:spPr bwMode="auto">
            <a:xfrm rot="16200000">
              <a:off x="3417777"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6C92ED3-822C-FB18-37BF-786D2594EE52}"/>
                </a:ext>
              </a:extLst>
            </p:cNvPr>
            <p:cNvCxnSpPr>
              <a:cxnSpLocks/>
            </p:cNvCxnSpPr>
            <p:nvPr/>
          </p:nvCxnSpPr>
          <p:spPr bwMode="auto">
            <a:xfrm rot="16200000">
              <a:off x="4056970"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8B58B34-5A3D-5F9F-F560-9B6D110CAB4F}"/>
                </a:ext>
              </a:extLst>
            </p:cNvPr>
            <p:cNvCxnSpPr>
              <a:cxnSpLocks/>
            </p:cNvCxnSpPr>
            <p:nvPr/>
          </p:nvCxnSpPr>
          <p:spPr bwMode="auto">
            <a:xfrm rot="16200000">
              <a:off x="4696163"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28C3772-9162-66C6-913E-3C65F1D9DAEA}"/>
                </a:ext>
              </a:extLst>
            </p:cNvPr>
            <p:cNvCxnSpPr>
              <a:cxnSpLocks/>
            </p:cNvCxnSpPr>
            <p:nvPr/>
          </p:nvCxnSpPr>
          <p:spPr bwMode="auto">
            <a:xfrm rot="16200000">
              <a:off x="5335356"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AA8AC4-D064-39C0-EBBE-F5A886F35C65}"/>
                </a:ext>
              </a:extLst>
            </p:cNvPr>
            <p:cNvCxnSpPr>
              <a:cxnSpLocks/>
            </p:cNvCxnSpPr>
            <p:nvPr/>
          </p:nvCxnSpPr>
          <p:spPr bwMode="auto">
            <a:xfrm rot="16200000">
              <a:off x="5974549"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4921BAF-AB14-8E66-3173-D43A2416E43E}"/>
                </a:ext>
              </a:extLst>
            </p:cNvPr>
            <p:cNvCxnSpPr>
              <a:cxnSpLocks/>
            </p:cNvCxnSpPr>
            <p:nvPr/>
          </p:nvCxnSpPr>
          <p:spPr bwMode="auto">
            <a:xfrm rot="16200000">
              <a:off x="6613742"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8559AB8-C2A1-7647-859E-1A85E90C33B7}"/>
                </a:ext>
              </a:extLst>
            </p:cNvPr>
            <p:cNvCxnSpPr>
              <a:cxnSpLocks/>
            </p:cNvCxnSpPr>
            <p:nvPr/>
          </p:nvCxnSpPr>
          <p:spPr bwMode="auto">
            <a:xfrm rot="16200000">
              <a:off x="7252936" y="4824835"/>
              <a:ext cx="79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E12BC5C3-BA0C-81BD-1A7F-417CC23D9C43}"/>
              </a:ext>
            </a:extLst>
          </p:cNvPr>
          <p:cNvGrpSpPr/>
          <p:nvPr/>
        </p:nvGrpSpPr>
        <p:grpSpPr>
          <a:xfrm>
            <a:off x="730543" y="5654148"/>
            <a:ext cx="6704263" cy="738664"/>
            <a:chOff x="730543" y="5328691"/>
            <a:chExt cx="6704263" cy="738664"/>
          </a:xfrm>
        </p:grpSpPr>
        <p:sp>
          <p:nvSpPr>
            <p:cNvPr id="42" name="TextBox 41">
              <a:extLst>
                <a:ext uri="{FF2B5EF4-FFF2-40B4-BE49-F238E27FC236}">
                  <a16:creationId xmlns:a16="http://schemas.microsoft.com/office/drawing/2014/main" id="{83559489-B77E-4CE7-A878-D9E10302CA8F}"/>
                </a:ext>
              </a:extLst>
            </p:cNvPr>
            <p:cNvSpPr txBox="1"/>
            <p:nvPr/>
          </p:nvSpPr>
          <p:spPr bwMode="auto">
            <a:xfrm>
              <a:off x="1357185"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74</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73</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73</a:t>
              </a:r>
            </a:p>
          </p:txBody>
        </p:sp>
        <p:sp>
          <p:nvSpPr>
            <p:cNvPr id="43" name="TextBox 42">
              <a:extLst>
                <a:ext uri="{FF2B5EF4-FFF2-40B4-BE49-F238E27FC236}">
                  <a16:creationId xmlns:a16="http://schemas.microsoft.com/office/drawing/2014/main" id="{E1CDD335-CA4F-D132-FB55-CD7A075882EE}"/>
                </a:ext>
              </a:extLst>
            </p:cNvPr>
            <p:cNvSpPr txBox="1"/>
            <p:nvPr/>
          </p:nvSpPr>
          <p:spPr bwMode="auto">
            <a:xfrm>
              <a:off x="2002422"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50</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50</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37</a:t>
              </a:r>
            </a:p>
          </p:txBody>
        </p:sp>
        <p:sp>
          <p:nvSpPr>
            <p:cNvPr id="44" name="TextBox 43">
              <a:extLst>
                <a:ext uri="{FF2B5EF4-FFF2-40B4-BE49-F238E27FC236}">
                  <a16:creationId xmlns:a16="http://schemas.microsoft.com/office/drawing/2014/main" id="{3300C628-FFA6-1B7E-CD54-39E3C81F0783}"/>
                </a:ext>
              </a:extLst>
            </p:cNvPr>
            <p:cNvSpPr txBox="1"/>
            <p:nvPr/>
          </p:nvSpPr>
          <p:spPr bwMode="auto">
            <a:xfrm>
              <a:off x="2636656"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33</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37</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28</a:t>
              </a:r>
            </a:p>
          </p:txBody>
        </p:sp>
        <p:sp>
          <p:nvSpPr>
            <p:cNvPr id="45" name="TextBox 44">
              <a:extLst>
                <a:ext uri="{FF2B5EF4-FFF2-40B4-BE49-F238E27FC236}">
                  <a16:creationId xmlns:a16="http://schemas.microsoft.com/office/drawing/2014/main" id="{C1BD2470-7B9A-A3F9-62EC-B8BBD7A221DC}"/>
                </a:ext>
              </a:extLst>
            </p:cNvPr>
            <p:cNvSpPr txBox="1"/>
            <p:nvPr/>
          </p:nvSpPr>
          <p:spPr bwMode="auto">
            <a:xfrm>
              <a:off x="3281893"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27</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32</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22</a:t>
              </a:r>
            </a:p>
          </p:txBody>
        </p:sp>
        <p:sp>
          <p:nvSpPr>
            <p:cNvPr id="46" name="TextBox 45">
              <a:extLst>
                <a:ext uri="{FF2B5EF4-FFF2-40B4-BE49-F238E27FC236}">
                  <a16:creationId xmlns:a16="http://schemas.microsoft.com/office/drawing/2014/main" id="{12AE7B3D-444C-8BF3-18FD-C8D82C2E1BC2}"/>
                </a:ext>
              </a:extLst>
            </p:cNvPr>
            <p:cNvSpPr txBox="1"/>
            <p:nvPr/>
          </p:nvSpPr>
          <p:spPr bwMode="auto">
            <a:xfrm>
              <a:off x="3915557"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14</a:t>
              </a:r>
            </a:p>
          </p:txBody>
        </p:sp>
        <p:sp>
          <p:nvSpPr>
            <p:cNvPr id="47" name="TextBox 46">
              <a:extLst>
                <a:ext uri="{FF2B5EF4-FFF2-40B4-BE49-F238E27FC236}">
                  <a16:creationId xmlns:a16="http://schemas.microsoft.com/office/drawing/2014/main" id="{B7D4D30C-500B-CBF7-573F-1B17047EB5F0}"/>
                </a:ext>
              </a:extLst>
            </p:cNvPr>
            <p:cNvSpPr txBox="1"/>
            <p:nvPr/>
          </p:nvSpPr>
          <p:spPr bwMode="auto">
            <a:xfrm>
              <a:off x="4558389"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12</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8</a:t>
              </a:r>
            </a:p>
          </p:txBody>
        </p:sp>
        <p:sp>
          <p:nvSpPr>
            <p:cNvPr id="48" name="TextBox 47">
              <a:extLst>
                <a:ext uri="{FF2B5EF4-FFF2-40B4-BE49-F238E27FC236}">
                  <a16:creationId xmlns:a16="http://schemas.microsoft.com/office/drawing/2014/main" id="{9AF7D58B-6060-0B79-5256-B6274E07B30A}"/>
                </a:ext>
              </a:extLst>
            </p:cNvPr>
            <p:cNvSpPr txBox="1"/>
            <p:nvPr/>
          </p:nvSpPr>
          <p:spPr bwMode="auto">
            <a:xfrm>
              <a:off x="5238307" y="5328691"/>
              <a:ext cx="2760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5</a:t>
              </a:r>
            </a:p>
          </p:txBody>
        </p:sp>
        <p:sp>
          <p:nvSpPr>
            <p:cNvPr id="49" name="TextBox 48">
              <a:extLst>
                <a:ext uri="{FF2B5EF4-FFF2-40B4-BE49-F238E27FC236}">
                  <a16:creationId xmlns:a16="http://schemas.microsoft.com/office/drawing/2014/main" id="{A266C345-7A1D-5202-D4D0-FA7592667E26}"/>
                </a:ext>
              </a:extLst>
            </p:cNvPr>
            <p:cNvSpPr txBox="1"/>
            <p:nvPr/>
          </p:nvSpPr>
          <p:spPr bwMode="auto">
            <a:xfrm>
              <a:off x="5877756" y="5328691"/>
              <a:ext cx="2760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E0852E2B-186C-3FAA-17BF-5EB934A6897C}"/>
                </a:ext>
              </a:extLst>
            </p:cNvPr>
            <p:cNvSpPr txBox="1"/>
            <p:nvPr/>
          </p:nvSpPr>
          <p:spPr bwMode="auto">
            <a:xfrm>
              <a:off x="6519319" y="532869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AE410328-6D89-704B-483C-B3810AE94C47}"/>
                </a:ext>
              </a:extLst>
            </p:cNvPr>
            <p:cNvSpPr txBox="1"/>
            <p:nvPr/>
          </p:nvSpPr>
          <p:spPr bwMode="auto">
            <a:xfrm>
              <a:off x="7158769" y="53286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79B2CC14-A9B1-4AAF-6619-B02FA5923AD6}"/>
                </a:ext>
              </a:extLst>
            </p:cNvPr>
            <p:cNvSpPr txBox="1"/>
            <p:nvPr/>
          </p:nvSpPr>
          <p:spPr bwMode="auto">
            <a:xfrm>
              <a:off x="730543" y="5328691"/>
              <a:ext cx="5934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C 75</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150</a:t>
              </a:r>
              <a:br>
                <a:rPr kumimoji="0" lang="en-US" sz="14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F</a:t>
              </a:r>
            </a:p>
          </p:txBody>
        </p:sp>
      </p:grpSp>
      <p:sp>
        <p:nvSpPr>
          <p:cNvPr id="53" name="TextBox 52">
            <a:extLst>
              <a:ext uri="{FF2B5EF4-FFF2-40B4-BE49-F238E27FC236}">
                <a16:creationId xmlns:a16="http://schemas.microsoft.com/office/drawing/2014/main" id="{5CB076F4-DF38-EABA-7D0D-7DE99E05420B}"/>
              </a:ext>
            </a:extLst>
          </p:cNvPr>
          <p:cNvSpPr txBox="1"/>
          <p:nvPr/>
        </p:nvSpPr>
        <p:spPr bwMode="auto">
          <a:xfrm>
            <a:off x="4235258" y="5430948"/>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4" name="TextBox 53">
            <a:extLst>
              <a:ext uri="{FF2B5EF4-FFF2-40B4-BE49-F238E27FC236}">
                <a16:creationId xmlns:a16="http://schemas.microsoft.com/office/drawing/2014/main" id="{01E480E3-DA5F-7541-F699-375C05585F58}"/>
              </a:ext>
            </a:extLst>
          </p:cNvPr>
          <p:cNvSpPr txBox="1"/>
          <p:nvPr/>
        </p:nvSpPr>
        <p:spPr bwMode="auto">
          <a:xfrm rot="16200000">
            <a:off x="93274" y="3497266"/>
            <a:ext cx="1704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a:t>
            </a:r>
          </a:p>
        </p:txBody>
      </p:sp>
      <p:grpSp>
        <p:nvGrpSpPr>
          <p:cNvPr id="55" name="Group 54">
            <a:extLst>
              <a:ext uri="{FF2B5EF4-FFF2-40B4-BE49-F238E27FC236}">
                <a16:creationId xmlns:a16="http://schemas.microsoft.com/office/drawing/2014/main" id="{632A89FC-883F-8A8D-9208-7DBD920F22BE}"/>
              </a:ext>
            </a:extLst>
          </p:cNvPr>
          <p:cNvGrpSpPr/>
          <p:nvPr/>
        </p:nvGrpSpPr>
        <p:grpSpPr>
          <a:xfrm>
            <a:off x="1685320" y="4469711"/>
            <a:ext cx="1898258" cy="646331"/>
            <a:chOff x="2789489" y="4101187"/>
            <a:chExt cx="1898258" cy="646331"/>
          </a:xfrm>
        </p:grpSpPr>
        <p:sp>
          <p:nvSpPr>
            <p:cNvPr id="56" name="TextBox 55">
              <a:extLst>
                <a:ext uri="{FF2B5EF4-FFF2-40B4-BE49-F238E27FC236}">
                  <a16:creationId xmlns:a16="http://schemas.microsoft.com/office/drawing/2014/main" id="{F393DAB3-D1B9-9EFE-A268-49FAF2166606}"/>
                </a:ext>
              </a:extLst>
            </p:cNvPr>
            <p:cNvSpPr txBox="1"/>
            <p:nvPr/>
          </p:nvSpPr>
          <p:spPr bwMode="auto">
            <a:xfrm>
              <a:off x="2944526" y="4101187"/>
              <a:ext cx="17432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IN" sz="1200" b="0" i="0" u="none" strike="noStrike" kern="1200" cap="none" spc="0" normalizeH="0" baseline="0" noProof="0" dirty="0">
                  <a:ln>
                    <a:noFill/>
                  </a:ln>
                  <a:solidFill>
                    <a:schemeClr val="accent2"/>
                  </a:solidFill>
                  <a:effectLst/>
                  <a:uLnTx/>
                  <a:uFillTx/>
                  <a:latin typeface="+mn-lt"/>
                  <a:ea typeface="+mn-ea"/>
                  <a:cs typeface="Arial" panose="020B0604020202020204" pitchFamily="34" charset="0"/>
                </a:rPr>
                <a:t>Camizestrant 75 mg</a:t>
              </a:r>
              <a:br>
                <a:rPr kumimoji="0" lang="en-IN" sz="1200" b="0" i="0" u="none" strike="noStrike" kern="1200" cap="none" spc="0" normalizeH="0" baseline="0" noProof="0" dirty="0">
                  <a:ln>
                    <a:noFill/>
                  </a:ln>
                  <a:solidFill>
                    <a:schemeClr val="accent2"/>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Camizestrant 150 mg</a:t>
              </a:r>
              <a:br>
                <a:rPr kumimoji="0" lang="en-IN"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Fulvestrant 500 mg</a:t>
              </a:r>
              <a:endPar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endParaRPr>
            </a:p>
          </p:txBody>
        </p:sp>
        <p:cxnSp>
          <p:nvCxnSpPr>
            <p:cNvPr id="57" name="Straight Connector 56">
              <a:extLst>
                <a:ext uri="{FF2B5EF4-FFF2-40B4-BE49-F238E27FC236}">
                  <a16:creationId xmlns:a16="http://schemas.microsoft.com/office/drawing/2014/main" id="{27491311-0483-B4F8-6CE3-15A6AA4974A4}"/>
                </a:ext>
              </a:extLst>
            </p:cNvPr>
            <p:cNvCxnSpPr/>
            <p:nvPr/>
          </p:nvCxnSpPr>
          <p:spPr bwMode="auto">
            <a:xfrm>
              <a:off x="2789490" y="4248064"/>
              <a:ext cx="182880" cy="0"/>
            </a:xfrm>
            <a:prstGeom prst="line">
              <a:avLst/>
            </a:prstGeom>
            <a:noFill/>
            <a:ln w="28575" cap="flat" cmpd="sng" algn="ctr">
              <a:solidFill>
                <a:schemeClr val="accent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3421E16-D184-232D-9F76-63DCCEA6427C}"/>
                </a:ext>
              </a:extLst>
            </p:cNvPr>
            <p:cNvCxnSpPr/>
            <p:nvPr/>
          </p:nvCxnSpPr>
          <p:spPr bwMode="auto">
            <a:xfrm>
              <a:off x="2789489" y="4425864"/>
              <a:ext cx="182880" cy="0"/>
            </a:xfrm>
            <a:prstGeom prst="line">
              <a:avLst/>
            </a:prstGeom>
            <a:noFill/>
            <a:ln w="28575" cap="flat" cmpd="sng" algn="ctr">
              <a:solidFill>
                <a:schemeClr val="accent2">
                  <a:lumMod val="75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9475E46-A62E-D2E3-B27A-69BC7827A631}"/>
                </a:ext>
              </a:extLst>
            </p:cNvPr>
            <p:cNvCxnSpPr/>
            <p:nvPr/>
          </p:nvCxnSpPr>
          <p:spPr bwMode="auto">
            <a:xfrm>
              <a:off x="2789489" y="4603664"/>
              <a:ext cx="18288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B2B37E0A-2951-A5F4-48D1-5E6D6F1E9F24}"/>
              </a:ext>
            </a:extLst>
          </p:cNvPr>
          <p:cNvGrpSpPr/>
          <p:nvPr/>
        </p:nvGrpSpPr>
        <p:grpSpPr>
          <a:xfrm>
            <a:off x="3577477" y="1602111"/>
            <a:ext cx="3908487" cy="2030811"/>
            <a:chOff x="3586683" y="941382"/>
            <a:chExt cx="3908487" cy="2030811"/>
          </a:xfrm>
        </p:grpSpPr>
        <p:sp>
          <p:nvSpPr>
            <p:cNvPr id="61" name="TextBox 60">
              <a:extLst>
                <a:ext uri="{FF2B5EF4-FFF2-40B4-BE49-F238E27FC236}">
                  <a16:creationId xmlns:a16="http://schemas.microsoft.com/office/drawing/2014/main" id="{291BE348-71D5-6823-7671-F3925247FD0E}"/>
                </a:ext>
              </a:extLst>
            </p:cNvPr>
            <p:cNvSpPr txBox="1"/>
            <p:nvPr/>
          </p:nvSpPr>
          <p:spPr bwMode="auto">
            <a:xfrm>
              <a:off x="3586683" y="1326630"/>
              <a:ext cx="2244126" cy="1620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Median duration</a:t>
              </a:r>
              <a:b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of follow-up, mo</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 n (%)</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 CI)</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HR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 CI)</a:t>
              </a:r>
              <a:r>
                <a:rPr lang="en-US" sz="1200" b="0" dirty="0">
                  <a:solidFill>
                    <a:srgbClr val="000000"/>
                  </a:solidFill>
                  <a:latin typeface="Calibri" panose="020F0502020204030204" pitchFamily="34" charset="0"/>
                </a:rPr>
                <a:t>*</a:t>
              </a:r>
              <a:endPar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p>
          </p:txBody>
        </p:sp>
        <p:sp>
          <p:nvSpPr>
            <p:cNvPr id="62" name="TextBox 61">
              <a:extLst>
                <a:ext uri="{FF2B5EF4-FFF2-40B4-BE49-F238E27FC236}">
                  <a16:creationId xmlns:a16="http://schemas.microsoft.com/office/drawing/2014/main" id="{620AB2F7-098F-0264-765C-1EBEDA31E920}"/>
                </a:ext>
              </a:extLst>
            </p:cNvPr>
            <p:cNvSpPr txBox="1"/>
            <p:nvPr/>
          </p:nvSpPr>
          <p:spPr bwMode="auto">
            <a:xfrm>
              <a:off x="4933431" y="1429521"/>
              <a:ext cx="940818" cy="150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16.6</a:t>
              </a:r>
            </a:p>
            <a:p>
              <a:pPr marL="0" marR="0" lvl="0" indent="0" algn="ctr" defTabSz="914400" rtl="0" eaLnBrk="0" fontAlgn="base" latinLnBrk="0" hangingPunct="0">
                <a:lnSpc>
                  <a:spcPct val="100000"/>
                </a:lnSpc>
                <a:spcBef>
                  <a:spcPts val="90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50 (67.6)</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7.2</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(3.7-10.9)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0.58</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(0.41-0.81)</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0.0124</a:t>
              </a:r>
            </a:p>
          </p:txBody>
        </p:sp>
        <p:cxnSp>
          <p:nvCxnSpPr>
            <p:cNvPr id="63" name="Straight Connector 62">
              <a:extLst>
                <a:ext uri="{FF2B5EF4-FFF2-40B4-BE49-F238E27FC236}">
                  <a16:creationId xmlns:a16="http://schemas.microsoft.com/office/drawing/2014/main" id="{2E1E13E7-6FC7-1E07-F4C6-F47CE754F9F9}"/>
                </a:ext>
              </a:extLst>
            </p:cNvPr>
            <p:cNvCxnSpPr>
              <a:cxnSpLocks/>
            </p:cNvCxnSpPr>
            <p:nvPr/>
          </p:nvCxnSpPr>
          <p:spPr bwMode="auto">
            <a:xfrm>
              <a:off x="3631202" y="1347959"/>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9A23213-FD5B-A8A8-49E3-A3DDDE193953}"/>
                </a:ext>
              </a:extLst>
            </p:cNvPr>
            <p:cNvCxnSpPr>
              <a:cxnSpLocks/>
            </p:cNvCxnSpPr>
            <p:nvPr/>
          </p:nvCxnSpPr>
          <p:spPr bwMode="auto">
            <a:xfrm>
              <a:off x="3631202" y="1749215"/>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C399D93A-CA35-CCB3-8E88-2453979D741D}"/>
                </a:ext>
              </a:extLst>
            </p:cNvPr>
            <p:cNvCxnSpPr>
              <a:cxnSpLocks/>
            </p:cNvCxnSpPr>
            <p:nvPr/>
          </p:nvCxnSpPr>
          <p:spPr bwMode="auto">
            <a:xfrm>
              <a:off x="3631202" y="1951059"/>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4461BBDF-418B-089F-5C07-4CCA3F73D8C0}"/>
                </a:ext>
              </a:extLst>
            </p:cNvPr>
            <p:cNvCxnSpPr>
              <a:cxnSpLocks/>
            </p:cNvCxnSpPr>
            <p:nvPr/>
          </p:nvCxnSpPr>
          <p:spPr bwMode="auto">
            <a:xfrm>
              <a:off x="3631202" y="2334954"/>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0713942C-AB4A-0CF4-703F-89797ACD6426}"/>
                </a:ext>
              </a:extLst>
            </p:cNvPr>
            <p:cNvCxnSpPr>
              <a:cxnSpLocks/>
            </p:cNvCxnSpPr>
            <p:nvPr/>
          </p:nvCxnSpPr>
          <p:spPr bwMode="auto">
            <a:xfrm>
              <a:off x="3631202" y="2712663"/>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5C14916B-75CE-CCA1-2463-97AACC9CDF5B}"/>
                </a:ext>
              </a:extLst>
            </p:cNvPr>
            <p:cNvCxnSpPr>
              <a:cxnSpLocks/>
            </p:cNvCxnSpPr>
            <p:nvPr/>
          </p:nvCxnSpPr>
          <p:spPr bwMode="auto">
            <a:xfrm>
              <a:off x="3631202" y="2882426"/>
              <a:ext cx="3749040" cy="0"/>
            </a:xfrm>
            <a:prstGeom prst="line">
              <a:avLst/>
            </a:prstGeom>
            <a:noFill/>
            <a:ln w="19050" cap="flat" cmpd="sng" algn="ctr">
              <a:solidFill>
                <a:schemeClr val="bg1"/>
              </a:solidFill>
              <a:prstDash val="solid"/>
              <a:round/>
              <a:headEnd type="none" w="med" len="med"/>
              <a:tailEnd type="none" w="med" len="med"/>
            </a:ln>
            <a:effectLst/>
          </p:spPr>
        </p:cxnSp>
        <p:sp>
          <p:nvSpPr>
            <p:cNvPr id="31750" name="TextBox 31749">
              <a:extLst>
                <a:ext uri="{FF2B5EF4-FFF2-40B4-BE49-F238E27FC236}">
                  <a16:creationId xmlns:a16="http://schemas.microsoft.com/office/drawing/2014/main" id="{73B8CB41-8DCA-5457-8079-1F65098F44AB}"/>
                </a:ext>
              </a:extLst>
            </p:cNvPr>
            <p:cNvSpPr txBox="1"/>
            <p:nvPr/>
          </p:nvSpPr>
          <p:spPr bwMode="auto">
            <a:xfrm>
              <a:off x="6554352" y="1425616"/>
              <a:ext cx="940818"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17.4</a:t>
              </a:r>
            </a:p>
            <a:p>
              <a:pPr marL="0" marR="0" lvl="0" indent="0" algn="ctr" defTabSz="914400" rtl="0" eaLnBrk="0" fontAlgn="base" latinLnBrk="0" hangingPunct="0">
                <a:lnSpc>
                  <a:spcPct val="100000"/>
                </a:lnSpc>
                <a:spcBef>
                  <a:spcPts val="90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58 (79.5)</a:t>
              </a:r>
              <a:b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3.7</a:t>
              </a:r>
              <a:b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(2.0-6.0)</a:t>
              </a:r>
            </a:p>
            <a:p>
              <a:pPr marL="0" marR="0" lvl="0" indent="0" algn="ctr" defTabSz="914400" rtl="0" eaLnBrk="0" fontAlgn="base" latinLnBrk="0" hangingPunct="0">
                <a:lnSpc>
                  <a:spcPct val="100000"/>
                </a:lnSpc>
                <a:spcBef>
                  <a:spcPts val="70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a:t>
              </a:r>
            </a:p>
            <a:p>
              <a:pPr marL="0" marR="0" lvl="0" indent="0" algn="ctr" defTabSz="914400" rtl="0" eaLnBrk="0" fontAlgn="base" latinLnBrk="0" hangingPunct="0">
                <a:lnSpc>
                  <a:spcPct val="100000"/>
                </a:lnSpc>
                <a:spcBef>
                  <a:spcPts val="900"/>
                </a:spcBef>
                <a:spcAft>
                  <a:spcPts val="90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a:t>
              </a:r>
            </a:p>
          </p:txBody>
        </p:sp>
        <p:sp>
          <p:nvSpPr>
            <p:cNvPr id="31751" name="TextBox 31750">
              <a:extLst>
                <a:ext uri="{FF2B5EF4-FFF2-40B4-BE49-F238E27FC236}">
                  <a16:creationId xmlns:a16="http://schemas.microsoft.com/office/drawing/2014/main" id="{6771B355-CAD1-3056-69B2-A798FD6A9EA4}"/>
                </a:ext>
              </a:extLst>
            </p:cNvPr>
            <p:cNvSpPr txBox="1"/>
            <p:nvPr/>
          </p:nvSpPr>
          <p:spPr bwMode="auto">
            <a:xfrm>
              <a:off x="5785496" y="1429521"/>
              <a:ext cx="940818" cy="150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16.6</a:t>
              </a:r>
            </a:p>
            <a:p>
              <a:pPr marL="0" marR="0" lvl="0" indent="0" algn="ctr" defTabSz="914400" rtl="0" eaLnBrk="0" fontAlgn="base" latinLnBrk="0" hangingPunct="0">
                <a:lnSpc>
                  <a:spcPct val="100000"/>
                </a:lnSpc>
                <a:spcBef>
                  <a:spcPts val="90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51 (69.9)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7.7</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(5.5-12.9)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0.67</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(0.48-0.92)</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0.0161</a:t>
              </a:r>
            </a:p>
          </p:txBody>
        </p:sp>
        <p:sp>
          <p:nvSpPr>
            <p:cNvPr id="31752" name="TextBox 31751">
              <a:extLst>
                <a:ext uri="{FF2B5EF4-FFF2-40B4-BE49-F238E27FC236}">
                  <a16:creationId xmlns:a16="http://schemas.microsoft.com/office/drawing/2014/main" id="{38C9C3E8-CD1B-A75C-1FAC-E21596762BA2}"/>
                </a:ext>
              </a:extLst>
            </p:cNvPr>
            <p:cNvSpPr txBox="1"/>
            <p:nvPr/>
          </p:nvSpPr>
          <p:spPr bwMode="auto">
            <a:xfrm>
              <a:off x="5029542"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75 </a:t>
              </a:r>
              <a:b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(n = 74)</a:t>
              </a:r>
            </a:p>
          </p:txBody>
        </p:sp>
        <p:sp>
          <p:nvSpPr>
            <p:cNvPr id="31753" name="TextBox 31752">
              <a:extLst>
                <a:ext uri="{FF2B5EF4-FFF2-40B4-BE49-F238E27FC236}">
                  <a16:creationId xmlns:a16="http://schemas.microsoft.com/office/drawing/2014/main" id="{149C3819-3E39-AA50-F5ED-D13262B3C91B}"/>
                </a:ext>
              </a:extLst>
            </p:cNvPr>
            <p:cNvSpPr txBox="1"/>
            <p:nvPr/>
          </p:nvSpPr>
          <p:spPr bwMode="auto">
            <a:xfrm>
              <a:off x="6752254"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F </a:t>
              </a:r>
              <a:b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(n = 73)</a:t>
              </a:r>
            </a:p>
          </p:txBody>
        </p:sp>
        <p:sp>
          <p:nvSpPr>
            <p:cNvPr id="31754" name="TextBox 31753">
              <a:extLst>
                <a:ext uri="{FF2B5EF4-FFF2-40B4-BE49-F238E27FC236}">
                  <a16:creationId xmlns:a16="http://schemas.microsoft.com/office/drawing/2014/main" id="{25B8B663-F752-7C57-478C-DBE0CAB01A2A}"/>
                </a:ext>
              </a:extLst>
            </p:cNvPr>
            <p:cNvSpPr txBox="1"/>
            <p:nvPr/>
          </p:nvSpPr>
          <p:spPr bwMode="auto">
            <a:xfrm>
              <a:off x="5892029"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150 </a:t>
              </a:r>
              <a:b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(n = 73)</a:t>
              </a:r>
            </a:p>
          </p:txBody>
        </p:sp>
      </p:grpSp>
      <p:grpSp>
        <p:nvGrpSpPr>
          <p:cNvPr id="31755" name="Group 31754">
            <a:extLst>
              <a:ext uri="{FF2B5EF4-FFF2-40B4-BE49-F238E27FC236}">
                <a16:creationId xmlns:a16="http://schemas.microsoft.com/office/drawing/2014/main" id="{FB38C7A4-289A-DFBC-05FD-D8106F812A5F}"/>
              </a:ext>
            </a:extLst>
          </p:cNvPr>
          <p:cNvGrpSpPr/>
          <p:nvPr/>
        </p:nvGrpSpPr>
        <p:grpSpPr>
          <a:xfrm>
            <a:off x="1555396" y="2249337"/>
            <a:ext cx="5313780" cy="2433489"/>
            <a:chOff x="1547037" y="1870613"/>
            <a:chExt cx="5313780" cy="2433489"/>
          </a:xfrm>
        </p:grpSpPr>
        <p:sp>
          <p:nvSpPr>
            <p:cNvPr id="31756" name="Oval 31755">
              <a:extLst>
                <a:ext uri="{FF2B5EF4-FFF2-40B4-BE49-F238E27FC236}">
                  <a16:creationId xmlns:a16="http://schemas.microsoft.com/office/drawing/2014/main" id="{CEA2A8CC-7C5A-6200-5C90-575BD1329D18}"/>
                </a:ext>
              </a:extLst>
            </p:cNvPr>
            <p:cNvSpPr/>
            <p:nvPr/>
          </p:nvSpPr>
          <p:spPr bwMode="auto">
            <a:xfrm>
              <a:off x="1956659" y="2577572"/>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7" name="Oval 31756">
              <a:extLst>
                <a:ext uri="{FF2B5EF4-FFF2-40B4-BE49-F238E27FC236}">
                  <a16:creationId xmlns:a16="http://schemas.microsoft.com/office/drawing/2014/main" id="{C55AB0B8-A44B-C97A-69CB-C09B72E46F58}"/>
                </a:ext>
              </a:extLst>
            </p:cNvPr>
            <p:cNvSpPr/>
            <p:nvPr/>
          </p:nvSpPr>
          <p:spPr bwMode="auto">
            <a:xfrm>
              <a:off x="2675930" y="326507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8" name="Oval 31757">
              <a:extLst>
                <a:ext uri="{FF2B5EF4-FFF2-40B4-BE49-F238E27FC236}">
                  <a16:creationId xmlns:a16="http://schemas.microsoft.com/office/drawing/2014/main" id="{AAD7C14E-CA1D-D01F-7ABD-29BC41411174}"/>
                </a:ext>
              </a:extLst>
            </p:cNvPr>
            <p:cNvSpPr/>
            <p:nvPr/>
          </p:nvSpPr>
          <p:spPr bwMode="auto">
            <a:xfrm>
              <a:off x="3196092" y="3404490"/>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9" name="Oval 31758">
              <a:extLst>
                <a:ext uri="{FF2B5EF4-FFF2-40B4-BE49-F238E27FC236}">
                  <a16:creationId xmlns:a16="http://schemas.microsoft.com/office/drawing/2014/main" id="{29A0CB5E-390D-3CD7-5D1C-BFF0BA97A587}"/>
                </a:ext>
              </a:extLst>
            </p:cNvPr>
            <p:cNvSpPr/>
            <p:nvPr/>
          </p:nvSpPr>
          <p:spPr bwMode="auto">
            <a:xfrm>
              <a:off x="3208475" y="346221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0" name="Oval 31759">
              <a:extLst>
                <a:ext uri="{FF2B5EF4-FFF2-40B4-BE49-F238E27FC236}">
                  <a16:creationId xmlns:a16="http://schemas.microsoft.com/office/drawing/2014/main" id="{55A8735E-BE22-A589-C42F-5A6EDDE55A29}"/>
                </a:ext>
              </a:extLst>
            </p:cNvPr>
            <p:cNvSpPr/>
            <p:nvPr/>
          </p:nvSpPr>
          <p:spPr bwMode="auto">
            <a:xfrm>
              <a:off x="4237202" y="374363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1" name="Oval 31760">
              <a:extLst>
                <a:ext uri="{FF2B5EF4-FFF2-40B4-BE49-F238E27FC236}">
                  <a16:creationId xmlns:a16="http://schemas.microsoft.com/office/drawing/2014/main" id="{8527BEE7-B260-A303-73E4-8CEC048F3414}"/>
                </a:ext>
              </a:extLst>
            </p:cNvPr>
            <p:cNvSpPr/>
            <p:nvPr/>
          </p:nvSpPr>
          <p:spPr bwMode="auto">
            <a:xfrm>
              <a:off x="4617221" y="384880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2" name="Oval 31761">
              <a:extLst>
                <a:ext uri="{FF2B5EF4-FFF2-40B4-BE49-F238E27FC236}">
                  <a16:creationId xmlns:a16="http://schemas.microsoft.com/office/drawing/2014/main" id="{FFCD5EE4-5115-5561-90CF-3D975342AD6E}"/>
                </a:ext>
              </a:extLst>
            </p:cNvPr>
            <p:cNvSpPr/>
            <p:nvPr/>
          </p:nvSpPr>
          <p:spPr bwMode="auto">
            <a:xfrm>
              <a:off x="4729301" y="3891703"/>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3" name="Oval 31762">
              <a:extLst>
                <a:ext uri="{FF2B5EF4-FFF2-40B4-BE49-F238E27FC236}">
                  <a16:creationId xmlns:a16="http://schemas.microsoft.com/office/drawing/2014/main" id="{7860DAC3-18BB-A372-75E4-8B2BC6E7DDD2}"/>
                </a:ext>
              </a:extLst>
            </p:cNvPr>
            <p:cNvSpPr/>
            <p:nvPr/>
          </p:nvSpPr>
          <p:spPr bwMode="auto">
            <a:xfrm>
              <a:off x="4989616" y="3898830"/>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4" name="Oval 31763">
              <a:extLst>
                <a:ext uri="{FF2B5EF4-FFF2-40B4-BE49-F238E27FC236}">
                  <a16:creationId xmlns:a16="http://schemas.microsoft.com/office/drawing/2014/main" id="{00C0E7EF-B347-2D63-607E-0925F0EE147B}"/>
                </a:ext>
              </a:extLst>
            </p:cNvPr>
            <p:cNvSpPr/>
            <p:nvPr/>
          </p:nvSpPr>
          <p:spPr bwMode="auto">
            <a:xfrm>
              <a:off x="5035378" y="3973813"/>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5" name="Oval 31764">
              <a:extLst>
                <a:ext uri="{FF2B5EF4-FFF2-40B4-BE49-F238E27FC236}">
                  <a16:creationId xmlns:a16="http://schemas.microsoft.com/office/drawing/2014/main" id="{A758A97C-410E-0D31-3FA8-67BB019E4D79}"/>
                </a:ext>
              </a:extLst>
            </p:cNvPr>
            <p:cNvSpPr/>
            <p:nvPr/>
          </p:nvSpPr>
          <p:spPr bwMode="auto">
            <a:xfrm>
              <a:off x="5422820" y="4083922"/>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6" name="Oval 31765">
              <a:extLst>
                <a:ext uri="{FF2B5EF4-FFF2-40B4-BE49-F238E27FC236}">
                  <a16:creationId xmlns:a16="http://schemas.microsoft.com/office/drawing/2014/main" id="{CAA84FFC-CAEC-7094-ACC8-CC73F5CD2C4F}"/>
                </a:ext>
              </a:extLst>
            </p:cNvPr>
            <p:cNvSpPr/>
            <p:nvPr/>
          </p:nvSpPr>
          <p:spPr bwMode="auto">
            <a:xfrm>
              <a:off x="5624191" y="420896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7" name="Oval 31766">
              <a:extLst>
                <a:ext uri="{FF2B5EF4-FFF2-40B4-BE49-F238E27FC236}">
                  <a16:creationId xmlns:a16="http://schemas.microsoft.com/office/drawing/2014/main" id="{8804FAA9-74CF-CE34-891E-3AA7EF2362AF}"/>
                </a:ext>
              </a:extLst>
            </p:cNvPr>
            <p:cNvSpPr/>
            <p:nvPr/>
          </p:nvSpPr>
          <p:spPr bwMode="auto">
            <a:xfrm>
              <a:off x="5801916" y="421257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8" name="Oval 31767">
              <a:extLst>
                <a:ext uri="{FF2B5EF4-FFF2-40B4-BE49-F238E27FC236}">
                  <a16:creationId xmlns:a16="http://schemas.microsoft.com/office/drawing/2014/main" id="{499F3363-52B8-1965-DD40-6FFE992A38B8}"/>
                </a:ext>
              </a:extLst>
            </p:cNvPr>
            <p:cNvSpPr/>
            <p:nvPr/>
          </p:nvSpPr>
          <p:spPr bwMode="auto">
            <a:xfrm>
              <a:off x="5998883" y="421257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9" name="Oval 31768">
              <a:extLst>
                <a:ext uri="{FF2B5EF4-FFF2-40B4-BE49-F238E27FC236}">
                  <a16:creationId xmlns:a16="http://schemas.microsoft.com/office/drawing/2014/main" id="{F074657E-BFB1-BD61-7ECA-B43695BCAF52}"/>
                </a:ext>
              </a:extLst>
            </p:cNvPr>
            <p:cNvSpPr/>
            <p:nvPr/>
          </p:nvSpPr>
          <p:spPr bwMode="auto">
            <a:xfrm>
              <a:off x="6769292" y="4212577"/>
              <a:ext cx="91525" cy="91525"/>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0" name="Oval 31769">
              <a:extLst>
                <a:ext uri="{FF2B5EF4-FFF2-40B4-BE49-F238E27FC236}">
                  <a16:creationId xmlns:a16="http://schemas.microsoft.com/office/drawing/2014/main" id="{E2B8CB1D-E241-5C45-730B-2716BC126400}"/>
                </a:ext>
              </a:extLst>
            </p:cNvPr>
            <p:cNvSpPr/>
            <p:nvPr/>
          </p:nvSpPr>
          <p:spPr bwMode="auto">
            <a:xfrm>
              <a:off x="1810063" y="1870613"/>
              <a:ext cx="91525" cy="91525"/>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1" name="Freeform 31777">
              <a:extLst>
                <a:ext uri="{FF2B5EF4-FFF2-40B4-BE49-F238E27FC236}">
                  <a16:creationId xmlns:a16="http://schemas.microsoft.com/office/drawing/2014/main" id="{D68DEE1C-13B4-8455-3D43-2FD70E8688EF}"/>
                </a:ext>
              </a:extLst>
            </p:cNvPr>
            <p:cNvSpPr/>
            <p:nvPr/>
          </p:nvSpPr>
          <p:spPr bwMode="auto">
            <a:xfrm>
              <a:off x="1547037" y="1871330"/>
              <a:ext cx="5289698" cy="2387010"/>
            </a:xfrm>
            <a:custGeom>
              <a:avLst/>
              <a:gdLst>
                <a:gd name="connsiteX0" fmla="*/ 0 w 5289698"/>
                <a:gd name="connsiteY0" fmla="*/ 0 h 2387010"/>
                <a:gd name="connsiteX1" fmla="*/ 233916 w 5289698"/>
                <a:gd name="connsiteY1" fmla="*/ 0 h 2387010"/>
                <a:gd name="connsiteX2" fmla="*/ 233916 w 5289698"/>
                <a:gd name="connsiteY2" fmla="*/ 47847 h 2387010"/>
                <a:gd name="connsiteX3" fmla="*/ 345558 w 5289698"/>
                <a:gd name="connsiteY3" fmla="*/ 47847 h 2387010"/>
                <a:gd name="connsiteX4" fmla="*/ 345558 w 5289698"/>
                <a:gd name="connsiteY4" fmla="*/ 249865 h 2387010"/>
                <a:gd name="connsiteX5" fmla="*/ 398721 w 5289698"/>
                <a:gd name="connsiteY5" fmla="*/ 249865 h 2387010"/>
                <a:gd name="connsiteX6" fmla="*/ 398721 w 5289698"/>
                <a:gd name="connsiteY6" fmla="*/ 595423 h 2387010"/>
                <a:gd name="connsiteX7" fmla="*/ 425303 w 5289698"/>
                <a:gd name="connsiteY7" fmla="*/ 595423 h 2387010"/>
                <a:gd name="connsiteX8" fmla="*/ 425303 w 5289698"/>
                <a:gd name="connsiteY8" fmla="*/ 754912 h 2387010"/>
                <a:gd name="connsiteX9" fmla="*/ 733647 w 5289698"/>
                <a:gd name="connsiteY9" fmla="*/ 754912 h 2387010"/>
                <a:gd name="connsiteX10" fmla="*/ 733647 w 5289698"/>
                <a:gd name="connsiteY10" fmla="*/ 882503 h 2387010"/>
                <a:gd name="connsiteX11" fmla="*/ 770861 w 5289698"/>
                <a:gd name="connsiteY11" fmla="*/ 882503 h 2387010"/>
                <a:gd name="connsiteX12" fmla="*/ 770861 w 5289698"/>
                <a:gd name="connsiteY12" fmla="*/ 1026042 h 2387010"/>
                <a:gd name="connsiteX13" fmla="*/ 770861 w 5289698"/>
                <a:gd name="connsiteY13" fmla="*/ 1111103 h 2387010"/>
                <a:gd name="connsiteX14" fmla="*/ 813391 w 5289698"/>
                <a:gd name="connsiteY14" fmla="*/ 1111103 h 2387010"/>
                <a:gd name="connsiteX15" fmla="*/ 813391 w 5289698"/>
                <a:gd name="connsiteY15" fmla="*/ 1228061 h 2387010"/>
                <a:gd name="connsiteX16" fmla="*/ 962247 w 5289698"/>
                <a:gd name="connsiteY16" fmla="*/ 1228061 h 2387010"/>
                <a:gd name="connsiteX17" fmla="*/ 962247 w 5289698"/>
                <a:gd name="connsiteY17" fmla="*/ 1318437 h 2387010"/>
                <a:gd name="connsiteX18" fmla="*/ 1164265 w 5289698"/>
                <a:gd name="connsiteY18" fmla="*/ 1318437 h 2387010"/>
                <a:gd name="connsiteX19" fmla="*/ 1164265 w 5289698"/>
                <a:gd name="connsiteY19" fmla="*/ 1451344 h 2387010"/>
                <a:gd name="connsiteX20" fmla="*/ 1536405 w 5289698"/>
                <a:gd name="connsiteY20" fmla="*/ 1451344 h 2387010"/>
                <a:gd name="connsiteX21" fmla="*/ 1536405 w 5289698"/>
                <a:gd name="connsiteY21" fmla="*/ 1499191 h 2387010"/>
                <a:gd name="connsiteX22" fmla="*/ 1536405 w 5289698"/>
                <a:gd name="connsiteY22" fmla="*/ 1499191 h 2387010"/>
                <a:gd name="connsiteX23" fmla="*/ 1536405 w 5289698"/>
                <a:gd name="connsiteY23" fmla="*/ 1499191 h 2387010"/>
                <a:gd name="connsiteX24" fmla="*/ 1584251 w 5289698"/>
                <a:gd name="connsiteY24" fmla="*/ 1499191 h 2387010"/>
                <a:gd name="connsiteX25" fmla="*/ 1584251 w 5289698"/>
                <a:gd name="connsiteY25" fmla="*/ 1584251 h 2387010"/>
                <a:gd name="connsiteX26" fmla="*/ 1706526 w 5289698"/>
                <a:gd name="connsiteY26" fmla="*/ 1584251 h 2387010"/>
                <a:gd name="connsiteX27" fmla="*/ 1706526 w 5289698"/>
                <a:gd name="connsiteY27" fmla="*/ 1584251 h 2387010"/>
                <a:gd name="connsiteX28" fmla="*/ 1706526 w 5289698"/>
                <a:gd name="connsiteY28" fmla="*/ 1637414 h 2387010"/>
                <a:gd name="connsiteX29" fmla="*/ 1967023 w 5289698"/>
                <a:gd name="connsiteY29" fmla="*/ 1637414 h 2387010"/>
                <a:gd name="connsiteX30" fmla="*/ 1967023 w 5289698"/>
                <a:gd name="connsiteY30" fmla="*/ 1733107 h 2387010"/>
                <a:gd name="connsiteX31" fmla="*/ 2307265 w 5289698"/>
                <a:gd name="connsiteY31" fmla="*/ 1733107 h 2387010"/>
                <a:gd name="connsiteX32" fmla="*/ 2307265 w 5289698"/>
                <a:gd name="connsiteY32" fmla="*/ 1812851 h 2387010"/>
                <a:gd name="connsiteX33" fmla="*/ 2360428 w 5289698"/>
                <a:gd name="connsiteY33" fmla="*/ 1812851 h 2387010"/>
                <a:gd name="connsiteX34" fmla="*/ 2360428 w 5289698"/>
                <a:gd name="connsiteY34" fmla="*/ 1913861 h 2387010"/>
                <a:gd name="connsiteX35" fmla="*/ 2743200 w 5289698"/>
                <a:gd name="connsiteY35" fmla="*/ 1913861 h 2387010"/>
                <a:gd name="connsiteX36" fmla="*/ 2743200 w 5289698"/>
                <a:gd name="connsiteY36" fmla="*/ 1967023 h 2387010"/>
                <a:gd name="connsiteX37" fmla="*/ 2892056 w 5289698"/>
                <a:gd name="connsiteY37" fmla="*/ 1967023 h 2387010"/>
                <a:gd name="connsiteX38" fmla="*/ 2892056 w 5289698"/>
                <a:gd name="connsiteY38" fmla="*/ 2020186 h 2387010"/>
                <a:gd name="connsiteX39" fmla="*/ 3195084 w 5289698"/>
                <a:gd name="connsiteY39" fmla="*/ 2020186 h 2387010"/>
                <a:gd name="connsiteX40" fmla="*/ 3195084 w 5289698"/>
                <a:gd name="connsiteY40" fmla="*/ 2068033 h 2387010"/>
                <a:gd name="connsiteX41" fmla="*/ 3524693 w 5289698"/>
                <a:gd name="connsiteY41" fmla="*/ 2068033 h 2387010"/>
                <a:gd name="connsiteX42" fmla="*/ 3524693 w 5289698"/>
                <a:gd name="connsiteY42" fmla="*/ 2142461 h 2387010"/>
                <a:gd name="connsiteX43" fmla="*/ 3912782 w 5289698"/>
                <a:gd name="connsiteY43" fmla="*/ 2142461 h 2387010"/>
                <a:gd name="connsiteX44" fmla="*/ 3912782 w 5289698"/>
                <a:gd name="connsiteY44" fmla="*/ 2387010 h 2387010"/>
                <a:gd name="connsiteX45" fmla="*/ 5289698 w 5289698"/>
                <a:gd name="connsiteY45" fmla="*/ 2387010 h 238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89698" h="2387010">
                  <a:moveTo>
                    <a:pt x="0" y="0"/>
                  </a:moveTo>
                  <a:lnTo>
                    <a:pt x="233916" y="0"/>
                  </a:lnTo>
                  <a:lnTo>
                    <a:pt x="233916" y="47847"/>
                  </a:lnTo>
                  <a:lnTo>
                    <a:pt x="345558" y="47847"/>
                  </a:lnTo>
                  <a:lnTo>
                    <a:pt x="345558" y="249865"/>
                  </a:lnTo>
                  <a:lnTo>
                    <a:pt x="398721" y="249865"/>
                  </a:lnTo>
                  <a:lnTo>
                    <a:pt x="398721" y="595423"/>
                  </a:lnTo>
                  <a:lnTo>
                    <a:pt x="425303" y="595423"/>
                  </a:lnTo>
                  <a:lnTo>
                    <a:pt x="425303" y="754912"/>
                  </a:lnTo>
                  <a:lnTo>
                    <a:pt x="733647" y="754912"/>
                  </a:lnTo>
                  <a:lnTo>
                    <a:pt x="733647" y="882503"/>
                  </a:lnTo>
                  <a:lnTo>
                    <a:pt x="770861" y="882503"/>
                  </a:lnTo>
                  <a:lnTo>
                    <a:pt x="770861" y="1026042"/>
                  </a:lnTo>
                  <a:lnTo>
                    <a:pt x="770861" y="1111103"/>
                  </a:lnTo>
                  <a:lnTo>
                    <a:pt x="813391" y="1111103"/>
                  </a:lnTo>
                  <a:lnTo>
                    <a:pt x="813391" y="1228061"/>
                  </a:lnTo>
                  <a:lnTo>
                    <a:pt x="962247" y="1228061"/>
                  </a:lnTo>
                  <a:lnTo>
                    <a:pt x="962247" y="1318437"/>
                  </a:lnTo>
                  <a:lnTo>
                    <a:pt x="1164265" y="1318437"/>
                  </a:lnTo>
                  <a:lnTo>
                    <a:pt x="1164265" y="1451344"/>
                  </a:lnTo>
                  <a:lnTo>
                    <a:pt x="1536405" y="1451344"/>
                  </a:lnTo>
                  <a:lnTo>
                    <a:pt x="1536405" y="1499191"/>
                  </a:lnTo>
                  <a:lnTo>
                    <a:pt x="1536405" y="1499191"/>
                  </a:lnTo>
                  <a:lnTo>
                    <a:pt x="1536405" y="1499191"/>
                  </a:lnTo>
                  <a:lnTo>
                    <a:pt x="1584251" y="1499191"/>
                  </a:lnTo>
                  <a:lnTo>
                    <a:pt x="1584251" y="1584251"/>
                  </a:lnTo>
                  <a:lnTo>
                    <a:pt x="1706526" y="1584251"/>
                  </a:lnTo>
                  <a:lnTo>
                    <a:pt x="1706526" y="1584251"/>
                  </a:lnTo>
                  <a:lnTo>
                    <a:pt x="1706526" y="1637414"/>
                  </a:lnTo>
                  <a:lnTo>
                    <a:pt x="1967023" y="1637414"/>
                  </a:lnTo>
                  <a:lnTo>
                    <a:pt x="1967023" y="1733107"/>
                  </a:lnTo>
                  <a:lnTo>
                    <a:pt x="2307265" y="1733107"/>
                  </a:lnTo>
                  <a:lnTo>
                    <a:pt x="2307265" y="1812851"/>
                  </a:lnTo>
                  <a:lnTo>
                    <a:pt x="2360428" y="1812851"/>
                  </a:lnTo>
                  <a:lnTo>
                    <a:pt x="2360428" y="1913861"/>
                  </a:lnTo>
                  <a:lnTo>
                    <a:pt x="2743200" y="1913861"/>
                  </a:lnTo>
                  <a:lnTo>
                    <a:pt x="2743200" y="1967023"/>
                  </a:lnTo>
                  <a:lnTo>
                    <a:pt x="2892056" y="1967023"/>
                  </a:lnTo>
                  <a:lnTo>
                    <a:pt x="2892056" y="2020186"/>
                  </a:lnTo>
                  <a:lnTo>
                    <a:pt x="3195084" y="2020186"/>
                  </a:lnTo>
                  <a:lnTo>
                    <a:pt x="3195084" y="2068033"/>
                  </a:lnTo>
                  <a:lnTo>
                    <a:pt x="3524693" y="2068033"/>
                  </a:lnTo>
                  <a:lnTo>
                    <a:pt x="3524693" y="2142461"/>
                  </a:lnTo>
                  <a:lnTo>
                    <a:pt x="3912782" y="2142461"/>
                  </a:lnTo>
                  <a:lnTo>
                    <a:pt x="3912782" y="2387010"/>
                  </a:lnTo>
                  <a:lnTo>
                    <a:pt x="5289698" y="238701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772" name="Group 31771">
            <a:extLst>
              <a:ext uri="{FF2B5EF4-FFF2-40B4-BE49-F238E27FC236}">
                <a16:creationId xmlns:a16="http://schemas.microsoft.com/office/drawing/2014/main" id="{B15C2BF2-0A4A-CDDA-60DC-CAB9736C8AB1}"/>
              </a:ext>
            </a:extLst>
          </p:cNvPr>
          <p:cNvGrpSpPr/>
          <p:nvPr/>
        </p:nvGrpSpPr>
        <p:grpSpPr>
          <a:xfrm>
            <a:off x="1539835" y="2245965"/>
            <a:ext cx="4758744" cy="2671716"/>
            <a:chOff x="1538305" y="1865112"/>
            <a:chExt cx="4758744" cy="2671716"/>
          </a:xfrm>
        </p:grpSpPr>
        <p:sp>
          <p:nvSpPr>
            <p:cNvPr id="31773" name="Oval 31772">
              <a:extLst>
                <a:ext uri="{FF2B5EF4-FFF2-40B4-BE49-F238E27FC236}">
                  <a16:creationId xmlns:a16="http://schemas.microsoft.com/office/drawing/2014/main" id="{C9F0D323-D502-9A3F-9552-5DB2CED8A672}"/>
                </a:ext>
              </a:extLst>
            </p:cNvPr>
            <p:cNvSpPr/>
            <p:nvPr/>
          </p:nvSpPr>
          <p:spPr bwMode="auto">
            <a:xfrm>
              <a:off x="3063114" y="3210431"/>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4" name="Oval 31773">
              <a:extLst>
                <a:ext uri="{FF2B5EF4-FFF2-40B4-BE49-F238E27FC236}">
                  <a16:creationId xmlns:a16="http://schemas.microsoft.com/office/drawing/2014/main" id="{2E177845-236E-3379-692B-B9C915056BB5}"/>
                </a:ext>
              </a:extLst>
            </p:cNvPr>
            <p:cNvSpPr/>
            <p:nvPr/>
          </p:nvSpPr>
          <p:spPr bwMode="auto">
            <a:xfrm>
              <a:off x="3556294" y="3440214"/>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5" name="Oval 31774">
              <a:extLst>
                <a:ext uri="{FF2B5EF4-FFF2-40B4-BE49-F238E27FC236}">
                  <a16:creationId xmlns:a16="http://schemas.microsoft.com/office/drawing/2014/main" id="{0A85FC43-B63B-2844-3031-3440747FD97F}"/>
                </a:ext>
              </a:extLst>
            </p:cNvPr>
            <p:cNvSpPr/>
            <p:nvPr/>
          </p:nvSpPr>
          <p:spPr bwMode="auto">
            <a:xfrm>
              <a:off x="3847781" y="344021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6" name="Oval 31775">
              <a:extLst>
                <a:ext uri="{FF2B5EF4-FFF2-40B4-BE49-F238E27FC236}">
                  <a16:creationId xmlns:a16="http://schemas.microsoft.com/office/drawing/2014/main" id="{1421217B-A9B2-D296-83FD-696BB06F7BDB}"/>
                </a:ext>
              </a:extLst>
            </p:cNvPr>
            <p:cNvSpPr/>
            <p:nvPr/>
          </p:nvSpPr>
          <p:spPr bwMode="auto">
            <a:xfrm>
              <a:off x="4260955" y="359011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7" name="Oval 31776">
              <a:extLst>
                <a:ext uri="{FF2B5EF4-FFF2-40B4-BE49-F238E27FC236}">
                  <a16:creationId xmlns:a16="http://schemas.microsoft.com/office/drawing/2014/main" id="{85EE3C72-3E57-9B76-B908-D946076D479E}"/>
                </a:ext>
              </a:extLst>
            </p:cNvPr>
            <p:cNvSpPr/>
            <p:nvPr/>
          </p:nvSpPr>
          <p:spPr bwMode="auto">
            <a:xfrm>
              <a:off x="4295789" y="3642792"/>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8" name="Oval 31777">
              <a:extLst>
                <a:ext uri="{FF2B5EF4-FFF2-40B4-BE49-F238E27FC236}">
                  <a16:creationId xmlns:a16="http://schemas.microsoft.com/office/drawing/2014/main" id="{5C3892C7-A644-4130-A6CD-A2E10FB26CD5}"/>
                </a:ext>
              </a:extLst>
            </p:cNvPr>
            <p:cNvSpPr/>
            <p:nvPr/>
          </p:nvSpPr>
          <p:spPr bwMode="auto">
            <a:xfrm>
              <a:off x="4836937"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9" name="Oval 31778">
              <a:extLst>
                <a:ext uri="{FF2B5EF4-FFF2-40B4-BE49-F238E27FC236}">
                  <a16:creationId xmlns:a16="http://schemas.microsoft.com/office/drawing/2014/main" id="{DE264362-F02F-6FBD-64BD-A24CA3DB1996}"/>
                </a:ext>
              </a:extLst>
            </p:cNvPr>
            <p:cNvSpPr/>
            <p:nvPr/>
          </p:nvSpPr>
          <p:spPr bwMode="auto">
            <a:xfrm>
              <a:off x="4687747" y="3934565"/>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0" name="Oval 31779">
              <a:extLst>
                <a:ext uri="{FF2B5EF4-FFF2-40B4-BE49-F238E27FC236}">
                  <a16:creationId xmlns:a16="http://schemas.microsoft.com/office/drawing/2014/main" id="{11DC35DA-829B-6A16-8A37-855098F830FF}"/>
                </a:ext>
              </a:extLst>
            </p:cNvPr>
            <p:cNvSpPr/>
            <p:nvPr/>
          </p:nvSpPr>
          <p:spPr bwMode="auto">
            <a:xfrm>
              <a:off x="5056222"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1" name="Oval 31780">
              <a:extLst>
                <a:ext uri="{FF2B5EF4-FFF2-40B4-BE49-F238E27FC236}">
                  <a16:creationId xmlns:a16="http://schemas.microsoft.com/office/drawing/2014/main" id="{4D63C8DA-CB6D-FFC0-A3D5-B9794E4C326A}"/>
                </a:ext>
              </a:extLst>
            </p:cNvPr>
            <p:cNvSpPr/>
            <p:nvPr/>
          </p:nvSpPr>
          <p:spPr bwMode="auto">
            <a:xfrm>
              <a:off x="4982365"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2" name="Oval 31781">
              <a:extLst>
                <a:ext uri="{FF2B5EF4-FFF2-40B4-BE49-F238E27FC236}">
                  <a16:creationId xmlns:a16="http://schemas.microsoft.com/office/drawing/2014/main" id="{448610EE-6D1E-DDA1-35E5-30D651DA584D}"/>
                </a:ext>
              </a:extLst>
            </p:cNvPr>
            <p:cNvSpPr/>
            <p:nvPr/>
          </p:nvSpPr>
          <p:spPr bwMode="auto">
            <a:xfrm>
              <a:off x="5989508" y="4444026"/>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3" name="Oval 31782">
              <a:extLst>
                <a:ext uri="{FF2B5EF4-FFF2-40B4-BE49-F238E27FC236}">
                  <a16:creationId xmlns:a16="http://schemas.microsoft.com/office/drawing/2014/main" id="{2A16CADE-0460-5A5C-60EF-A64CAE40F2CC}"/>
                </a:ext>
              </a:extLst>
            </p:cNvPr>
            <p:cNvSpPr/>
            <p:nvPr/>
          </p:nvSpPr>
          <p:spPr bwMode="auto">
            <a:xfrm>
              <a:off x="5399606" y="4037868"/>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4" name="Oval 31783">
              <a:extLst>
                <a:ext uri="{FF2B5EF4-FFF2-40B4-BE49-F238E27FC236}">
                  <a16:creationId xmlns:a16="http://schemas.microsoft.com/office/drawing/2014/main" id="{DD134C14-4ED9-72E0-534E-A7FF9AC1D9C9}"/>
                </a:ext>
              </a:extLst>
            </p:cNvPr>
            <p:cNvSpPr/>
            <p:nvPr/>
          </p:nvSpPr>
          <p:spPr bwMode="auto">
            <a:xfrm>
              <a:off x="5294215" y="4030090"/>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5" name="Oval 31784">
              <a:extLst>
                <a:ext uri="{FF2B5EF4-FFF2-40B4-BE49-F238E27FC236}">
                  <a16:creationId xmlns:a16="http://schemas.microsoft.com/office/drawing/2014/main" id="{5FF31906-3964-66D3-3CF3-83F2145F1FE8}"/>
                </a:ext>
              </a:extLst>
            </p:cNvPr>
            <p:cNvSpPr/>
            <p:nvPr/>
          </p:nvSpPr>
          <p:spPr bwMode="auto">
            <a:xfrm>
              <a:off x="6205524" y="444530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6" name="Freeform 31794">
              <a:extLst>
                <a:ext uri="{FF2B5EF4-FFF2-40B4-BE49-F238E27FC236}">
                  <a16:creationId xmlns:a16="http://schemas.microsoft.com/office/drawing/2014/main" id="{5A82A731-124D-F008-8A2E-E3CAEEDA6738}"/>
                </a:ext>
              </a:extLst>
            </p:cNvPr>
            <p:cNvSpPr/>
            <p:nvPr/>
          </p:nvSpPr>
          <p:spPr bwMode="auto">
            <a:xfrm>
              <a:off x="1538305" y="1865112"/>
              <a:ext cx="4717247" cy="2630963"/>
            </a:xfrm>
            <a:custGeom>
              <a:avLst/>
              <a:gdLst>
                <a:gd name="connsiteX0" fmla="*/ 0 w 4717247"/>
                <a:gd name="connsiteY0" fmla="*/ 0 h 2630963"/>
                <a:gd name="connsiteX1" fmla="*/ 194764 w 4717247"/>
                <a:gd name="connsiteY1" fmla="*/ 0 h 2630963"/>
                <a:gd name="connsiteX2" fmla="*/ 194764 w 4717247"/>
                <a:gd name="connsiteY2" fmla="*/ 46215 h 2630963"/>
                <a:gd name="connsiteX3" fmla="*/ 340011 w 4717247"/>
                <a:gd name="connsiteY3" fmla="*/ 46215 h 2630963"/>
                <a:gd name="connsiteX4" fmla="*/ 340011 w 4717247"/>
                <a:gd name="connsiteY4" fmla="*/ 141946 h 2630963"/>
                <a:gd name="connsiteX5" fmla="*/ 382925 w 4717247"/>
                <a:gd name="connsiteY5" fmla="*/ 141946 h 2630963"/>
                <a:gd name="connsiteX6" fmla="*/ 382925 w 4717247"/>
                <a:gd name="connsiteY6" fmla="*/ 422539 h 2630963"/>
                <a:gd name="connsiteX7" fmla="*/ 382925 w 4717247"/>
                <a:gd name="connsiteY7" fmla="*/ 422539 h 2630963"/>
                <a:gd name="connsiteX8" fmla="*/ 415936 w 4717247"/>
                <a:gd name="connsiteY8" fmla="*/ 422539 h 2630963"/>
                <a:gd name="connsiteX9" fmla="*/ 415936 w 4717247"/>
                <a:gd name="connsiteY9" fmla="*/ 808765 h 2630963"/>
                <a:gd name="connsiteX10" fmla="*/ 795561 w 4717247"/>
                <a:gd name="connsiteY10" fmla="*/ 808765 h 2630963"/>
                <a:gd name="connsiteX11" fmla="*/ 795561 w 4717247"/>
                <a:gd name="connsiteY11" fmla="*/ 1056346 h 2630963"/>
                <a:gd name="connsiteX12" fmla="*/ 1003529 w 4717247"/>
                <a:gd name="connsiteY12" fmla="*/ 1056346 h 2630963"/>
                <a:gd name="connsiteX13" fmla="*/ 1003529 w 4717247"/>
                <a:gd name="connsiteY13" fmla="*/ 1095959 h 2630963"/>
                <a:gd name="connsiteX14" fmla="*/ 1185089 w 4717247"/>
                <a:gd name="connsiteY14" fmla="*/ 1095959 h 2630963"/>
                <a:gd name="connsiteX15" fmla="*/ 1185089 w 4717247"/>
                <a:gd name="connsiteY15" fmla="*/ 1353444 h 2630963"/>
                <a:gd name="connsiteX16" fmla="*/ 1303927 w 4717247"/>
                <a:gd name="connsiteY16" fmla="*/ 1353444 h 2630963"/>
                <a:gd name="connsiteX17" fmla="*/ 1303927 w 4717247"/>
                <a:gd name="connsiteY17" fmla="*/ 1393057 h 2630963"/>
                <a:gd name="connsiteX18" fmla="*/ 1630735 w 4717247"/>
                <a:gd name="connsiteY18" fmla="*/ 1393057 h 2630963"/>
                <a:gd name="connsiteX19" fmla="*/ 1630735 w 4717247"/>
                <a:gd name="connsiteY19" fmla="*/ 1435971 h 2630963"/>
                <a:gd name="connsiteX20" fmla="*/ 1630735 w 4717247"/>
                <a:gd name="connsiteY20" fmla="*/ 1435971 h 2630963"/>
                <a:gd name="connsiteX21" fmla="*/ 1663746 w 4717247"/>
                <a:gd name="connsiteY21" fmla="*/ 1468982 h 2630963"/>
                <a:gd name="connsiteX22" fmla="*/ 1947639 w 4717247"/>
                <a:gd name="connsiteY22" fmla="*/ 1468982 h 2630963"/>
                <a:gd name="connsiteX23" fmla="*/ 1947639 w 4717247"/>
                <a:gd name="connsiteY23" fmla="*/ 1528401 h 2630963"/>
                <a:gd name="connsiteX24" fmla="*/ 1993854 w 4717247"/>
                <a:gd name="connsiteY24" fmla="*/ 1528401 h 2630963"/>
                <a:gd name="connsiteX25" fmla="*/ 1993854 w 4717247"/>
                <a:gd name="connsiteY25" fmla="*/ 1574617 h 2630963"/>
                <a:gd name="connsiteX26" fmla="*/ 2036768 w 4717247"/>
                <a:gd name="connsiteY26" fmla="*/ 1574617 h 2630963"/>
                <a:gd name="connsiteX27" fmla="*/ 2036768 w 4717247"/>
                <a:gd name="connsiteY27" fmla="*/ 1617531 h 2630963"/>
                <a:gd name="connsiteX28" fmla="*/ 2564941 w 4717247"/>
                <a:gd name="connsiteY28" fmla="*/ 1617531 h 2630963"/>
                <a:gd name="connsiteX29" fmla="*/ 2564941 w 4717247"/>
                <a:gd name="connsiteY29" fmla="*/ 1673649 h 2630963"/>
                <a:gd name="connsiteX30" fmla="*/ 2710189 w 4717247"/>
                <a:gd name="connsiteY30" fmla="*/ 1673649 h 2630963"/>
                <a:gd name="connsiteX31" fmla="*/ 2710189 w 4717247"/>
                <a:gd name="connsiteY31" fmla="*/ 1729767 h 2630963"/>
                <a:gd name="connsiteX32" fmla="*/ 2766307 w 4717247"/>
                <a:gd name="connsiteY32" fmla="*/ 1729767 h 2630963"/>
                <a:gd name="connsiteX33" fmla="*/ 2766307 w 4717247"/>
                <a:gd name="connsiteY33" fmla="*/ 1789187 h 2630963"/>
                <a:gd name="connsiteX34" fmla="*/ 2812522 w 4717247"/>
                <a:gd name="connsiteY34" fmla="*/ 1789187 h 2630963"/>
                <a:gd name="connsiteX35" fmla="*/ 2812522 w 4717247"/>
                <a:gd name="connsiteY35" fmla="*/ 1842004 h 2630963"/>
                <a:gd name="connsiteX36" fmla="*/ 2842232 w 4717247"/>
                <a:gd name="connsiteY36" fmla="*/ 1842004 h 2630963"/>
                <a:gd name="connsiteX37" fmla="*/ 2842232 w 4717247"/>
                <a:gd name="connsiteY37" fmla="*/ 1884918 h 2630963"/>
                <a:gd name="connsiteX38" fmla="*/ 3023792 w 4717247"/>
                <a:gd name="connsiteY38" fmla="*/ 1884918 h 2630963"/>
                <a:gd name="connsiteX39" fmla="*/ 3023792 w 4717247"/>
                <a:gd name="connsiteY39" fmla="*/ 1941037 h 2630963"/>
                <a:gd name="connsiteX40" fmla="*/ 3089813 w 4717247"/>
                <a:gd name="connsiteY40" fmla="*/ 1941037 h 2630963"/>
                <a:gd name="connsiteX41" fmla="*/ 3089813 w 4717247"/>
                <a:gd name="connsiteY41" fmla="*/ 2020263 h 2630963"/>
                <a:gd name="connsiteX42" fmla="*/ 3132727 w 4717247"/>
                <a:gd name="connsiteY42" fmla="*/ 2020263 h 2630963"/>
                <a:gd name="connsiteX43" fmla="*/ 3132727 w 4717247"/>
                <a:gd name="connsiteY43" fmla="*/ 2059876 h 2630963"/>
                <a:gd name="connsiteX44" fmla="*/ 3185545 w 4717247"/>
                <a:gd name="connsiteY44" fmla="*/ 2059876 h 2630963"/>
                <a:gd name="connsiteX45" fmla="*/ 3185545 w 4717247"/>
                <a:gd name="connsiteY45" fmla="*/ 2115994 h 2630963"/>
                <a:gd name="connsiteX46" fmla="*/ 3664202 w 4717247"/>
                <a:gd name="connsiteY46" fmla="*/ 2115994 h 2630963"/>
                <a:gd name="connsiteX47" fmla="*/ 3664202 w 4717247"/>
                <a:gd name="connsiteY47" fmla="*/ 2215027 h 2630963"/>
                <a:gd name="connsiteX48" fmla="*/ 3908482 w 4717247"/>
                <a:gd name="connsiteY48" fmla="*/ 2215027 h 2630963"/>
                <a:gd name="connsiteX49" fmla="*/ 3908482 w 4717247"/>
                <a:gd name="connsiteY49" fmla="*/ 2356973 h 2630963"/>
                <a:gd name="connsiteX50" fmla="*/ 3944794 w 4717247"/>
                <a:gd name="connsiteY50" fmla="*/ 2356973 h 2630963"/>
                <a:gd name="connsiteX51" fmla="*/ 3944794 w 4717247"/>
                <a:gd name="connsiteY51" fmla="*/ 2492318 h 2630963"/>
                <a:gd name="connsiteX52" fmla="*/ 4340924 w 4717247"/>
                <a:gd name="connsiteY52" fmla="*/ 2492318 h 2630963"/>
                <a:gd name="connsiteX53" fmla="*/ 4340924 w 4717247"/>
                <a:gd name="connsiteY53" fmla="*/ 2630963 h 2630963"/>
                <a:gd name="connsiteX54" fmla="*/ 4717247 w 4717247"/>
                <a:gd name="connsiteY54" fmla="*/ 2630963 h 263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717247" h="2630963">
                  <a:moveTo>
                    <a:pt x="0" y="0"/>
                  </a:moveTo>
                  <a:lnTo>
                    <a:pt x="194764" y="0"/>
                  </a:lnTo>
                  <a:lnTo>
                    <a:pt x="194764" y="46215"/>
                  </a:lnTo>
                  <a:lnTo>
                    <a:pt x="340011" y="46215"/>
                  </a:lnTo>
                  <a:lnTo>
                    <a:pt x="340011" y="141946"/>
                  </a:lnTo>
                  <a:lnTo>
                    <a:pt x="382925" y="141946"/>
                  </a:lnTo>
                  <a:lnTo>
                    <a:pt x="382925" y="422539"/>
                  </a:lnTo>
                  <a:lnTo>
                    <a:pt x="382925" y="422539"/>
                  </a:lnTo>
                  <a:lnTo>
                    <a:pt x="415936" y="422539"/>
                  </a:lnTo>
                  <a:lnTo>
                    <a:pt x="415936" y="808765"/>
                  </a:lnTo>
                  <a:lnTo>
                    <a:pt x="795561" y="808765"/>
                  </a:lnTo>
                  <a:lnTo>
                    <a:pt x="795561" y="1056346"/>
                  </a:lnTo>
                  <a:lnTo>
                    <a:pt x="1003529" y="1056346"/>
                  </a:lnTo>
                  <a:lnTo>
                    <a:pt x="1003529" y="1095959"/>
                  </a:lnTo>
                  <a:lnTo>
                    <a:pt x="1185089" y="1095959"/>
                  </a:lnTo>
                  <a:lnTo>
                    <a:pt x="1185089" y="1353444"/>
                  </a:lnTo>
                  <a:lnTo>
                    <a:pt x="1303927" y="1353444"/>
                  </a:lnTo>
                  <a:lnTo>
                    <a:pt x="1303927" y="1393057"/>
                  </a:lnTo>
                  <a:lnTo>
                    <a:pt x="1630735" y="1393057"/>
                  </a:lnTo>
                  <a:lnTo>
                    <a:pt x="1630735" y="1435971"/>
                  </a:lnTo>
                  <a:lnTo>
                    <a:pt x="1630735" y="1435971"/>
                  </a:lnTo>
                  <a:lnTo>
                    <a:pt x="1663746" y="1468982"/>
                  </a:lnTo>
                  <a:lnTo>
                    <a:pt x="1947639" y="1468982"/>
                  </a:lnTo>
                  <a:lnTo>
                    <a:pt x="1947639" y="1528401"/>
                  </a:lnTo>
                  <a:lnTo>
                    <a:pt x="1993854" y="1528401"/>
                  </a:lnTo>
                  <a:lnTo>
                    <a:pt x="1993854" y="1574617"/>
                  </a:lnTo>
                  <a:lnTo>
                    <a:pt x="2036768" y="1574617"/>
                  </a:lnTo>
                  <a:lnTo>
                    <a:pt x="2036768" y="1617531"/>
                  </a:lnTo>
                  <a:lnTo>
                    <a:pt x="2564941" y="1617531"/>
                  </a:lnTo>
                  <a:lnTo>
                    <a:pt x="2564941" y="1673649"/>
                  </a:lnTo>
                  <a:lnTo>
                    <a:pt x="2710189" y="1673649"/>
                  </a:lnTo>
                  <a:lnTo>
                    <a:pt x="2710189" y="1729767"/>
                  </a:lnTo>
                  <a:lnTo>
                    <a:pt x="2766307" y="1729767"/>
                  </a:lnTo>
                  <a:lnTo>
                    <a:pt x="2766307" y="1789187"/>
                  </a:lnTo>
                  <a:lnTo>
                    <a:pt x="2812522" y="1789187"/>
                  </a:lnTo>
                  <a:lnTo>
                    <a:pt x="2812522" y="1842004"/>
                  </a:lnTo>
                  <a:lnTo>
                    <a:pt x="2842232" y="1842004"/>
                  </a:lnTo>
                  <a:lnTo>
                    <a:pt x="2842232" y="1884918"/>
                  </a:lnTo>
                  <a:lnTo>
                    <a:pt x="3023792" y="1884918"/>
                  </a:lnTo>
                  <a:lnTo>
                    <a:pt x="3023792" y="1941037"/>
                  </a:lnTo>
                  <a:lnTo>
                    <a:pt x="3089813" y="1941037"/>
                  </a:lnTo>
                  <a:lnTo>
                    <a:pt x="3089813" y="2020263"/>
                  </a:lnTo>
                  <a:lnTo>
                    <a:pt x="3132727" y="2020263"/>
                  </a:lnTo>
                  <a:lnTo>
                    <a:pt x="3132727" y="2059876"/>
                  </a:lnTo>
                  <a:lnTo>
                    <a:pt x="3185545" y="2059876"/>
                  </a:lnTo>
                  <a:lnTo>
                    <a:pt x="3185545" y="2115994"/>
                  </a:lnTo>
                  <a:lnTo>
                    <a:pt x="3664202" y="2115994"/>
                  </a:lnTo>
                  <a:lnTo>
                    <a:pt x="3664202" y="2215027"/>
                  </a:lnTo>
                  <a:lnTo>
                    <a:pt x="3908482" y="2215027"/>
                  </a:lnTo>
                  <a:lnTo>
                    <a:pt x="3908482" y="2356973"/>
                  </a:lnTo>
                  <a:lnTo>
                    <a:pt x="3944794" y="2356973"/>
                  </a:lnTo>
                  <a:lnTo>
                    <a:pt x="3944794" y="2492318"/>
                  </a:lnTo>
                  <a:lnTo>
                    <a:pt x="4340924" y="2492318"/>
                  </a:lnTo>
                  <a:lnTo>
                    <a:pt x="4340924" y="2630963"/>
                  </a:lnTo>
                  <a:lnTo>
                    <a:pt x="4717247" y="2630963"/>
                  </a:lnTo>
                </a:path>
              </a:pathLst>
            </a:custGeom>
            <a:noFill/>
            <a:ln w="28575">
              <a:solidFill>
                <a:schemeClr val="accent2">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1787" name="Oval 31786">
            <a:extLst>
              <a:ext uri="{FF2B5EF4-FFF2-40B4-BE49-F238E27FC236}">
                <a16:creationId xmlns:a16="http://schemas.microsoft.com/office/drawing/2014/main" id="{92FD19D0-2634-39B1-1F24-E73E1113192A}"/>
              </a:ext>
            </a:extLst>
          </p:cNvPr>
          <p:cNvSpPr/>
          <p:nvPr/>
        </p:nvSpPr>
        <p:spPr bwMode="auto">
          <a:xfrm>
            <a:off x="4266840" y="442033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788" name="Group 31787">
            <a:extLst>
              <a:ext uri="{FF2B5EF4-FFF2-40B4-BE49-F238E27FC236}">
                <a16:creationId xmlns:a16="http://schemas.microsoft.com/office/drawing/2014/main" id="{FD30AC74-8B7E-5534-7592-ED1AB6400DDB}"/>
              </a:ext>
            </a:extLst>
          </p:cNvPr>
          <p:cNvGrpSpPr/>
          <p:nvPr/>
        </p:nvGrpSpPr>
        <p:grpSpPr>
          <a:xfrm>
            <a:off x="1500057" y="2209404"/>
            <a:ext cx="4451488" cy="2718032"/>
            <a:chOff x="1500057" y="1955404"/>
            <a:chExt cx="4451488" cy="2718032"/>
          </a:xfrm>
        </p:grpSpPr>
        <p:sp>
          <p:nvSpPr>
            <p:cNvPr id="31789" name="Oval 31788">
              <a:extLst>
                <a:ext uri="{FF2B5EF4-FFF2-40B4-BE49-F238E27FC236}">
                  <a16:creationId xmlns:a16="http://schemas.microsoft.com/office/drawing/2014/main" id="{4F76C4E0-10CE-3042-4F0B-DB2C4C6DE330}"/>
                </a:ext>
              </a:extLst>
            </p:cNvPr>
            <p:cNvSpPr/>
            <p:nvPr/>
          </p:nvSpPr>
          <p:spPr bwMode="auto">
            <a:xfrm>
              <a:off x="5784891" y="4576447"/>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0" name="Oval 31789">
              <a:extLst>
                <a:ext uri="{FF2B5EF4-FFF2-40B4-BE49-F238E27FC236}">
                  <a16:creationId xmlns:a16="http://schemas.microsoft.com/office/drawing/2014/main" id="{1086BF42-26CC-BCC5-6432-783C067FB74F}"/>
                </a:ext>
              </a:extLst>
            </p:cNvPr>
            <p:cNvSpPr/>
            <p:nvPr/>
          </p:nvSpPr>
          <p:spPr bwMode="auto">
            <a:xfrm>
              <a:off x="5541435" y="4581911"/>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1" name="Oval 31790">
              <a:extLst>
                <a:ext uri="{FF2B5EF4-FFF2-40B4-BE49-F238E27FC236}">
                  <a16:creationId xmlns:a16="http://schemas.microsoft.com/office/drawing/2014/main" id="{5C0A8A82-CCBE-FC89-3F77-987FEF911B86}"/>
                </a:ext>
              </a:extLst>
            </p:cNvPr>
            <p:cNvSpPr/>
            <p:nvPr/>
          </p:nvSpPr>
          <p:spPr bwMode="auto">
            <a:xfrm>
              <a:off x="5860020" y="4575391"/>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2" name="Oval 31791">
              <a:extLst>
                <a:ext uri="{FF2B5EF4-FFF2-40B4-BE49-F238E27FC236}">
                  <a16:creationId xmlns:a16="http://schemas.microsoft.com/office/drawing/2014/main" id="{9837EC94-9C5C-FB78-81A9-5C3C3C89C7E9}"/>
                </a:ext>
              </a:extLst>
            </p:cNvPr>
            <p:cNvSpPr/>
            <p:nvPr/>
          </p:nvSpPr>
          <p:spPr bwMode="auto">
            <a:xfrm>
              <a:off x="4363545" y="4168537"/>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3" name="Oval 31792">
              <a:extLst>
                <a:ext uri="{FF2B5EF4-FFF2-40B4-BE49-F238E27FC236}">
                  <a16:creationId xmlns:a16="http://schemas.microsoft.com/office/drawing/2014/main" id="{C6A0A468-B7E9-AC08-5AC6-B5B9AD047C05}"/>
                </a:ext>
              </a:extLst>
            </p:cNvPr>
            <p:cNvSpPr/>
            <p:nvPr/>
          </p:nvSpPr>
          <p:spPr bwMode="auto">
            <a:xfrm>
              <a:off x="4212286" y="4166333"/>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4" name="Oval 31793">
              <a:extLst>
                <a:ext uri="{FF2B5EF4-FFF2-40B4-BE49-F238E27FC236}">
                  <a16:creationId xmlns:a16="http://schemas.microsoft.com/office/drawing/2014/main" id="{41C380A5-20DD-ABAA-4D4F-5F901E06B270}"/>
                </a:ext>
              </a:extLst>
            </p:cNvPr>
            <p:cNvSpPr/>
            <p:nvPr/>
          </p:nvSpPr>
          <p:spPr bwMode="auto">
            <a:xfrm>
              <a:off x="1500057" y="195540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5" name="Oval 31794">
              <a:extLst>
                <a:ext uri="{FF2B5EF4-FFF2-40B4-BE49-F238E27FC236}">
                  <a16:creationId xmlns:a16="http://schemas.microsoft.com/office/drawing/2014/main" id="{96AF3493-8290-A958-4955-D6655B4DEA21}"/>
                </a:ext>
              </a:extLst>
            </p:cNvPr>
            <p:cNvSpPr/>
            <p:nvPr/>
          </p:nvSpPr>
          <p:spPr bwMode="auto">
            <a:xfrm>
              <a:off x="3857424" y="4165435"/>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6" name="Oval 31795">
              <a:extLst>
                <a:ext uri="{FF2B5EF4-FFF2-40B4-BE49-F238E27FC236}">
                  <a16:creationId xmlns:a16="http://schemas.microsoft.com/office/drawing/2014/main" id="{DE0466A9-D5AE-D1CF-787E-2B6914A7EBC5}"/>
                </a:ext>
              </a:extLst>
            </p:cNvPr>
            <p:cNvSpPr/>
            <p:nvPr/>
          </p:nvSpPr>
          <p:spPr bwMode="auto">
            <a:xfrm>
              <a:off x="1839579" y="2001166"/>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7" name="Oval 31796">
              <a:extLst>
                <a:ext uri="{FF2B5EF4-FFF2-40B4-BE49-F238E27FC236}">
                  <a16:creationId xmlns:a16="http://schemas.microsoft.com/office/drawing/2014/main" id="{901E0976-7C58-5338-BB2A-F5CBBDF1713F}"/>
                </a:ext>
              </a:extLst>
            </p:cNvPr>
            <p:cNvSpPr/>
            <p:nvPr/>
          </p:nvSpPr>
          <p:spPr bwMode="auto">
            <a:xfrm>
              <a:off x="5215985" y="4390996"/>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8" name="Oval 31797">
              <a:extLst>
                <a:ext uri="{FF2B5EF4-FFF2-40B4-BE49-F238E27FC236}">
                  <a16:creationId xmlns:a16="http://schemas.microsoft.com/office/drawing/2014/main" id="{5079DDF6-683A-F449-E6AA-65C8894DFA78}"/>
                </a:ext>
              </a:extLst>
            </p:cNvPr>
            <p:cNvSpPr/>
            <p:nvPr/>
          </p:nvSpPr>
          <p:spPr bwMode="auto">
            <a:xfrm>
              <a:off x="4642616" y="424032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9" name="Oval 31798">
              <a:extLst>
                <a:ext uri="{FF2B5EF4-FFF2-40B4-BE49-F238E27FC236}">
                  <a16:creationId xmlns:a16="http://schemas.microsoft.com/office/drawing/2014/main" id="{1D11EB21-C45D-8299-A52C-5C7B5DF93031}"/>
                </a:ext>
              </a:extLst>
            </p:cNvPr>
            <p:cNvSpPr/>
            <p:nvPr/>
          </p:nvSpPr>
          <p:spPr bwMode="auto">
            <a:xfrm>
              <a:off x="3465597" y="4033093"/>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800" name="Freeform: Shape 31799">
            <a:extLst>
              <a:ext uri="{FF2B5EF4-FFF2-40B4-BE49-F238E27FC236}">
                <a16:creationId xmlns:a16="http://schemas.microsoft.com/office/drawing/2014/main" id="{7BACA776-C118-848E-54F9-B693CCA9C54A}"/>
              </a:ext>
            </a:extLst>
          </p:cNvPr>
          <p:cNvSpPr/>
          <p:nvPr/>
        </p:nvSpPr>
        <p:spPr bwMode="auto">
          <a:xfrm>
            <a:off x="1551296" y="2264770"/>
            <a:ext cx="4362734" cy="2620370"/>
          </a:xfrm>
          <a:custGeom>
            <a:avLst/>
            <a:gdLst>
              <a:gd name="connsiteX0" fmla="*/ 0 w 4362734"/>
              <a:gd name="connsiteY0" fmla="*/ 0 h 2620370"/>
              <a:gd name="connsiteX1" fmla="*/ 327546 w 4362734"/>
              <a:gd name="connsiteY1" fmla="*/ 0 h 2620370"/>
              <a:gd name="connsiteX2" fmla="*/ 322997 w 4362734"/>
              <a:gd name="connsiteY2" fmla="*/ 45493 h 2620370"/>
              <a:gd name="connsiteX3" fmla="*/ 359391 w 4362734"/>
              <a:gd name="connsiteY3" fmla="*/ 45493 h 2620370"/>
              <a:gd name="connsiteX4" fmla="*/ 359391 w 4362734"/>
              <a:gd name="connsiteY4" fmla="*/ 118281 h 2620370"/>
              <a:gd name="connsiteX5" fmla="*/ 363940 w 4362734"/>
              <a:gd name="connsiteY5" fmla="*/ 113732 h 2620370"/>
              <a:gd name="connsiteX6" fmla="*/ 363940 w 4362734"/>
              <a:gd name="connsiteY6" fmla="*/ 232012 h 2620370"/>
              <a:gd name="connsiteX7" fmla="*/ 373038 w 4362734"/>
              <a:gd name="connsiteY7" fmla="*/ 232012 h 2620370"/>
              <a:gd name="connsiteX8" fmla="*/ 373038 w 4362734"/>
              <a:gd name="connsiteY8" fmla="*/ 377588 h 2620370"/>
              <a:gd name="connsiteX9" fmla="*/ 377587 w 4362734"/>
              <a:gd name="connsiteY9" fmla="*/ 382137 h 2620370"/>
              <a:gd name="connsiteX10" fmla="*/ 377587 w 4362734"/>
              <a:gd name="connsiteY10" fmla="*/ 459475 h 2620370"/>
              <a:gd name="connsiteX11" fmla="*/ 395785 w 4362734"/>
              <a:gd name="connsiteY11" fmla="*/ 459475 h 2620370"/>
              <a:gd name="connsiteX12" fmla="*/ 395785 w 4362734"/>
              <a:gd name="connsiteY12" fmla="*/ 787021 h 2620370"/>
              <a:gd name="connsiteX13" fmla="*/ 400334 w 4362734"/>
              <a:gd name="connsiteY13" fmla="*/ 787021 h 2620370"/>
              <a:gd name="connsiteX14" fmla="*/ 400334 w 4362734"/>
              <a:gd name="connsiteY14" fmla="*/ 859809 h 2620370"/>
              <a:gd name="connsiteX15" fmla="*/ 409432 w 4362734"/>
              <a:gd name="connsiteY15" fmla="*/ 859809 h 2620370"/>
              <a:gd name="connsiteX16" fmla="*/ 409432 w 4362734"/>
              <a:gd name="connsiteY16" fmla="*/ 941696 h 2620370"/>
              <a:gd name="connsiteX17" fmla="*/ 418531 w 4362734"/>
              <a:gd name="connsiteY17" fmla="*/ 941696 h 2620370"/>
              <a:gd name="connsiteX18" fmla="*/ 418531 w 4362734"/>
              <a:gd name="connsiteY18" fmla="*/ 1014484 h 2620370"/>
              <a:gd name="connsiteX19" fmla="*/ 423080 w 4362734"/>
              <a:gd name="connsiteY19" fmla="*/ 1019033 h 2620370"/>
              <a:gd name="connsiteX20" fmla="*/ 423080 w 4362734"/>
              <a:gd name="connsiteY20" fmla="*/ 1069075 h 2620370"/>
              <a:gd name="connsiteX21" fmla="*/ 432179 w 4362734"/>
              <a:gd name="connsiteY21" fmla="*/ 1069075 h 2620370"/>
              <a:gd name="connsiteX22" fmla="*/ 432179 w 4362734"/>
              <a:gd name="connsiteY22" fmla="*/ 1150961 h 2620370"/>
              <a:gd name="connsiteX23" fmla="*/ 445826 w 4362734"/>
              <a:gd name="connsiteY23" fmla="*/ 1150961 h 2620370"/>
              <a:gd name="connsiteX24" fmla="*/ 445826 w 4362734"/>
              <a:gd name="connsiteY24" fmla="*/ 1187355 h 2620370"/>
              <a:gd name="connsiteX25" fmla="*/ 473122 w 4362734"/>
              <a:gd name="connsiteY25" fmla="*/ 1187355 h 2620370"/>
              <a:gd name="connsiteX26" fmla="*/ 473122 w 4362734"/>
              <a:gd name="connsiteY26" fmla="*/ 1237397 h 2620370"/>
              <a:gd name="connsiteX27" fmla="*/ 495868 w 4362734"/>
              <a:gd name="connsiteY27" fmla="*/ 1237397 h 2620370"/>
              <a:gd name="connsiteX28" fmla="*/ 495868 w 4362734"/>
              <a:gd name="connsiteY28" fmla="*/ 1282890 h 2620370"/>
              <a:gd name="connsiteX29" fmla="*/ 532262 w 4362734"/>
              <a:gd name="connsiteY29" fmla="*/ 1282890 h 2620370"/>
              <a:gd name="connsiteX30" fmla="*/ 532262 w 4362734"/>
              <a:gd name="connsiteY30" fmla="*/ 1323833 h 2620370"/>
              <a:gd name="connsiteX31" fmla="*/ 600501 w 4362734"/>
              <a:gd name="connsiteY31" fmla="*/ 1323833 h 2620370"/>
              <a:gd name="connsiteX32" fmla="*/ 600501 w 4362734"/>
              <a:gd name="connsiteY32" fmla="*/ 1369326 h 2620370"/>
              <a:gd name="connsiteX33" fmla="*/ 764274 w 4362734"/>
              <a:gd name="connsiteY33" fmla="*/ 1369326 h 2620370"/>
              <a:gd name="connsiteX34" fmla="*/ 764274 w 4362734"/>
              <a:gd name="connsiteY34" fmla="*/ 1405720 h 2620370"/>
              <a:gd name="connsiteX35" fmla="*/ 773373 w 4362734"/>
              <a:gd name="connsiteY35" fmla="*/ 1405720 h 2620370"/>
              <a:gd name="connsiteX36" fmla="*/ 773373 w 4362734"/>
              <a:gd name="connsiteY36" fmla="*/ 1442114 h 2620370"/>
              <a:gd name="connsiteX37" fmla="*/ 782471 w 4362734"/>
              <a:gd name="connsiteY37" fmla="*/ 1442114 h 2620370"/>
              <a:gd name="connsiteX38" fmla="*/ 782471 w 4362734"/>
              <a:gd name="connsiteY38" fmla="*/ 1496705 h 2620370"/>
              <a:gd name="connsiteX39" fmla="*/ 787020 w 4362734"/>
              <a:gd name="connsiteY39" fmla="*/ 1492156 h 2620370"/>
              <a:gd name="connsiteX40" fmla="*/ 787020 w 4362734"/>
              <a:gd name="connsiteY40" fmla="*/ 1533099 h 2620370"/>
              <a:gd name="connsiteX41" fmla="*/ 805217 w 4362734"/>
              <a:gd name="connsiteY41" fmla="*/ 1533099 h 2620370"/>
              <a:gd name="connsiteX42" fmla="*/ 805217 w 4362734"/>
              <a:gd name="connsiteY42" fmla="*/ 1569493 h 2620370"/>
              <a:gd name="connsiteX43" fmla="*/ 1178256 w 4362734"/>
              <a:gd name="connsiteY43" fmla="*/ 1569493 h 2620370"/>
              <a:gd name="connsiteX44" fmla="*/ 1178256 w 4362734"/>
              <a:gd name="connsiteY44" fmla="*/ 1660478 h 2620370"/>
              <a:gd name="connsiteX45" fmla="*/ 1214650 w 4362734"/>
              <a:gd name="connsiteY45" fmla="*/ 1660478 h 2620370"/>
              <a:gd name="connsiteX46" fmla="*/ 1214650 w 4362734"/>
              <a:gd name="connsiteY46" fmla="*/ 1692323 h 2620370"/>
              <a:gd name="connsiteX47" fmla="*/ 1269241 w 4362734"/>
              <a:gd name="connsiteY47" fmla="*/ 1692323 h 2620370"/>
              <a:gd name="connsiteX48" fmla="*/ 1269241 w 4362734"/>
              <a:gd name="connsiteY48" fmla="*/ 1742364 h 2620370"/>
              <a:gd name="connsiteX49" fmla="*/ 1323832 w 4362734"/>
              <a:gd name="connsiteY49" fmla="*/ 1742364 h 2620370"/>
              <a:gd name="connsiteX50" fmla="*/ 1323832 w 4362734"/>
              <a:gd name="connsiteY50" fmla="*/ 1783308 h 2620370"/>
              <a:gd name="connsiteX51" fmla="*/ 1524000 w 4362734"/>
              <a:gd name="connsiteY51" fmla="*/ 1783308 h 2620370"/>
              <a:gd name="connsiteX52" fmla="*/ 1524000 w 4362734"/>
              <a:gd name="connsiteY52" fmla="*/ 1819702 h 2620370"/>
              <a:gd name="connsiteX53" fmla="*/ 1546746 w 4362734"/>
              <a:gd name="connsiteY53" fmla="*/ 1819702 h 2620370"/>
              <a:gd name="connsiteX54" fmla="*/ 1546746 w 4362734"/>
              <a:gd name="connsiteY54" fmla="*/ 1865194 h 2620370"/>
              <a:gd name="connsiteX55" fmla="*/ 1592238 w 4362734"/>
              <a:gd name="connsiteY55" fmla="*/ 1865194 h 2620370"/>
              <a:gd name="connsiteX56" fmla="*/ 1592238 w 4362734"/>
              <a:gd name="connsiteY56" fmla="*/ 1906137 h 2620370"/>
              <a:gd name="connsiteX57" fmla="*/ 1624083 w 4362734"/>
              <a:gd name="connsiteY57" fmla="*/ 1906137 h 2620370"/>
              <a:gd name="connsiteX58" fmla="*/ 1624083 w 4362734"/>
              <a:gd name="connsiteY58" fmla="*/ 1942531 h 2620370"/>
              <a:gd name="connsiteX59" fmla="*/ 1860644 w 4362734"/>
              <a:gd name="connsiteY59" fmla="*/ 1942531 h 2620370"/>
              <a:gd name="connsiteX60" fmla="*/ 1860644 w 4362734"/>
              <a:gd name="connsiteY60" fmla="*/ 1988024 h 2620370"/>
              <a:gd name="connsiteX61" fmla="*/ 1960728 w 4362734"/>
              <a:gd name="connsiteY61" fmla="*/ 1988024 h 2620370"/>
              <a:gd name="connsiteX62" fmla="*/ 1960728 w 4362734"/>
              <a:gd name="connsiteY62" fmla="*/ 2110854 h 2620370"/>
              <a:gd name="connsiteX63" fmla="*/ 2174543 w 4362734"/>
              <a:gd name="connsiteY63" fmla="*/ 2110854 h 2620370"/>
              <a:gd name="connsiteX64" fmla="*/ 2174543 w 4362734"/>
              <a:gd name="connsiteY64" fmla="*/ 2169994 h 2620370"/>
              <a:gd name="connsiteX65" fmla="*/ 2297373 w 4362734"/>
              <a:gd name="connsiteY65" fmla="*/ 2169994 h 2620370"/>
              <a:gd name="connsiteX66" fmla="*/ 2297373 w 4362734"/>
              <a:gd name="connsiteY66" fmla="*/ 2210937 h 2620370"/>
              <a:gd name="connsiteX67" fmla="*/ 3134435 w 4362734"/>
              <a:gd name="connsiteY67" fmla="*/ 2210937 h 2620370"/>
              <a:gd name="connsiteX68" fmla="*/ 3134435 w 4362734"/>
              <a:gd name="connsiteY68" fmla="*/ 2279176 h 2620370"/>
              <a:gd name="connsiteX69" fmla="*/ 3211773 w 4362734"/>
              <a:gd name="connsiteY69" fmla="*/ 2279176 h 2620370"/>
              <a:gd name="connsiteX70" fmla="*/ 3211773 w 4362734"/>
              <a:gd name="connsiteY70" fmla="*/ 2351964 h 2620370"/>
              <a:gd name="connsiteX71" fmla="*/ 3521122 w 4362734"/>
              <a:gd name="connsiteY71" fmla="*/ 2351964 h 2620370"/>
              <a:gd name="connsiteX72" fmla="*/ 3521122 w 4362734"/>
              <a:gd name="connsiteY72" fmla="*/ 2442949 h 2620370"/>
              <a:gd name="connsiteX73" fmla="*/ 3825922 w 4362734"/>
              <a:gd name="connsiteY73" fmla="*/ 2442949 h 2620370"/>
              <a:gd name="connsiteX74" fmla="*/ 3825922 w 4362734"/>
              <a:gd name="connsiteY74" fmla="*/ 2520287 h 2620370"/>
              <a:gd name="connsiteX75" fmla="*/ 3971498 w 4362734"/>
              <a:gd name="connsiteY75" fmla="*/ 2520287 h 2620370"/>
              <a:gd name="connsiteX76" fmla="*/ 3971498 w 4362734"/>
              <a:gd name="connsiteY76" fmla="*/ 2620370 h 2620370"/>
              <a:gd name="connsiteX77" fmla="*/ 4362734 w 4362734"/>
              <a:gd name="connsiteY77" fmla="*/ 2620370 h 26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362734" h="2620370">
                <a:moveTo>
                  <a:pt x="0" y="0"/>
                </a:moveTo>
                <a:lnTo>
                  <a:pt x="327546" y="0"/>
                </a:lnTo>
                <a:lnTo>
                  <a:pt x="322997" y="45493"/>
                </a:lnTo>
                <a:lnTo>
                  <a:pt x="359391" y="45493"/>
                </a:lnTo>
                <a:lnTo>
                  <a:pt x="359391" y="118281"/>
                </a:lnTo>
                <a:lnTo>
                  <a:pt x="363940" y="113732"/>
                </a:lnTo>
                <a:lnTo>
                  <a:pt x="363940" y="232012"/>
                </a:lnTo>
                <a:lnTo>
                  <a:pt x="373038" y="232012"/>
                </a:lnTo>
                <a:lnTo>
                  <a:pt x="373038" y="377588"/>
                </a:lnTo>
                <a:lnTo>
                  <a:pt x="377587" y="382137"/>
                </a:lnTo>
                <a:lnTo>
                  <a:pt x="377587" y="459475"/>
                </a:lnTo>
                <a:lnTo>
                  <a:pt x="395785" y="459475"/>
                </a:lnTo>
                <a:lnTo>
                  <a:pt x="395785" y="787021"/>
                </a:lnTo>
                <a:lnTo>
                  <a:pt x="400334" y="787021"/>
                </a:lnTo>
                <a:lnTo>
                  <a:pt x="400334" y="859809"/>
                </a:lnTo>
                <a:lnTo>
                  <a:pt x="409432" y="859809"/>
                </a:lnTo>
                <a:lnTo>
                  <a:pt x="409432" y="941696"/>
                </a:lnTo>
                <a:lnTo>
                  <a:pt x="418531" y="941696"/>
                </a:lnTo>
                <a:lnTo>
                  <a:pt x="418531" y="1014484"/>
                </a:lnTo>
                <a:lnTo>
                  <a:pt x="423080" y="1019033"/>
                </a:lnTo>
                <a:lnTo>
                  <a:pt x="423080" y="1069075"/>
                </a:lnTo>
                <a:lnTo>
                  <a:pt x="432179" y="1069075"/>
                </a:lnTo>
                <a:lnTo>
                  <a:pt x="432179" y="1150961"/>
                </a:lnTo>
                <a:lnTo>
                  <a:pt x="445826" y="1150961"/>
                </a:lnTo>
                <a:lnTo>
                  <a:pt x="445826" y="1187355"/>
                </a:lnTo>
                <a:lnTo>
                  <a:pt x="473122" y="1187355"/>
                </a:lnTo>
                <a:lnTo>
                  <a:pt x="473122" y="1237397"/>
                </a:lnTo>
                <a:lnTo>
                  <a:pt x="495868" y="1237397"/>
                </a:lnTo>
                <a:lnTo>
                  <a:pt x="495868" y="1282890"/>
                </a:lnTo>
                <a:lnTo>
                  <a:pt x="532262" y="1282890"/>
                </a:lnTo>
                <a:lnTo>
                  <a:pt x="532262" y="1323833"/>
                </a:lnTo>
                <a:lnTo>
                  <a:pt x="600501" y="1323833"/>
                </a:lnTo>
                <a:lnTo>
                  <a:pt x="600501" y="1369326"/>
                </a:lnTo>
                <a:lnTo>
                  <a:pt x="764274" y="1369326"/>
                </a:lnTo>
                <a:lnTo>
                  <a:pt x="764274" y="1405720"/>
                </a:lnTo>
                <a:lnTo>
                  <a:pt x="773373" y="1405720"/>
                </a:lnTo>
                <a:lnTo>
                  <a:pt x="773373" y="1442114"/>
                </a:lnTo>
                <a:lnTo>
                  <a:pt x="782471" y="1442114"/>
                </a:lnTo>
                <a:lnTo>
                  <a:pt x="782471" y="1496705"/>
                </a:lnTo>
                <a:lnTo>
                  <a:pt x="787020" y="1492156"/>
                </a:lnTo>
                <a:lnTo>
                  <a:pt x="787020" y="1533099"/>
                </a:lnTo>
                <a:lnTo>
                  <a:pt x="805217" y="1533099"/>
                </a:lnTo>
                <a:lnTo>
                  <a:pt x="805217" y="1569493"/>
                </a:lnTo>
                <a:lnTo>
                  <a:pt x="1178256" y="1569493"/>
                </a:lnTo>
                <a:lnTo>
                  <a:pt x="1178256" y="1660478"/>
                </a:lnTo>
                <a:lnTo>
                  <a:pt x="1214650" y="1660478"/>
                </a:lnTo>
                <a:lnTo>
                  <a:pt x="1214650" y="1692323"/>
                </a:lnTo>
                <a:lnTo>
                  <a:pt x="1269241" y="1692323"/>
                </a:lnTo>
                <a:lnTo>
                  <a:pt x="1269241" y="1742364"/>
                </a:lnTo>
                <a:lnTo>
                  <a:pt x="1323832" y="1742364"/>
                </a:lnTo>
                <a:lnTo>
                  <a:pt x="1323832" y="1783308"/>
                </a:lnTo>
                <a:lnTo>
                  <a:pt x="1524000" y="1783308"/>
                </a:lnTo>
                <a:lnTo>
                  <a:pt x="1524000" y="1819702"/>
                </a:lnTo>
                <a:lnTo>
                  <a:pt x="1546746" y="1819702"/>
                </a:lnTo>
                <a:lnTo>
                  <a:pt x="1546746" y="1865194"/>
                </a:lnTo>
                <a:lnTo>
                  <a:pt x="1592238" y="1865194"/>
                </a:lnTo>
                <a:lnTo>
                  <a:pt x="1592238" y="1906137"/>
                </a:lnTo>
                <a:lnTo>
                  <a:pt x="1624083" y="1906137"/>
                </a:lnTo>
                <a:lnTo>
                  <a:pt x="1624083" y="1942531"/>
                </a:lnTo>
                <a:lnTo>
                  <a:pt x="1860644" y="1942531"/>
                </a:lnTo>
                <a:lnTo>
                  <a:pt x="1860644" y="1988024"/>
                </a:lnTo>
                <a:lnTo>
                  <a:pt x="1960728" y="1988024"/>
                </a:lnTo>
                <a:lnTo>
                  <a:pt x="1960728" y="2110854"/>
                </a:lnTo>
                <a:lnTo>
                  <a:pt x="2174543" y="2110854"/>
                </a:lnTo>
                <a:lnTo>
                  <a:pt x="2174543" y="2169994"/>
                </a:lnTo>
                <a:lnTo>
                  <a:pt x="2297373" y="2169994"/>
                </a:lnTo>
                <a:lnTo>
                  <a:pt x="2297373" y="2210937"/>
                </a:lnTo>
                <a:lnTo>
                  <a:pt x="3134435" y="2210937"/>
                </a:lnTo>
                <a:lnTo>
                  <a:pt x="3134435" y="2279176"/>
                </a:lnTo>
                <a:lnTo>
                  <a:pt x="3211773" y="2279176"/>
                </a:lnTo>
                <a:lnTo>
                  <a:pt x="3211773" y="2351964"/>
                </a:lnTo>
                <a:lnTo>
                  <a:pt x="3521122" y="2351964"/>
                </a:lnTo>
                <a:lnTo>
                  <a:pt x="3521122" y="2442949"/>
                </a:lnTo>
                <a:lnTo>
                  <a:pt x="3825922" y="2442949"/>
                </a:lnTo>
                <a:lnTo>
                  <a:pt x="3825922" y="2520287"/>
                </a:lnTo>
                <a:lnTo>
                  <a:pt x="3971498" y="2520287"/>
                </a:lnTo>
                <a:lnTo>
                  <a:pt x="3971498" y="2620370"/>
                </a:lnTo>
                <a:lnTo>
                  <a:pt x="4362734" y="262037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D2D89EC2-D84D-E532-B706-92364D688295}"/>
              </a:ext>
            </a:extLst>
          </p:cNvPr>
          <p:cNvSpPr txBox="1"/>
          <p:nvPr/>
        </p:nvSpPr>
        <p:spPr bwMode="auto">
          <a:xfrm>
            <a:off x="3751287" y="6339536"/>
            <a:ext cx="4689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adjusted for prior CDK4/6i and for lung/liver metastases. </a:t>
            </a:r>
          </a:p>
        </p:txBody>
      </p:sp>
      <p:sp>
        <p:nvSpPr>
          <p:cNvPr id="31801" name="TextBox 31800">
            <a:extLst>
              <a:ext uri="{FF2B5EF4-FFF2-40B4-BE49-F238E27FC236}">
                <a16:creationId xmlns:a16="http://schemas.microsoft.com/office/drawing/2014/main" id="{B458DC8A-A040-2C13-2431-892787BDF85B}"/>
              </a:ext>
            </a:extLst>
          </p:cNvPr>
          <p:cNvSpPr txBox="1"/>
          <p:nvPr/>
        </p:nvSpPr>
        <p:spPr bwMode="auto">
          <a:xfrm>
            <a:off x="2955238" y="1369159"/>
            <a:ext cx="3162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by Investigator Assessment</a:t>
            </a:r>
          </a:p>
        </p:txBody>
      </p:sp>
      <p:sp>
        <p:nvSpPr>
          <p:cNvPr id="31802" name="Oval 31801">
            <a:extLst>
              <a:ext uri="{FF2B5EF4-FFF2-40B4-BE49-F238E27FC236}">
                <a16:creationId xmlns:a16="http://schemas.microsoft.com/office/drawing/2014/main" id="{EA9831DE-5F20-5454-DFF7-9580D993D704}"/>
              </a:ext>
            </a:extLst>
          </p:cNvPr>
          <p:cNvSpPr/>
          <p:nvPr/>
        </p:nvSpPr>
        <p:spPr bwMode="auto">
          <a:xfrm>
            <a:off x="10663641" y="801923"/>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1370727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895038272"/>
              </p:ext>
            </p:extLst>
          </p:nvPr>
        </p:nvGraphicFramePr>
        <p:xfrm>
          <a:off x="701717" y="1611968"/>
          <a:ext cx="6316652" cy="2834687"/>
        </p:xfrm>
        <a:graphic>
          <a:graphicData uri="http://schemas.openxmlformats.org/drawingml/2006/table">
            <a:tbl>
              <a:tblPr/>
              <a:tblGrid>
                <a:gridCol w="1712754">
                  <a:extLst>
                    <a:ext uri="{9D8B030D-6E8A-4147-A177-3AD203B41FA5}">
                      <a16:colId xmlns:a16="http://schemas.microsoft.com/office/drawing/2014/main" val="20000"/>
                    </a:ext>
                  </a:extLst>
                </a:gridCol>
                <a:gridCol w="1445572">
                  <a:extLst>
                    <a:ext uri="{9D8B030D-6E8A-4147-A177-3AD203B41FA5}">
                      <a16:colId xmlns:a16="http://schemas.microsoft.com/office/drawing/2014/main" val="20001"/>
                    </a:ext>
                  </a:extLst>
                </a:gridCol>
                <a:gridCol w="1579163">
                  <a:extLst>
                    <a:ext uri="{9D8B030D-6E8A-4147-A177-3AD203B41FA5}">
                      <a16:colId xmlns:a16="http://schemas.microsoft.com/office/drawing/2014/main" val="4069657791"/>
                    </a:ext>
                  </a:extLst>
                </a:gridCol>
                <a:gridCol w="1579163">
                  <a:extLst>
                    <a:ext uri="{9D8B030D-6E8A-4147-A177-3AD203B41FA5}">
                      <a16:colId xmlns:a16="http://schemas.microsoft.com/office/drawing/2014/main" val="1693331179"/>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 + Abemaciclib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 + Abemaciclib + AI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20/34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29/62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30/42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34/43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64/85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9" name="TextBox 8">
            <a:extLst>
              <a:ext uri="{FF2B5EF4-FFF2-40B4-BE49-F238E27FC236}">
                <a16:creationId xmlns:a16="http://schemas.microsoft.com/office/drawing/2014/main" id="{15512E76-216E-C38E-CD31-DADA37DA0D6A}"/>
              </a:ext>
            </a:extLst>
          </p:cNvPr>
          <p:cNvSpPr txBox="1"/>
          <p:nvPr/>
        </p:nvSpPr>
        <p:spPr bwMode="auto">
          <a:xfrm>
            <a:off x="8238631" y="1202364"/>
            <a:ext cx="3316127"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Imlunestrant + Abemaciclib</a:t>
            </a:r>
          </a:p>
        </p:txBody>
      </p:sp>
      <p:sp>
        <p:nvSpPr>
          <p:cNvPr id="11" name="Rectangle 3">
            <a:extLst>
              <a:ext uri="{FF2B5EF4-FFF2-40B4-BE49-F238E27FC236}">
                <a16:creationId xmlns:a16="http://schemas.microsoft.com/office/drawing/2014/main" id="{3CE630F8-A81D-3885-1169-631CD7A85E84}"/>
              </a:ext>
            </a:extLst>
          </p:cNvPr>
          <p:cNvSpPr txBox="1">
            <a:spLocks noChangeArrowheads="1"/>
          </p:cNvSpPr>
          <p:nvPr/>
        </p:nvSpPr>
        <p:spPr>
          <a:xfrm>
            <a:off x="609759" y="4563211"/>
            <a:ext cx="7194709" cy="1776141"/>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endParaRPr kumimoji="0" lang="en-US" altLang="en-US" sz="5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AI addition approximately doubled ORR</a:t>
            </a:r>
          </a:p>
          <a:p>
            <a:pPr marL="742950" marR="0" lvl="1" indent="-285750" algn="l" defTabSz="914400" rtl="0" eaLnBrk="1" fontAlgn="base" latinLnBrk="0" hangingPunct="1">
              <a:lnSpc>
                <a:spcPct val="90000"/>
              </a:lnSpc>
              <a:spcBef>
                <a:spcPts val="700"/>
              </a:spcBef>
              <a:spcAft>
                <a:spcPts val="500"/>
              </a:spcAft>
              <a:buClr>
                <a:srgbClr val="000000"/>
              </a:buClr>
              <a:buSzTx/>
              <a:buFont typeface="Arial" panose="020B0604020202020204" pitchFamily="34" charset="0"/>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Difference may be due to imbalance in baseline characteristics</a:t>
            </a:r>
          </a:p>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1-yr PFS, clinical benefit, and response rate similar to that in MONARCH 2 trial</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45720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 Box 15">
            <a:extLst>
              <a:ext uri="{FF2B5EF4-FFF2-40B4-BE49-F238E27FC236}">
                <a16:creationId xmlns:a16="http://schemas.microsoft.com/office/drawing/2014/main" id="{4AD511B0-66B7-C812-97A4-FB008FD580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Jhaveri. SABCS 2022. Abstr PD13-12.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706112C2-596A-F80B-9F32-14F634410AB0}"/>
              </a:ext>
            </a:extLst>
          </p:cNvPr>
          <p:cNvSpPr txBox="1"/>
          <p:nvPr/>
        </p:nvSpPr>
        <p:spPr bwMode="auto">
          <a:xfrm>
            <a:off x="681809" y="4466925"/>
            <a:ext cx="4850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 CR + PR in patients with measurable disease at baseline.</a:t>
            </a:r>
          </a:p>
        </p:txBody>
      </p:sp>
      <p:sp>
        <p:nvSpPr>
          <p:cNvPr id="3" name="TextBox 2">
            <a:extLst>
              <a:ext uri="{FF2B5EF4-FFF2-40B4-BE49-F238E27FC236}">
                <a16:creationId xmlns:a16="http://schemas.microsoft.com/office/drawing/2014/main" id="{F6B1436B-7FDE-6FEF-6382-40B564D2CA3A}"/>
              </a:ext>
            </a:extLst>
          </p:cNvPr>
          <p:cNvSpPr txBox="1"/>
          <p:nvPr/>
        </p:nvSpPr>
        <p:spPr bwMode="auto">
          <a:xfrm>
            <a:off x="8119577" y="3760167"/>
            <a:ext cx="356205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Imlunestrant + Abemaciclib + AI</a:t>
            </a:r>
          </a:p>
        </p:txBody>
      </p:sp>
      <p:cxnSp>
        <p:nvCxnSpPr>
          <p:cNvPr id="4" name="Straight Connector 3">
            <a:extLst>
              <a:ext uri="{FF2B5EF4-FFF2-40B4-BE49-F238E27FC236}">
                <a16:creationId xmlns:a16="http://schemas.microsoft.com/office/drawing/2014/main" id="{01F02381-8032-0299-8241-682033BF8D87}"/>
              </a:ext>
            </a:extLst>
          </p:cNvPr>
          <p:cNvCxnSpPr>
            <a:cxnSpLocks/>
          </p:cNvCxnSpPr>
          <p:nvPr/>
        </p:nvCxnSpPr>
        <p:spPr bwMode="auto">
          <a:xfrm>
            <a:off x="8492627" y="1629497"/>
            <a:ext cx="0" cy="1402566"/>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59FD1901-4008-2134-B1E6-9EA485CA33C2}"/>
              </a:ext>
            </a:extLst>
          </p:cNvPr>
          <p:cNvCxnSpPr/>
          <p:nvPr/>
        </p:nvCxnSpPr>
        <p:spPr bwMode="auto">
          <a:xfrm>
            <a:off x="8406566" y="162949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8BD674C-E917-53C6-0F78-62D8CB7406DD}"/>
              </a:ext>
            </a:extLst>
          </p:cNvPr>
          <p:cNvCxnSpPr/>
          <p:nvPr/>
        </p:nvCxnSpPr>
        <p:spPr bwMode="auto">
          <a:xfrm>
            <a:off x="8406566" y="198651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91ABF7-A900-9A76-DFC8-C5CF097F7607}"/>
              </a:ext>
            </a:extLst>
          </p:cNvPr>
          <p:cNvCxnSpPr/>
          <p:nvPr/>
        </p:nvCxnSpPr>
        <p:spPr bwMode="auto">
          <a:xfrm>
            <a:off x="8406566" y="2328958"/>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5770324-AC7B-5522-06E4-34A268C3647A}"/>
              </a:ext>
            </a:extLst>
          </p:cNvPr>
          <p:cNvCxnSpPr/>
          <p:nvPr/>
        </p:nvCxnSpPr>
        <p:spPr bwMode="auto">
          <a:xfrm>
            <a:off x="8406566" y="2678689"/>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8101215-9F3F-7CD3-02F3-C9A12960B54B}"/>
              </a:ext>
            </a:extLst>
          </p:cNvPr>
          <p:cNvCxnSpPr/>
          <p:nvPr/>
        </p:nvCxnSpPr>
        <p:spPr bwMode="auto">
          <a:xfrm>
            <a:off x="8406566" y="303206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9BEF13F-F6A2-B876-981C-DCFF299087CF}"/>
              </a:ext>
            </a:extLst>
          </p:cNvPr>
          <p:cNvCxnSpPr>
            <a:cxnSpLocks/>
          </p:cNvCxnSpPr>
          <p:nvPr/>
        </p:nvCxnSpPr>
        <p:spPr bwMode="auto">
          <a:xfrm>
            <a:off x="8479426" y="3032063"/>
            <a:ext cx="264273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C0E3E9-A03F-6F15-3BAF-CF496743428B}"/>
              </a:ext>
            </a:extLst>
          </p:cNvPr>
          <p:cNvCxnSpPr>
            <a:cxnSpLocks/>
          </p:cNvCxnSpPr>
          <p:nvPr/>
        </p:nvCxnSpPr>
        <p:spPr bwMode="auto">
          <a:xfrm rot="16200000">
            <a:off x="8451012"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5FC17BD-24CF-59D3-2550-6B2A01080F6D}"/>
              </a:ext>
            </a:extLst>
          </p:cNvPr>
          <p:cNvCxnSpPr>
            <a:cxnSpLocks/>
          </p:cNvCxnSpPr>
          <p:nvPr/>
        </p:nvCxnSpPr>
        <p:spPr bwMode="auto">
          <a:xfrm rot="16200000">
            <a:off x="8826245"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5EB1B91-4F60-EA35-E1BA-2E27D9DA5FAD}"/>
              </a:ext>
            </a:extLst>
          </p:cNvPr>
          <p:cNvCxnSpPr>
            <a:cxnSpLocks/>
          </p:cNvCxnSpPr>
          <p:nvPr/>
        </p:nvCxnSpPr>
        <p:spPr bwMode="auto">
          <a:xfrm rot="16200000">
            <a:off x="9201478"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961B6F4-3B27-94BA-E980-E7FB273B4C4B}"/>
              </a:ext>
            </a:extLst>
          </p:cNvPr>
          <p:cNvCxnSpPr>
            <a:cxnSpLocks/>
          </p:cNvCxnSpPr>
          <p:nvPr/>
        </p:nvCxnSpPr>
        <p:spPr bwMode="auto">
          <a:xfrm rot="16200000">
            <a:off x="9576711"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886460B-77A6-8AB1-BFBA-F10EA84AF226}"/>
              </a:ext>
            </a:extLst>
          </p:cNvPr>
          <p:cNvCxnSpPr>
            <a:cxnSpLocks/>
          </p:cNvCxnSpPr>
          <p:nvPr/>
        </p:nvCxnSpPr>
        <p:spPr bwMode="auto">
          <a:xfrm rot="16200000">
            <a:off x="9951943"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DAC7681-378B-C735-8CAA-1A1D7CA7D922}"/>
              </a:ext>
            </a:extLst>
          </p:cNvPr>
          <p:cNvCxnSpPr>
            <a:cxnSpLocks/>
          </p:cNvCxnSpPr>
          <p:nvPr/>
        </p:nvCxnSpPr>
        <p:spPr bwMode="auto">
          <a:xfrm rot="16200000">
            <a:off x="10319890"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72F97A5-3A1F-27D4-E685-6D2AF91374A8}"/>
              </a:ext>
            </a:extLst>
          </p:cNvPr>
          <p:cNvCxnSpPr>
            <a:cxnSpLocks/>
          </p:cNvCxnSpPr>
          <p:nvPr/>
        </p:nvCxnSpPr>
        <p:spPr bwMode="auto">
          <a:xfrm rot="16200000">
            <a:off x="10695123"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A8DA98F-EE31-7BBA-9686-958DD038CF15}"/>
              </a:ext>
            </a:extLst>
          </p:cNvPr>
          <p:cNvCxnSpPr>
            <a:cxnSpLocks/>
          </p:cNvCxnSpPr>
          <p:nvPr/>
        </p:nvCxnSpPr>
        <p:spPr bwMode="auto">
          <a:xfrm rot="16200000">
            <a:off x="11073999" y="3069696"/>
            <a:ext cx="86061"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FF562384-D382-5A05-F3F1-9C8EFEBECD71}"/>
              </a:ext>
            </a:extLst>
          </p:cNvPr>
          <p:cNvSpPr txBox="1"/>
          <p:nvPr/>
        </p:nvSpPr>
        <p:spPr bwMode="auto">
          <a:xfrm>
            <a:off x="8051424" y="15367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7E3E21F6-64E0-148F-0FF9-C619828DCDCB}"/>
              </a:ext>
            </a:extLst>
          </p:cNvPr>
          <p:cNvSpPr txBox="1"/>
          <p:nvPr/>
        </p:nvSpPr>
        <p:spPr bwMode="auto">
          <a:xfrm>
            <a:off x="8051424" y="187552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26" name="TextBox 25">
            <a:extLst>
              <a:ext uri="{FF2B5EF4-FFF2-40B4-BE49-F238E27FC236}">
                <a16:creationId xmlns:a16="http://schemas.microsoft.com/office/drawing/2014/main" id="{80140977-C051-C4F0-A3A8-C09B7C558E86}"/>
              </a:ext>
            </a:extLst>
          </p:cNvPr>
          <p:cNvSpPr txBox="1"/>
          <p:nvPr/>
        </p:nvSpPr>
        <p:spPr bwMode="auto">
          <a:xfrm>
            <a:off x="8051424" y="222525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87269E66-48C9-DBE6-6661-DB98E55787A4}"/>
              </a:ext>
            </a:extLst>
          </p:cNvPr>
          <p:cNvSpPr txBox="1"/>
          <p:nvPr/>
        </p:nvSpPr>
        <p:spPr bwMode="auto">
          <a:xfrm>
            <a:off x="8051424" y="2582275"/>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8" name="TextBox 27">
            <a:extLst>
              <a:ext uri="{FF2B5EF4-FFF2-40B4-BE49-F238E27FC236}">
                <a16:creationId xmlns:a16="http://schemas.microsoft.com/office/drawing/2014/main" id="{4F223F42-A0A7-D384-2A9C-9C54C7C91BD4}"/>
              </a:ext>
            </a:extLst>
          </p:cNvPr>
          <p:cNvSpPr txBox="1"/>
          <p:nvPr/>
        </p:nvSpPr>
        <p:spPr bwMode="auto">
          <a:xfrm>
            <a:off x="8051424" y="293929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EA6C1998-A78E-4834-0965-404B78070162}"/>
              </a:ext>
            </a:extLst>
          </p:cNvPr>
          <p:cNvSpPr txBox="1"/>
          <p:nvPr/>
        </p:nvSpPr>
        <p:spPr bwMode="auto">
          <a:xfrm>
            <a:off x="8336342"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9FD5139E-1D94-E1ED-3026-B0C4785C8AD4}"/>
              </a:ext>
            </a:extLst>
          </p:cNvPr>
          <p:cNvSpPr txBox="1"/>
          <p:nvPr/>
        </p:nvSpPr>
        <p:spPr bwMode="auto">
          <a:xfrm>
            <a:off x="8704287"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1" name="TextBox 30">
            <a:extLst>
              <a:ext uri="{FF2B5EF4-FFF2-40B4-BE49-F238E27FC236}">
                <a16:creationId xmlns:a16="http://schemas.microsoft.com/office/drawing/2014/main" id="{691E54CB-4D54-FA7E-E081-AB66DEE64D98}"/>
              </a:ext>
            </a:extLst>
          </p:cNvPr>
          <p:cNvSpPr txBox="1"/>
          <p:nvPr/>
        </p:nvSpPr>
        <p:spPr bwMode="auto">
          <a:xfrm>
            <a:off x="9083161"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endParaRPr lang="en-US" sz="1200"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D35B6325-87EC-95ED-9AE7-CAC97668A65D}"/>
              </a:ext>
            </a:extLst>
          </p:cNvPr>
          <p:cNvSpPr txBox="1"/>
          <p:nvPr/>
        </p:nvSpPr>
        <p:spPr bwMode="auto">
          <a:xfrm>
            <a:off x="9451107"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3" name="TextBox 32">
            <a:extLst>
              <a:ext uri="{FF2B5EF4-FFF2-40B4-BE49-F238E27FC236}">
                <a16:creationId xmlns:a16="http://schemas.microsoft.com/office/drawing/2014/main" id="{A7E945FE-C086-783D-95F1-C1AD137A9193}"/>
              </a:ext>
            </a:extLst>
          </p:cNvPr>
          <p:cNvSpPr txBox="1"/>
          <p:nvPr/>
        </p:nvSpPr>
        <p:spPr bwMode="auto">
          <a:xfrm>
            <a:off x="9833625"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A3F01F6E-830D-5604-C268-E8C172BF83A7}"/>
              </a:ext>
            </a:extLst>
          </p:cNvPr>
          <p:cNvSpPr txBox="1"/>
          <p:nvPr/>
        </p:nvSpPr>
        <p:spPr bwMode="auto">
          <a:xfrm>
            <a:off x="10201572"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5" name="TextBox 34">
            <a:extLst>
              <a:ext uri="{FF2B5EF4-FFF2-40B4-BE49-F238E27FC236}">
                <a16:creationId xmlns:a16="http://schemas.microsoft.com/office/drawing/2014/main" id="{F73F9F3E-2CE3-5B00-D853-DADE8747428D}"/>
              </a:ext>
            </a:extLst>
          </p:cNvPr>
          <p:cNvSpPr txBox="1"/>
          <p:nvPr/>
        </p:nvSpPr>
        <p:spPr bwMode="auto">
          <a:xfrm>
            <a:off x="10576804"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6" name="TextBox 35">
            <a:extLst>
              <a:ext uri="{FF2B5EF4-FFF2-40B4-BE49-F238E27FC236}">
                <a16:creationId xmlns:a16="http://schemas.microsoft.com/office/drawing/2014/main" id="{92203F78-3EEC-55F1-0908-F831098417F0}"/>
              </a:ext>
            </a:extLst>
          </p:cNvPr>
          <p:cNvSpPr txBox="1"/>
          <p:nvPr/>
        </p:nvSpPr>
        <p:spPr bwMode="auto">
          <a:xfrm>
            <a:off x="10955679"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7" name="TextBox 36">
            <a:extLst>
              <a:ext uri="{FF2B5EF4-FFF2-40B4-BE49-F238E27FC236}">
                <a16:creationId xmlns:a16="http://schemas.microsoft.com/office/drawing/2014/main" id="{316057CD-5C3A-33C8-4293-4F8D494BC7D4}"/>
              </a:ext>
            </a:extLst>
          </p:cNvPr>
          <p:cNvSpPr txBox="1"/>
          <p:nvPr/>
        </p:nvSpPr>
        <p:spPr bwMode="auto">
          <a:xfrm>
            <a:off x="8492627" y="3241700"/>
            <a:ext cx="26244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38" name="TextBox 37">
            <a:extLst>
              <a:ext uri="{FF2B5EF4-FFF2-40B4-BE49-F238E27FC236}">
                <a16:creationId xmlns:a16="http://schemas.microsoft.com/office/drawing/2014/main" id="{A02F581A-391B-7F0D-54C1-B4D2745851AB}"/>
              </a:ext>
            </a:extLst>
          </p:cNvPr>
          <p:cNvSpPr txBox="1"/>
          <p:nvPr/>
        </p:nvSpPr>
        <p:spPr bwMode="auto">
          <a:xfrm rot="16200000">
            <a:off x="7391425" y="2193823"/>
            <a:ext cx="13409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cxnSp>
        <p:nvCxnSpPr>
          <p:cNvPr id="39" name="Straight Connector 38">
            <a:extLst>
              <a:ext uri="{FF2B5EF4-FFF2-40B4-BE49-F238E27FC236}">
                <a16:creationId xmlns:a16="http://schemas.microsoft.com/office/drawing/2014/main" id="{B135EB21-7ECD-8F7F-51B2-26FFC7E203CD}"/>
              </a:ext>
            </a:extLst>
          </p:cNvPr>
          <p:cNvCxnSpPr>
            <a:cxnSpLocks/>
          </p:cNvCxnSpPr>
          <p:nvPr/>
        </p:nvCxnSpPr>
        <p:spPr bwMode="auto">
          <a:xfrm flipV="1">
            <a:off x="9244510" y="1594289"/>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0" name="Freeform: Shape 39">
            <a:extLst>
              <a:ext uri="{FF2B5EF4-FFF2-40B4-BE49-F238E27FC236}">
                <a16:creationId xmlns:a16="http://schemas.microsoft.com/office/drawing/2014/main" id="{4233ECA0-B376-33CE-12AB-1DCD4521D839}"/>
              </a:ext>
            </a:extLst>
          </p:cNvPr>
          <p:cNvSpPr/>
          <p:nvPr/>
        </p:nvSpPr>
        <p:spPr bwMode="auto">
          <a:xfrm>
            <a:off x="8495168" y="1631666"/>
            <a:ext cx="2441418" cy="271604"/>
          </a:xfrm>
          <a:custGeom>
            <a:avLst/>
            <a:gdLst>
              <a:gd name="connsiteX0" fmla="*/ 0 w 2441418"/>
              <a:gd name="connsiteY0" fmla="*/ 0 h 271604"/>
              <a:gd name="connsiteX1" fmla="*/ 247462 w 2441418"/>
              <a:gd name="connsiteY1" fmla="*/ 0 h 271604"/>
              <a:gd name="connsiteX2" fmla="*/ 247462 w 2441418"/>
              <a:gd name="connsiteY2" fmla="*/ 33196 h 271604"/>
              <a:gd name="connsiteX3" fmla="*/ 449656 w 2441418"/>
              <a:gd name="connsiteY3" fmla="*/ 39232 h 271604"/>
              <a:gd name="connsiteX4" fmla="*/ 449656 w 2441418"/>
              <a:gd name="connsiteY4" fmla="*/ 72428 h 271604"/>
              <a:gd name="connsiteX5" fmla="*/ 470781 w 2441418"/>
              <a:gd name="connsiteY5" fmla="*/ 72428 h 271604"/>
              <a:gd name="connsiteX6" fmla="*/ 467763 w 2441418"/>
              <a:gd name="connsiteY6" fmla="*/ 111659 h 271604"/>
              <a:gd name="connsiteX7" fmla="*/ 497941 w 2441418"/>
              <a:gd name="connsiteY7" fmla="*/ 111659 h 271604"/>
              <a:gd name="connsiteX8" fmla="*/ 497941 w 2441418"/>
              <a:gd name="connsiteY8" fmla="*/ 147873 h 271604"/>
              <a:gd name="connsiteX9" fmla="*/ 534155 w 2441418"/>
              <a:gd name="connsiteY9" fmla="*/ 147873 h 271604"/>
              <a:gd name="connsiteX10" fmla="*/ 534155 w 2441418"/>
              <a:gd name="connsiteY10" fmla="*/ 196158 h 271604"/>
              <a:gd name="connsiteX11" fmla="*/ 682028 w 2441418"/>
              <a:gd name="connsiteY11" fmla="*/ 202194 h 271604"/>
              <a:gd name="connsiteX12" fmla="*/ 682028 w 2441418"/>
              <a:gd name="connsiteY12" fmla="*/ 229354 h 271604"/>
              <a:gd name="connsiteX13" fmla="*/ 715224 w 2441418"/>
              <a:gd name="connsiteY13" fmla="*/ 229354 h 271604"/>
              <a:gd name="connsiteX14" fmla="*/ 715224 w 2441418"/>
              <a:gd name="connsiteY14" fmla="*/ 271604 h 271604"/>
              <a:gd name="connsiteX15" fmla="*/ 2441418 w 2441418"/>
              <a:gd name="connsiteY15" fmla="*/ 271604 h 27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1418" h="271604">
                <a:moveTo>
                  <a:pt x="0" y="0"/>
                </a:moveTo>
                <a:lnTo>
                  <a:pt x="247462" y="0"/>
                </a:lnTo>
                <a:lnTo>
                  <a:pt x="247462" y="33196"/>
                </a:lnTo>
                <a:lnTo>
                  <a:pt x="449656" y="39232"/>
                </a:lnTo>
                <a:lnTo>
                  <a:pt x="449656" y="72428"/>
                </a:lnTo>
                <a:lnTo>
                  <a:pt x="470781" y="72428"/>
                </a:lnTo>
                <a:lnTo>
                  <a:pt x="467763" y="111659"/>
                </a:lnTo>
                <a:lnTo>
                  <a:pt x="497941" y="111659"/>
                </a:lnTo>
                <a:lnTo>
                  <a:pt x="497941" y="147873"/>
                </a:lnTo>
                <a:lnTo>
                  <a:pt x="534155" y="147873"/>
                </a:lnTo>
                <a:lnTo>
                  <a:pt x="534155" y="196158"/>
                </a:lnTo>
                <a:lnTo>
                  <a:pt x="682028" y="202194"/>
                </a:lnTo>
                <a:lnTo>
                  <a:pt x="682028" y="229354"/>
                </a:lnTo>
                <a:lnTo>
                  <a:pt x="715224" y="229354"/>
                </a:lnTo>
                <a:lnTo>
                  <a:pt x="715224" y="271604"/>
                </a:lnTo>
                <a:lnTo>
                  <a:pt x="2441418" y="271604"/>
                </a:lnTo>
              </a:path>
            </a:pathLst>
          </a:custGeom>
          <a:noFill/>
          <a:ln w="28575">
            <a:solidFill>
              <a:schemeClr val="accent1"/>
            </a:solidFill>
            <a:miter lim="800000"/>
            <a:headEnd/>
            <a:tailEnd/>
          </a:ln>
        </p:spPr>
        <p:txBody>
          <a:bodyPr rtlCol="0" anchor="ctr"/>
          <a:lstStyle/>
          <a:p>
            <a:pPr algn="ctr"/>
            <a:endParaRPr lang="en-US" dirty="0"/>
          </a:p>
        </p:txBody>
      </p:sp>
      <p:cxnSp>
        <p:nvCxnSpPr>
          <p:cNvPr id="41" name="Straight Connector 40">
            <a:extLst>
              <a:ext uri="{FF2B5EF4-FFF2-40B4-BE49-F238E27FC236}">
                <a16:creationId xmlns:a16="http://schemas.microsoft.com/office/drawing/2014/main" id="{FBA3292A-21B4-3B26-029A-1F11715459EA}"/>
              </a:ext>
            </a:extLst>
          </p:cNvPr>
          <p:cNvCxnSpPr>
            <a:cxnSpLocks/>
          </p:cNvCxnSpPr>
          <p:nvPr/>
        </p:nvCxnSpPr>
        <p:spPr bwMode="auto">
          <a:xfrm>
            <a:off x="8720794" y="1594289"/>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44CAF62-0B05-C1BA-FC42-F6E774FD8F14}"/>
              </a:ext>
            </a:extLst>
          </p:cNvPr>
          <p:cNvCxnSpPr>
            <a:cxnSpLocks/>
          </p:cNvCxnSpPr>
          <p:nvPr/>
        </p:nvCxnSpPr>
        <p:spPr bwMode="auto">
          <a:xfrm flipV="1">
            <a:off x="9998966" y="1594289"/>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3" name="TextBox 42">
            <a:extLst>
              <a:ext uri="{FF2B5EF4-FFF2-40B4-BE49-F238E27FC236}">
                <a16:creationId xmlns:a16="http://schemas.microsoft.com/office/drawing/2014/main" id="{A63DA6F9-85B8-8844-4446-2F3F47281C80}"/>
              </a:ext>
            </a:extLst>
          </p:cNvPr>
          <p:cNvSpPr txBox="1"/>
          <p:nvPr/>
        </p:nvSpPr>
        <p:spPr bwMode="auto">
          <a:xfrm>
            <a:off x="8336342"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44" name="TextBox 43">
            <a:extLst>
              <a:ext uri="{FF2B5EF4-FFF2-40B4-BE49-F238E27FC236}">
                <a16:creationId xmlns:a16="http://schemas.microsoft.com/office/drawing/2014/main" id="{A28D39C9-ADC4-8B21-5EB4-C9B0404C7610}"/>
              </a:ext>
            </a:extLst>
          </p:cNvPr>
          <p:cNvSpPr txBox="1"/>
          <p:nvPr/>
        </p:nvSpPr>
        <p:spPr bwMode="auto">
          <a:xfrm>
            <a:off x="8704287"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45" name="TextBox 44">
            <a:extLst>
              <a:ext uri="{FF2B5EF4-FFF2-40B4-BE49-F238E27FC236}">
                <a16:creationId xmlns:a16="http://schemas.microsoft.com/office/drawing/2014/main" id="{6375EA19-DFEC-0F4C-F2C4-7E18B9F074A3}"/>
              </a:ext>
            </a:extLst>
          </p:cNvPr>
          <p:cNvSpPr txBox="1"/>
          <p:nvPr/>
        </p:nvSpPr>
        <p:spPr bwMode="auto">
          <a:xfrm>
            <a:off x="9083161"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46" name="TextBox 45">
            <a:extLst>
              <a:ext uri="{FF2B5EF4-FFF2-40B4-BE49-F238E27FC236}">
                <a16:creationId xmlns:a16="http://schemas.microsoft.com/office/drawing/2014/main" id="{6E05AD65-C8F0-F3EF-10D0-7BD20D0F64F1}"/>
              </a:ext>
            </a:extLst>
          </p:cNvPr>
          <p:cNvSpPr txBox="1"/>
          <p:nvPr/>
        </p:nvSpPr>
        <p:spPr bwMode="auto">
          <a:xfrm>
            <a:off x="9451107"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47" name="TextBox 46">
            <a:extLst>
              <a:ext uri="{FF2B5EF4-FFF2-40B4-BE49-F238E27FC236}">
                <a16:creationId xmlns:a16="http://schemas.microsoft.com/office/drawing/2014/main" id="{AFCF2450-ADEA-80CE-74E5-1AC3A35DAC86}"/>
              </a:ext>
            </a:extLst>
          </p:cNvPr>
          <p:cNvSpPr txBox="1"/>
          <p:nvPr/>
        </p:nvSpPr>
        <p:spPr bwMode="auto">
          <a:xfrm>
            <a:off x="9833625"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48" name="TextBox 47">
            <a:extLst>
              <a:ext uri="{FF2B5EF4-FFF2-40B4-BE49-F238E27FC236}">
                <a16:creationId xmlns:a16="http://schemas.microsoft.com/office/drawing/2014/main" id="{B2C336B2-978E-DFB5-72A8-9B0271E71A28}"/>
              </a:ext>
            </a:extLst>
          </p:cNvPr>
          <p:cNvSpPr txBox="1"/>
          <p:nvPr/>
        </p:nvSpPr>
        <p:spPr bwMode="auto">
          <a:xfrm>
            <a:off x="10201572"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54549161-3184-DC16-E4D7-1CCC7F937484}"/>
              </a:ext>
            </a:extLst>
          </p:cNvPr>
          <p:cNvSpPr txBox="1"/>
          <p:nvPr/>
        </p:nvSpPr>
        <p:spPr bwMode="auto">
          <a:xfrm>
            <a:off x="10576804"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B1260CC2-A313-A8F0-1EDE-D3BED73BAC53}"/>
              </a:ext>
            </a:extLst>
          </p:cNvPr>
          <p:cNvSpPr txBox="1"/>
          <p:nvPr/>
        </p:nvSpPr>
        <p:spPr bwMode="auto">
          <a:xfrm>
            <a:off x="10955679"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406F0447-799E-86EA-9E67-A68ABA647BD6}"/>
              </a:ext>
            </a:extLst>
          </p:cNvPr>
          <p:cNvSpPr txBox="1"/>
          <p:nvPr/>
        </p:nvSpPr>
        <p:spPr bwMode="auto">
          <a:xfrm>
            <a:off x="8200468" y="3365642"/>
            <a:ext cx="12715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52" name="Straight Connector 51">
            <a:extLst>
              <a:ext uri="{FF2B5EF4-FFF2-40B4-BE49-F238E27FC236}">
                <a16:creationId xmlns:a16="http://schemas.microsoft.com/office/drawing/2014/main" id="{9CFF5899-EC43-4B04-EC23-9A57E109CF05}"/>
              </a:ext>
            </a:extLst>
          </p:cNvPr>
          <p:cNvCxnSpPr/>
          <p:nvPr/>
        </p:nvCxnSpPr>
        <p:spPr bwMode="auto">
          <a:xfrm>
            <a:off x="8242790" y="3655932"/>
            <a:ext cx="141713" cy="0"/>
          </a:xfrm>
          <a:prstGeom prst="line">
            <a:avLst/>
          </a:prstGeom>
          <a:noFill/>
          <a:ln w="28575" cap="flat" cmpd="sng" algn="ctr">
            <a:solidFill>
              <a:schemeClr val="accent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01444946-4782-3595-E0D2-E1E28AC1E9F5}"/>
              </a:ext>
            </a:extLst>
          </p:cNvPr>
          <p:cNvSpPr txBox="1"/>
          <p:nvPr/>
        </p:nvSpPr>
        <p:spPr bwMode="auto">
          <a:xfrm>
            <a:off x="9262613" y="166338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4" name="TextBox 53">
            <a:extLst>
              <a:ext uri="{FF2B5EF4-FFF2-40B4-BE49-F238E27FC236}">
                <a16:creationId xmlns:a16="http://schemas.microsoft.com/office/drawing/2014/main" id="{AE4B2B3E-59DC-E87D-A385-A12818544DC6}"/>
              </a:ext>
            </a:extLst>
          </p:cNvPr>
          <p:cNvSpPr txBox="1"/>
          <p:nvPr/>
        </p:nvSpPr>
        <p:spPr bwMode="auto">
          <a:xfrm>
            <a:off x="10016147" y="166338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BBD14B50-F36D-FDF2-264B-5960C2572851}"/>
              </a:ext>
            </a:extLst>
          </p:cNvPr>
          <p:cNvSpPr txBox="1"/>
          <p:nvPr/>
        </p:nvSpPr>
        <p:spPr bwMode="auto">
          <a:xfrm>
            <a:off x="10201572" y="2281988"/>
            <a:ext cx="978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tabLst>
                <a:tab pos="571500" algn="ctr"/>
              </a:tabLst>
            </a:pPr>
            <a:r>
              <a:rPr lang="en-US" sz="1200" b="0" dirty="0">
                <a:solidFill>
                  <a:schemeClr val="bg1"/>
                </a:solidFill>
                <a:latin typeface="Calibri" panose="020F0502020204030204" pitchFamily="34" charset="0"/>
              </a:rPr>
              <a:t>N	Events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	7</a:t>
            </a:r>
          </a:p>
        </p:txBody>
      </p:sp>
      <p:cxnSp>
        <p:nvCxnSpPr>
          <p:cNvPr id="56" name="Straight Connector 55">
            <a:extLst>
              <a:ext uri="{FF2B5EF4-FFF2-40B4-BE49-F238E27FC236}">
                <a16:creationId xmlns:a16="http://schemas.microsoft.com/office/drawing/2014/main" id="{D344E48E-2290-0D49-DA1A-58CF9256D282}"/>
              </a:ext>
            </a:extLst>
          </p:cNvPr>
          <p:cNvCxnSpPr>
            <a:cxnSpLocks/>
          </p:cNvCxnSpPr>
          <p:nvPr/>
        </p:nvCxnSpPr>
        <p:spPr bwMode="auto">
          <a:xfrm>
            <a:off x="8492627" y="4075241"/>
            <a:ext cx="0" cy="1402566"/>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C1FA83B-7F1A-92D4-0B8F-C3BDF576368C}"/>
              </a:ext>
            </a:extLst>
          </p:cNvPr>
          <p:cNvCxnSpPr/>
          <p:nvPr/>
        </p:nvCxnSpPr>
        <p:spPr bwMode="auto">
          <a:xfrm>
            <a:off x="8406566" y="4075241"/>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FC6FCF7-91A0-C11F-8ABB-62CF3935FE63}"/>
              </a:ext>
            </a:extLst>
          </p:cNvPr>
          <p:cNvCxnSpPr/>
          <p:nvPr/>
        </p:nvCxnSpPr>
        <p:spPr bwMode="auto">
          <a:xfrm>
            <a:off x="8406566" y="443225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FF5F02C-CA4F-491B-FC5E-78341A32321E}"/>
              </a:ext>
            </a:extLst>
          </p:cNvPr>
          <p:cNvCxnSpPr/>
          <p:nvPr/>
        </p:nvCxnSpPr>
        <p:spPr bwMode="auto">
          <a:xfrm>
            <a:off x="8406566" y="4774702"/>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F02CEFC-4A38-0F56-18A5-C2C4CF5EA67E}"/>
              </a:ext>
            </a:extLst>
          </p:cNvPr>
          <p:cNvCxnSpPr/>
          <p:nvPr/>
        </p:nvCxnSpPr>
        <p:spPr bwMode="auto">
          <a:xfrm>
            <a:off x="8406566" y="512443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A86D235-E9F2-E4B3-8284-41A5BD0BB315}"/>
              </a:ext>
            </a:extLst>
          </p:cNvPr>
          <p:cNvCxnSpPr/>
          <p:nvPr/>
        </p:nvCxnSpPr>
        <p:spPr bwMode="auto">
          <a:xfrm>
            <a:off x="8406566" y="547780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D6A99DB-A69E-CB7B-A1DC-E2A3D37A65D3}"/>
              </a:ext>
            </a:extLst>
          </p:cNvPr>
          <p:cNvCxnSpPr>
            <a:cxnSpLocks/>
          </p:cNvCxnSpPr>
          <p:nvPr/>
        </p:nvCxnSpPr>
        <p:spPr bwMode="auto">
          <a:xfrm>
            <a:off x="8479426" y="5477807"/>
            <a:ext cx="264273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FBF9FED-8558-F9E3-CEBB-81385537BBFB}"/>
              </a:ext>
            </a:extLst>
          </p:cNvPr>
          <p:cNvCxnSpPr>
            <a:cxnSpLocks/>
          </p:cNvCxnSpPr>
          <p:nvPr/>
        </p:nvCxnSpPr>
        <p:spPr bwMode="auto">
          <a:xfrm rot="16200000">
            <a:off x="8451012"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6" name="Straight Connector 24575">
            <a:extLst>
              <a:ext uri="{FF2B5EF4-FFF2-40B4-BE49-F238E27FC236}">
                <a16:creationId xmlns:a16="http://schemas.microsoft.com/office/drawing/2014/main" id="{14324D63-EA84-F50F-2F36-EF7B2456C8FD}"/>
              </a:ext>
            </a:extLst>
          </p:cNvPr>
          <p:cNvCxnSpPr>
            <a:cxnSpLocks/>
          </p:cNvCxnSpPr>
          <p:nvPr/>
        </p:nvCxnSpPr>
        <p:spPr bwMode="auto">
          <a:xfrm rot="16200000">
            <a:off x="8826245"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7" name="Straight Connector 24576">
            <a:extLst>
              <a:ext uri="{FF2B5EF4-FFF2-40B4-BE49-F238E27FC236}">
                <a16:creationId xmlns:a16="http://schemas.microsoft.com/office/drawing/2014/main" id="{CFAE73E2-1183-9520-4B29-BC15765851AC}"/>
              </a:ext>
            </a:extLst>
          </p:cNvPr>
          <p:cNvCxnSpPr>
            <a:cxnSpLocks/>
          </p:cNvCxnSpPr>
          <p:nvPr/>
        </p:nvCxnSpPr>
        <p:spPr bwMode="auto">
          <a:xfrm rot="16200000">
            <a:off x="9201478"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9" name="Straight Connector 24578">
            <a:extLst>
              <a:ext uri="{FF2B5EF4-FFF2-40B4-BE49-F238E27FC236}">
                <a16:creationId xmlns:a16="http://schemas.microsoft.com/office/drawing/2014/main" id="{98B71E18-99B0-DD88-B9E4-946C1D1B81E0}"/>
              </a:ext>
            </a:extLst>
          </p:cNvPr>
          <p:cNvCxnSpPr>
            <a:cxnSpLocks/>
          </p:cNvCxnSpPr>
          <p:nvPr/>
        </p:nvCxnSpPr>
        <p:spPr bwMode="auto">
          <a:xfrm rot="16200000">
            <a:off x="9576711"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0" name="Straight Connector 24579">
            <a:extLst>
              <a:ext uri="{FF2B5EF4-FFF2-40B4-BE49-F238E27FC236}">
                <a16:creationId xmlns:a16="http://schemas.microsoft.com/office/drawing/2014/main" id="{D321E6F9-ACB2-1D19-FC15-33638BCBCA8A}"/>
              </a:ext>
            </a:extLst>
          </p:cNvPr>
          <p:cNvCxnSpPr>
            <a:cxnSpLocks/>
          </p:cNvCxnSpPr>
          <p:nvPr/>
        </p:nvCxnSpPr>
        <p:spPr bwMode="auto">
          <a:xfrm rot="16200000">
            <a:off x="9951943"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1" name="Straight Connector 24580">
            <a:extLst>
              <a:ext uri="{FF2B5EF4-FFF2-40B4-BE49-F238E27FC236}">
                <a16:creationId xmlns:a16="http://schemas.microsoft.com/office/drawing/2014/main" id="{6DE1CD3F-F5B1-7516-92A8-9C5B5FA7F716}"/>
              </a:ext>
            </a:extLst>
          </p:cNvPr>
          <p:cNvCxnSpPr>
            <a:cxnSpLocks/>
          </p:cNvCxnSpPr>
          <p:nvPr/>
        </p:nvCxnSpPr>
        <p:spPr bwMode="auto">
          <a:xfrm rot="16200000">
            <a:off x="10319890"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2" name="Straight Connector 24581">
            <a:extLst>
              <a:ext uri="{FF2B5EF4-FFF2-40B4-BE49-F238E27FC236}">
                <a16:creationId xmlns:a16="http://schemas.microsoft.com/office/drawing/2014/main" id="{96964EC3-4A82-701D-4103-2DD82787BD25}"/>
              </a:ext>
            </a:extLst>
          </p:cNvPr>
          <p:cNvCxnSpPr>
            <a:cxnSpLocks/>
          </p:cNvCxnSpPr>
          <p:nvPr/>
        </p:nvCxnSpPr>
        <p:spPr bwMode="auto">
          <a:xfrm rot="16200000">
            <a:off x="10695123"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3" name="Straight Connector 24582">
            <a:extLst>
              <a:ext uri="{FF2B5EF4-FFF2-40B4-BE49-F238E27FC236}">
                <a16:creationId xmlns:a16="http://schemas.microsoft.com/office/drawing/2014/main" id="{D3DE72B9-016C-5212-034C-B7EF891FD50F}"/>
              </a:ext>
            </a:extLst>
          </p:cNvPr>
          <p:cNvCxnSpPr>
            <a:cxnSpLocks/>
          </p:cNvCxnSpPr>
          <p:nvPr/>
        </p:nvCxnSpPr>
        <p:spPr bwMode="auto">
          <a:xfrm rot="16200000">
            <a:off x="11073999" y="5515440"/>
            <a:ext cx="86061" cy="0"/>
          </a:xfrm>
          <a:prstGeom prst="line">
            <a:avLst/>
          </a:prstGeom>
          <a:noFill/>
          <a:ln w="28575" cap="flat" cmpd="sng" algn="ctr">
            <a:solidFill>
              <a:schemeClr val="bg1"/>
            </a:solidFill>
            <a:prstDash val="solid"/>
            <a:round/>
            <a:headEnd type="none" w="med" len="med"/>
            <a:tailEnd type="none" w="med" len="med"/>
          </a:ln>
          <a:effectLst/>
        </p:spPr>
      </p:cxnSp>
      <p:sp>
        <p:nvSpPr>
          <p:cNvPr id="24584" name="TextBox 24583">
            <a:extLst>
              <a:ext uri="{FF2B5EF4-FFF2-40B4-BE49-F238E27FC236}">
                <a16:creationId xmlns:a16="http://schemas.microsoft.com/office/drawing/2014/main" id="{52F9CCE8-E8B3-6637-2133-E12AB29AA25D}"/>
              </a:ext>
            </a:extLst>
          </p:cNvPr>
          <p:cNvSpPr txBox="1"/>
          <p:nvPr/>
        </p:nvSpPr>
        <p:spPr bwMode="auto">
          <a:xfrm>
            <a:off x="8051424" y="398247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4585" name="TextBox 24584">
            <a:extLst>
              <a:ext uri="{FF2B5EF4-FFF2-40B4-BE49-F238E27FC236}">
                <a16:creationId xmlns:a16="http://schemas.microsoft.com/office/drawing/2014/main" id="{33808031-DA29-E720-84CD-15524ADFE0A8}"/>
              </a:ext>
            </a:extLst>
          </p:cNvPr>
          <p:cNvSpPr txBox="1"/>
          <p:nvPr/>
        </p:nvSpPr>
        <p:spPr bwMode="auto">
          <a:xfrm>
            <a:off x="8051424" y="432127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24586" name="TextBox 24585">
            <a:extLst>
              <a:ext uri="{FF2B5EF4-FFF2-40B4-BE49-F238E27FC236}">
                <a16:creationId xmlns:a16="http://schemas.microsoft.com/office/drawing/2014/main" id="{79413614-2264-C2EF-1FE4-8CB73000E4BF}"/>
              </a:ext>
            </a:extLst>
          </p:cNvPr>
          <p:cNvSpPr txBox="1"/>
          <p:nvPr/>
        </p:nvSpPr>
        <p:spPr bwMode="auto">
          <a:xfrm>
            <a:off x="8051424" y="467100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4587" name="TextBox 24586">
            <a:extLst>
              <a:ext uri="{FF2B5EF4-FFF2-40B4-BE49-F238E27FC236}">
                <a16:creationId xmlns:a16="http://schemas.microsoft.com/office/drawing/2014/main" id="{FF628CB4-7E44-123B-44D2-AE4B19FBAA86}"/>
              </a:ext>
            </a:extLst>
          </p:cNvPr>
          <p:cNvSpPr txBox="1"/>
          <p:nvPr/>
        </p:nvSpPr>
        <p:spPr bwMode="auto">
          <a:xfrm>
            <a:off x="8051424" y="5028019"/>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4588" name="TextBox 24587">
            <a:extLst>
              <a:ext uri="{FF2B5EF4-FFF2-40B4-BE49-F238E27FC236}">
                <a16:creationId xmlns:a16="http://schemas.microsoft.com/office/drawing/2014/main" id="{F77329C3-1BFA-F611-1524-FFBEB2AEF584}"/>
              </a:ext>
            </a:extLst>
          </p:cNvPr>
          <p:cNvSpPr txBox="1"/>
          <p:nvPr/>
        </p:nvSpPr>
        <p:spPr bwMode="auto">
          <a:xfrm>
            <a:off x="8051424" y="538503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589" name="TextBox 24588">
            <a:extLst>
              <a:ext uri="{FF2B5EF4-FFF2-40B4-BE49-F238E27FC236}">
                <a16:creationId xmlns:a16="http://schemas.microsoft.com/office/drawing/2014/main" id="{8439E586-07E3-DC23-3B6D-EF810BCF891C}"/>
              </a:ext>
            </a:extLst>
          </p:cNvPr>
          <p:cNvSpPr txBox="1"/>
          <p:nvPr/>
        </p:nvSpPr>
        <p:spPr bwMode="auto">
          <a:xfrm>
            <a:off x="8336342"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590" name="TextBox 24589">
            <a:extLst>
              <a:ext uri="{FF2B5EF4-FFF2-40B4-BE49-F238E27FC236}">
                <a16:creationId xmlns:a16="http://schemas.microsoft.com/office/drawing/2014/main" id="{329E522C-C0D5-EEF6-6A49-9ABDC7A16477}"/>
              </a:ext>
            </a:extLst>
          </p:cNvPr>
          <p:cNvSpPr txBox="1"/>
          <p:nvPr/>
        </p:nvSpPr>
        <p:spPr bwMode="auto">
          <a:xfrm>
            <a:off x="8704287"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4591" name="TextBox 24590">
            <a:extLst>
              <a:ext uri="{FF2B5EF4-FFF2-40B4-BE49-F238E27FC236}">
                <a16:creationId xmlns:a16="http://schemas.microsoft.com/office/drawing/2014/main" id="{E1A1F4AE-3BC9-F2A2-658B-600DE0733C7F}"/>
              </a:ext>
            </a:extLst>
          </p:cNvPr>
          <p:cNvSpPr txBox="1"/>
          <p:nvPr/>
        </p:nvSpPr>
        <p:spPr bwMode="auto">
          <a:xfrm>
            <a:off x="9083161"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endParaRPr lang="en-US" sz="1200" b="0" dirty="0">
              <a:solidFill>
                <a:schemeClr val="bg1"/>
              </a:solidFill>
              <a:latin typeface="Calibri" panose="020F0502020204030204" pitchFamily="34" charset="0"/>
            </a:endParaRPr>
          </a:p>
        </p:txBody>
      </p:sp>
      <p:sp>
        <p:nvSpPr>
          <p:cNvPr id="24592" name="TextBox 24591">
            <a:extLst>
              <a:ext uri="{FF2B5EF4-FFF2-40B4-BE49-F238E27FC236}">
                <a16:creationId xmlns:a16="http://schemas.microsoft.com/office/drawing/2014/main" id="{7D2A9AD3-5F84-8305-E8FA-145FE1989821}"/>
              </a:ext>
            </a:extLst>
          </p:cNvPr>
          <p:cNvSpPr txBox="1"/>
          <p:nvPr/>
        </p:nvSpPr>
        <p:spPr bwMode="auto">
          <a:xfrm>
            <a:off x="9451107"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4593" name="TextBox 24592">
            <a:extLst>
              <a:ext uri="{FF2B5EF4-FFF2-40B4-BE49-F238E27FC236}">
                <a16:creationId xmlns:a16="http://schemas.microsoft.com/office/drawing/2014/main" id="{9D6868A3-4239-B238-1429-D16B19952767}"/>
              </a:ext>
            </a:extLst>
          </p:cNvPr>
          <p:cNvSpPr txBox="1"/>
          <p:nvPr/>
        </p:nvSpPr>
        <p:spPr bwMode="auto">
          <a:xfrm>
            <a:off x="9833625"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4594" name="TextBox 24593">
            <a:extLst>
              <a:ext uri="{FF2B5EF4-FFF2-40B4-BE49-F238E27FC236}">
                <a16:creationId xmlns:a16="http://schemas.microsoft.com/office/drawing/2014/main" id="{4B397910-46D7-2D44-EEAE-BD6E2B55738D}"/>
              </a:ext>
            </a:extLst>
          </p:cNvPr>
          <p:cNvSpPr txBox="1"/>
          <p:nvPr/>
        </p:nvSpPr>
        <p:spPr bwMode="auto">
          <a:xfrm>
            <a:off x="10201572"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4595" name="TextBox 24594">
            <a:extLst>
              <a:ext uri="{FF2B5EF4-FFF2-40B4-BE49-F238E27FC236}">
                <a16:creationId xmlns:a16="http://schemas.microsoft.com/office/drawing/2014/main" id="{6144B01E-73FB-BAFC-44A1-CC4BC0E9E298}"/>
              </a:ext>
            </a:extLst>
          </p:cNvPr>
          <p:cNvSpPr txBox="1"/>
          <p:nvPr/>
        </p:nvSpPr>
        <p:spPr bwMode="auto">
          <a:xfrm>
            <a:off x="10576804"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4596" name="TextBox 24595">
            <a:extLst>
              <a:ext uri="{FF2B5EF4-FFF2-40B4-BE49-F238E27FC236}">
                <a16:creationId xmlns:a16="http://schemas.microsoft.com/office/drawing/2014/main" id="{3C212F42-D667-33F8-98BA-52432DD961CD}"/>
              </a:ext>
            </a:extLst>
          </p:cNvPr>
          <p:cNvSpPr txBox="1"/>
          <p:nvPr/>
        </p:nvSpPr>
        <p:spPr bwMode="auto">
          <a:xfrm>
            <a:off x="10955679"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4597" name="TextBox 24596">
            <a:extLst>
              <a:ext uri="{FF2B5EF4-FFF2-40B4-BE49-F238E27FC236}">
                <a16:creationId xmlns:a16="http://schemas.microsoft.com/office/drawing/2014/main" id="{1B4A4786-8E1D-4A10-36C9-D49EE5A0FF8F}"/>
              </a:ext>
            </a:extLst>
          </p:cNvPr>
          <p:cNvSpPr txBox="1"/>
          <p:nvPr/>
        </p:nvSpPr>
        <p:spPr bwMode="auto">
          <a:xfrm>
            <a:off x="8492627" y="5687444"/>
            <a:ext cx="26244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24598" name="TextBox 24597">
            <a:extLst>
              <a:ext uri="{FF2B5EF4-FFF2-40B4-BE49-F238E27FC236}">
                <a16:creationId xmlns:a16="http://schemas.microsoft.com/office/drawing/2014/main" id="{EF2EBA4E-3E30-D270-85A1-A306B4AF39DC}"/>
              </a:ext>
            </a:extLst>
          </p:cNvPr>
          <p:cNvSpPr txBox="1"/>
          <p:nvPr/>
        </p:nvSpPr>
        <p:spPr bwMode="auto">
          <a:xfrm rot="16200000">
            <a:off x="7391425" y="4639567"/>
            <a:ext cx="13409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cxnSp>
        <p:nvCxnSpPr>
          <p:cNvPr id="24599" name="Straight Connector 24598">
            <a:extLst>
              <a:ext uri="{FF2B5EF4-FFF2-40B4-BE49-F238E27FC236}">
                <a16:creationId xmlns:a16="http://schemas.microsoft.com/office/drawing/2014/main" id="{3E829A51-464C-ADCD-7802-1B1549744757}"/>
              </a:ext>
            </a:extLst>
          </p:cNvPr>
          <p:cNvCxnSpPr>
            <a:cxnSpLocks/>
          </p:cNvCxnSpPr>
          <p:nvPr/>
        </p:nvCxnSpPr>
        <p:spPr bwMode="auto">
          <a:xfrm flipV="1">
            <a:off x="9244510" y="4040033"/>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4600" name="Straight Connector 24599">
            <a:extLst>
              <a:ext uri="{FF2B5EF4-FFF2-40B4-BE49-F238E27FC236}">
                <a16:creationId xmlns:a16="http://schemas.microsoft.com/office/drawing/2014/main" id="{419584B5-07D6-364F-1583-32763205069D}"/>
              </a:ext>
            </a:extLst>
          </p:cNvPr>
          <p:cNvCxnSpPr>
            <a:cxnSpLocks/>
          </p:cNvCxnSpPr>
          <p:nvPr/>
        </p:nvCxnSpPr>
        <p:spPr bwMode="auto">
          <a:xfrm flipV="1">
            <a:off x="9998966" y="4040033"/>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24601" name="TextBox 24600">
            <a:extLst>
              <a:ext uri="{FF2B5EF4-FFF2-40B4-BE49-F238E27FC236}">
                <a16:creationId xmlns:a16="http://schemas.microsoft.com/office/drawing/2014/main" id="{9E7EA830-4484-E6F6-F167-A01886E48852}"/>
              </a:ext>
            </a:extLst>
          </p:cNvPr>
          <p:cNvSpPr txBox="1"/>
          <p:nvPr/>
        </p:nvSpPr>
        <p:spPr bwMode="auto">
          <a:xfrm>
            <a:off x="8336342"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a:t>
            </a:r>
          </a:p>
        </p:txBody>
      </p:sp>
      <p:sp>
        <p:nvSpPr>
          <p:cNvPr id="24602" name="TextBox 24601">
            <a:extLst>
              <a:ext uri="{FF2B5EF4-FFF2-40B4-BE49-F238E27FC236}">
                <a16:creationId xmlns:a16="http://schemas.microsoft.com/office/drawing/2014/main" id="{ECEAE06C-C028-5432-3AC3-064ED5A51389}"/>
              </a:ext>
            </a:extLst>
          </p:cNvPr>
          <p:cNvSpPr txBox="1"/>
          <p:nvPr/>
        </p:nvSpPr>
        <p:spPr bwMode="auto">
          <a:xfrm>
            <a:off x="8704287"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24603" name="TextBox 24602">
            <a:extLst>
              <a:ext uri="{FF2B5EF4-FFF2-40B4-BE49-F238E27FC236}">
                <a16:creationId xmlns:a16="http://schemas.microsoft.com/office/drawing/2014/main" id="{D6C77E24-3C64-F849-5162-F9D343044F9C}"/>
              </a:ext>
            </a:extLst>
          </p:cNvPr>
          <p:cNvSpPr txBox="1"/>
          <p:nvPr/>
        </p:nvSpPr>
        <p:spPr bwMode="auto">
          <a:xfrm>
            <a:off x="9083161"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4604" name="TextBox 24603">
            <a:extLst>
              <a:ext uri="{FF2B5EF4-FFF2-40B4-BE49-F238E27FC236}">
                <a16:creationId xmlns:a16="http://schemas.microsoft.com/office/drawing/2014/main" id="{7C544EE3-B097-315E-CF70-F25BD3337E49}"/>
              </a:ext>
            </a:extLst>
          </p:cNvPr>
          <p:cNvSpPr txBox="1"/>
          <p:nvPr/>
        </p:nvSpPr>
        <p:spPr bwMode="auto">
          <a:xfrm>
            <a:off x="9451107"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4605" name="TextBox 24604">
            <a:extLst>
              <a:ext uri="{FF2B5EF4-FFF2-40B4-BE49-F238E27FC236}">
                <a16:creationId xmlns:a16="http://schemas.microsoft.com/office/drawing/2014/main" id="{265D8F9F-54D7-D83F-EB18-B0098785EEC7}"/>
              </a:ext>
            </a:extLst>
          </p:cNvPr>
          <p:cNvSpPr txBox="1"/>
          <p:nvPr/>
        </p:nvSpPr>
        <p:spPr bwMode="auto">
          <a:xfrm>
            <a:off x="9833625"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4606" name="TextBox 24605">
            <a:extLst>
              <a:ext uri="{FF2B5EF4-FFF2-40B4-BE49-F238E27FC236}">
                <a16:creationId xmlns:a16="http://schemas.microsoft.com/office/drawing/2014/main" id="{7FDD7141-AE89-F2CF-DE57-6659CCD38565}"/>
              </a:ext>
            </a:extLst>
          </p:cNvPr>
          <p:cNvSpPr txBox="1"/>
          <p:nvPr/>
        </p:nvSpPr>
        <p:spPr bwMode="auto">
          <a:xfrm>
            <a:off x="10201572"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4607" name="TextBox 24606">
            <a:extLst>
              <a:ext uri="{FF2B5EF4-FFF2-40B4-BE49-F238E27FC236}">
                <a16:creationId xmlns:a16="http://schemas.microsoft.com/office/drawing/2014/main" id="{12F79119-22CF-4C71-38DF-A1A9E237C591}"/>
              </a:ext>
            </a:extLst>
          </p:cNvPr>
          <p:cNvSpPr txBox="1"/>
          <p:nvPr/>
        </p:nvSpPr>
        <p:spPr bwMode="auto">
          <a:xfrm>
            <a:off x="10576804"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608" name="TextBox 24607">
            <a:extLst>
              <a:ext uri="{FF2B5EF4-FFF2-40B4-BE49-F238E27FC236}">
                <a16:creationId xmlns:a16="http://schemas.microsoft.com/office/drawing/2014/main" id="{A9392D58-C1FE-038C-BE41-C02B369D2D28}"/>
              </a:ext>
            </a:extLst>
          </p:cNvPr>
          <p:cNvSpPr txBox="1"/>
          <p:nvPr/>
        </p:nvSpPr>
        <p:spPr bwMode="auto">
          <a:xfrm>
            <a:off x="10955679"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609" name="TextBox 24608">
            <a:extLst>
              <a:ext uri="{FF2B5EF4-FFF2-40B4-BE49-F238E27FC236}">
                <a16:creationId xmlns:a16="http://schemas.microsoft.com/office/drawing/2014/main" id="{EA942DA2-AE27-A59D-E66E-D1F58E0C5D07}"/>
              </a:ext>
            </a:extLst>
          </p:cNvPr>
          <p:cNvSpPr txBox="1"/>
          <p:nvPr/>
        </p:nvSpPr>
        <p:spPr bwMode="auto">
          <a:xfrm>
            <a:off x="8200468" y="5811386"/>
            <a:ext cx="12715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24610" name="Straight Connector 24609">
            <a:extLst>
              <a:ext uri="{FF2B5EF4-FFF2-40B4-BE49-F238E27FC236}">
                <a16:creationId xmlns:a16="http://schemas.microsoft.com/office/drawing/2014/main" id="{FA3DB932-DA03-DC17-685E-695CEFD3462B}"/>
              </a:ext>
            </a:extLst>
          </p:cNvPr>
          <p:cNvCxnSpPr/>
          <p:nvPr/>
        </p:nvCxnSpPr>
        <p:spPr bwMode="auto">
          <a:xfrm>
            <a:off x="8242790" y="6101676"/>
            <a:ext cx="141713" cy="0"/>
          </a:xfrm>
          <a:prstGeom prst="line">
            <a:avLst/>
          </a:prstGeom>
          <a:noFill/>
          <a:ln w="28575" cap="flat" cmpd="sng" algn="ctr">
            <a:solidFill>
              <a:schemeClr val="accent4"/>
            </a:solidFill>
            <a:prstDash val="solid"/>
            <a:round/>
            <a:headEnd type="none" w="med" len="med"/>
            <a:tailEnd type="none" w="med" len="med"/>
          </a:ln>
          <a:effectLst/>
        </p:spPr>
      </p:cxnSp>
      <p:sp>
        <p:nvSpPr>
          <p:cNvPr id="24611" name="TextBox 24610">
            <a:extLst>
              <a:ext uri="{FF2B5EF4-FFF2-40B4-BE49-F238E27FC236}">
                <a16:creationId xmlns:a16="http://schemas.microsoft.com/office/drawing/2014/main" id="{909C1D7B-10FA-5F43-6E8C-61D92981B50A}"/>
              </a:ext>
            </a:extLst>
          </p:cNvPr>
          <p:cNvSpPr txBox="1"/>
          <p:nvPr/>
        </p:nvSpPr>
        <p:spPr bwMode="auto">
          <a:xfrm>
            <a:off x="9262613" y="4073141"/>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83%</a:t>
            </a:r>
          </a:p>
        </p:txBody>
      </p:sp>
      <p:sp>
        <p:nvSpPr>
          <p:cNvPr id="24612" name="TextBox 24611">
            <a:extLst>
              <a:ext uri="{FF2B5EF4-FFF2-40B4-BE49-F238E27FC236}">
                <a16:creationId xmlns:a16="http://schemas.microsoft.com/office/drawing/2014/main" id="{B68405CE-1040-752E-22FD-C0AEE01F641A}"/>
              </a:ext>
            </a:extLst>
          </p:cNvPr>
          <p:cNvSpPr txBox="1"/>
          <p:nvPr/>
        </p:nvSpPr>
        <p:spPr bwMode="auto">
          <a:xfrm>
            <a:off x="10016147" y="4073141"/>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4613" name="TextBox 24612">
            <a:extLst>
              <a:ext uri="{FF2B5EF4-FFF2-40B4-BE49-F238E27FC236}">
                <a16:creationId xmlns:a16="http://schemas.microsoft.com/office/drawing/2014/main" id="{6FAE3BEC-C384-E957-D4D3-C05C4C98A3CA}"/>
              </a:ext>
            </a:extLst>
          </p:cNvPr>
          <p:cNvSpPr txBox="1"/>
          <p:nvPr/>
        </p:nvSpPr>
        <p:spPr bwMode="auto">
          <a:xfrm>
            <a:off x="10201572" y="4727732"/>
            <a:ext cx="978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tabLst>
                <a:tab pos="571500" algn="ctr"/>
              </a:tabLst>
            </a:pPr>
            <a:r>
              <a:rPr lang="en-US" sz="1200" b="0" dirty="0">
                <a:solidFill>
                  <a:schemeClr val="bg1"/>
                </a:solidFill>
                <a:latin typeface="Calibri" panose="020F0502020204030204" pitchFamily="34" charset="0"/>
              </a:rPr>
              <a:t>N	Events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	9</a:t>
            </a:r>
          </a:p>
        </p:txBody>
      </p:sp>
      <p:sp>
        <p:nvSpPr>
          <p:cNvPr id="24614" name="Freeform: Shape 24613">
            <a:extLst>
              <a:ext uri="{FF2B5EF4-FFF2-40B4-BE49-F238E27FC236}">
                <a16:creationId xmlns:a16="http://schemas.microsoft.com/office/drawing/2014/main" id="{74C411EB-6310-D206-5158-D570C03CBCBB}"/>
              </a:ext>
            </a:extLst>
          </p:cNvPr>
          <p:cNvSpPr/>
          <p:nvPr/>
        </p:nvSpPr>
        <p:spPr bwMode="auto">
          <a:xfrm>
            <a:off x="8506362" y="4077167"/>
            <a:ext cx="2062148" cy="480264"/>
          </a:xfrm>
          <a:custGeom>
            <a:avLst/>
            <a:gdLst>
              <a:gd name="connsiteX0" fmla="*/ 0 w 2062148"/>
              <a:gd name="connsiteY0" fmla="*/ 0 h 480264"/>
              <a:gd name="connsiteX1" fmla="*/ 187221 w 2062148"/>
              <a:gd name="connsiteY1" fmla="*/ 0 h 480264"/>
              <a:gd name="connsiteX2" fmla="*/ 184508 w 2062148"/>
              <a:gd name="connsiteY2" fmla="*/ 35274 h 480264"/>
              <a:gd name="connsiteX3" fmla="*/ 200788 w 2062148"/>
              <a:gd name="connsiteY3" fmla="*/ 35274 h 480264"/>
              <a:gd name="connsiteX4" fmla="*/ 200788 w 2062148"/>
              <a:gd name="connsiteY4" fmla="*/ 70547 h 480264"/>
              <a:gd name="connsiteX5" fmla="*/ 219782 w 2062148"/>
              <a:gd name="connsiteY5" fmla="*/ 70547 h 480264"/>
              <a:gd name="connsiteX6" fmla="*/ 219782 w 2062148"/>
              <a:gd name="connsiteY6" fmla="*/ 138381 h 480264"/>
              <a:gd name="connsiteX7" fmla="*/ 252342 w 2062148"/>
              <a:gd name="connsiteY7" fmla="*/ 138381 h 480264"/>
              <a:gd name="connsiteX8" fmla="*/ 252342 w 2062148"/>
              <a:gd name="connsiteY8" fmla="*/ 168228 h 480264"/>
              <a:gd name="connsiteX9" fmla="*/ 455843 w 2062148"/>
              <a:gd name="connsiteY9" fmla="*/ 168228 h 480264"/>
              <a:gd name="connsiteX10" fmla="*/ 455843 w 2062148"/>
              <a:gd name="connsiteY10" fmla="*/ 233349 h 480264"/>
              <a:gd name="connsiteX11" fmla="*/ 1050068 w 2062148"/>
              <a:gd name="connsiteY11" fmla="*/ 233349 h 480264"/>
              <a:gd name="connsiteX12" fmla="*/ 1058208 w 2062148"/>
              <a:gd name="connsiteY12" fmla="*/ 293042 h 480264"/>
              <a:gd name="connsiteX13" fmla="*/ 1703986 w 2062148"/>
              <a:gd name="connsiteY13" fmla="*/ 293042 h 480264"/>
              <a:gd name="connsiteX14" fmla="*/ 1703986 w 2062148"/>
              <a:gd name="connsiteY14" fmla="*/ 480264 h 480264"/>
              <a:gd name="connsiteX15" fmla="*/ 2062148 w 2062148"/>
              <a:gd name="connsiteY15" fmla="*/ 480264 h 48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2148" h="480264">
                <a:moveTo>
                  <a:pt x="0" y="0"/>
                </a:moveTo>
                <a:lnTo>
                  <a:pt x="187221" y="0"/>
                </a:lnTo>
                <a:lnTo>
                  <a:pt x="184508" y="35274"/>
                </a:lnTo>
                <a:lnTo>
                  <a:pt x="200788" y="35274"/>
                </a:lnTo>
                <a:lnTo>
                  <a:pt x="200788" y="70547"/>
                </a:lnTo>
                <a:lnTo>
                  <a:pt x="219782" y="70547"/>
                </a:lnTo>
                <a:lnTo>
                  <a:pt x="219782" y="138381"/>
                </a:lnTo>
                <a:lnTo>
                  <a:pt x="252342" y="138381"/>
                </a:lnTo>
                <a:lnTo>
                  <a:pt x="252342" y="168228"/>
                </a:lnTo>
                <a:lnTo>
                  <a:pt x="455843" y="168228"/>
                </a:lnTo>
                <a:lnTo>
                  <a:pt x="455843" y="233349"/>
                </a:lnTo>
                <a:lnTo>
                  <a:pt x="1050068" y="233349"/>
                </a:lnTo>
                <a:lnTo>
                  <a:pt x="1058208" y="293042"/>
                </a:lnTo>
                <a:lnTo>
                  <a:pt x="1703986" y="293042"/>
                </a:lnTo>
                <a:lnTo>
                  <a:pt x="1703986" y="480264"/>
                </a:lnTo>
                <a:lnTo>
                  <a:pt x="2062148" y="480264"/>
                </a:lnTo>
              </a:path>
            </a:pathLst>
          </a:custGeom>
          <a:noFill/>
          <a:ln w="28575">
            <a:solidFill>
              <a:schemeClr val="accent4"/>
            </a:solidFill>
            <a:miter lim="800000"/>
            <a:headEnd/>
            <a:tailEnd/>
          </a:ln>
        </p:spPr>
        <p:txBody>
          <a:bodyPr rtlCol="0" anchor="ctr"/>
          <a:lstStyle/>
          <a:p>
            <a:pPr algn="ctr"/>
            <a:endParaRPr lang="en-US" dirty="0"/>
          </a:p>
        </p:txBody>
      </p:sp>
      <p:grpSp>
        <p:nvGrpSpPr>
          <p:cNvPr id="24615" name="Group 24614">
            <a:extLst>
              <a:ext uri="{FF2B5EF4-FFF2-40B4-BE49-F238E27FC236}">
                <a16:creationId xmlns:a16="http://schemas.microsoft.com/office/drawing/2014/main" id="{221ED9F4-A92F-A9B6-D676-BAB83E1C2167}"/>
              </a:ext>
            </a:extLst>
          </p:cNvPr>
          <p:cNvGrpSpPr/>
          <p:nvPr/>
        </p:nvGrpSpPr>
        <p:grpSpPr>
          <a:xfrm>
            <a:off x="9171150" y="4270274"/>
            <a:ext cx="1395414" cy="323938"/>
            <a:chOff x="9171150" y="4270274"/>
            <a:chExt cx="1395414" cy="323938"/>
          </a:xfrm>
        </p:grpSpPr>
        <p:cxnSp>
          <p:nvCxnSpPr>
            <p:cNvPr id="24616" name="Straight Connector 24615">
              <a:extLst>
                <a:ext uri="{FF2B5EF4-FFF2-40B4-BE49-F238E27FC236}">
                  <a16:creationId xmlns:a16="http://schemas.microsoft.com/office/drawing/2014/main" id="{681B4D2F-5A95-4FAF-5D48-ECA614A5FC69}"/>
                </a:ext>
              </a:extLst>
            </p:cNvPr>
            <p:cNvCxnSpPr>
              <a:cxnSpLocks/>
            </p:cNvCxnSpPr>
            <p:nvPr/>
          </p:nvCxnSpPr>
          <p:spPr bwMode="auto">
            <a:xfrm>
              <a:off x="9171150"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7" name="Straight Connector 24616">
              <a:extLst>
                <a:ext uri="{FF2B5EF4-FFF2-40B4-BE49-F238E27FC236}">
                  <a16:creationId xmlns:a16="http://schemas.microsoft.com/office/drawing/2014/main" id="{4ADD87B0-E290-357A-5965-C78E0BE0E793}"/>
                </a:ext>
              </a:extLst>
            </p:cNvPr>
            <p:cNvCxnSpPr>
              <a:cxnSpLocks/>
            </p:cNvCxnSpPr>
            <p:nvPr/>
          </p:nvCxnSpPr>
          <p:spPr bwMode="auto">
            <a:xfrm>
              <a:off x="9225919"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8" name="Straight Connector 24617">
              <a:extLst>
                <a:ext uri="{FF2B5EF4-FFF2-40B4-BE49-F238E27FC236}">
                  <a16:creationId xmlns:a16="http://schemas.microsoft.com/office/drawing/2014/main" id="{0CE73071-458C-E966-3D27-B16E9BEAA683}"/>
                </a:ext>
              </a:extLst>
            </p:cNvPr>
            <p:cNvCxnSpPr>
              <a:cxnSpLocks/>
            </p:cNvCxnSpPr>
            <p:nvPr/>
          </p:nvCxnSpPr>
          <p:spPr bwMode="auto">
            <a:xfrm>
              <a:off x="9380700"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9" name="Straight Connector 24618">
              <a:extLst>
                <a:ext uri="{FF2B5EF4-FFF2-40B4-BE49-F238E27FC236}">
                  <a16:creationId xmlns:a16="http://schemas.microsoft.com/office/drawing/2014/main" id="{9381BBFA-D3E6-7624-6298-1BD8328612F9}"/>
                </a:ext>
              </a:extLst>
            </p:cNvPr>
            <p:cNvCxnSpPr>
              <a:cxnSpLocks/>
            </p:cNvCxnSpPr>
            <p:nvPr/>
          </p:nvCxnSpPr>
          <p:spPr bwMode="auto">
            <a:xfrm>
              <a:off x="9394988"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0" name="Straight Connector 24619">
              <a:extLst>
                <a:ext uri="{FF2B5EF4-FFF2-40B4-BE49-F238E27FC236}">
                  <a16:creationId xmlns:a16="http://schemas.microsoft.com/office/drawing/2014/main" id="{AC20D44F-9101-8C55-52C5-8DD4C1D8CA1B}"/>
                </a:ext>
              </a:extLst>
            </p:cNvPr>
            <p:cNvCxnSpPr>
              <a:cxnSpLocks/>
            </p:cNvCxnSpPr>
            <p:nvPr/>
          </p:nvCxnSpPr>
          <p:spPr bwMode="auto">
            <a:xfrm>
              <a:off x="9428325"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1" name="Straight Connector 24620">
              <a:extLst>
                <a:ext uri="{FF2B5EF4-FFF2-40B4-BE49-F238E27FC236}">
                  <a16:creationId xmlns:a16="http://schemas.microsoft.com/office/drawing/2014/main" id="{0FF7CD89-933B-85CD-6C3C-8EB6800DF202}"/>
                </a:ext>
              </a:extLst>
            </p:cNvPr>
            <p:cNvCxnSpPr>
              <a:cxnSpLocks/>
            </p:cNvCxnSpPr>
            <p:nvPr/>
          </p:nvCxnSpPr>
          <p:spPr bwMode="auto">
            <a:xfrm>
              <a:off x="9509288"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2" name="Straight Connector 24621">
              <a:extLst>
                <a:ext uri="{FF2B5EF4-FFF2-40B4-BE49-F238E27FC236}">
                  <a16:creationId xmlns:a16="http://schemas.microsoft.com/office/drawing/2014/main" id="{356B1FEC-3387-CE33-48BA-354CEAA3E61C}"/>
                </a:ext>
              </a:extLst>
            </p:cNvPr>
            <p:cNvCxnSpPr>
              <a:cxnSpLocks/>
            </p:cNvCxnSpPr>
            <p:nvPr/>
          </p:nvCxnSpPr>
          <p:spPr bwMode="auto">
            <a:xfrm>
              <a:off x="9521194"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3" name="Straight Connector 24622">
              <a:extLst>
                <a:ext uri="{FF2B5EF4-FFF2-40B4-BE49-F238E27FC236}">
                  <a16:creationId xmlns:a16="http://schemas.microsoft.com/office/drawing/2014/main" id="{D8D7FCC2-C408-F02F-1DD4-71EF0821E23D}"/>
                </a:ext>
              </a:extLst>
            </p:cNvPr>
            <p:cNvCxnSpPr>
              <a:cxnSpLocks/>
            </p:cNvCxnSpPr>
            <p:nvPr/>
          </p:nvCxnSpPr>
          <p:spPr bwMode="auto">
            <a:xfrm>
              <a:off x="9530719"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4" name="Straight Connector 24623">
              <a:extLst>
                <a:ext uri="{FF2B5EF4-FFF2-40B4-BE49-F238E27FC236}">
                  <a16:creationId xmlns:a16="http://schemas.microsoft.com/office/drawing/2014/main" id="{F8007595-345A-975B-93AC-B2553FA93F23}"/>
                </a:ext>
              </a:extLst>
            </p:cNvPr>
            <p:cNvCxnSpPr>
              <a:cxnSpLocks/>
            </p:cNvCxnSpPr>
            <p:nvPr/>
          </p:nvCxnSpPr>
          <p:spPr bwMode="auto">
            <a:xfrm>
              <a:off x="964501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5" name="Straight Connector 24624">
              <a:extLst>
                <a:ext uri="{FF2B5EF4-FFF2-40B4-BE49-F238E27FC236}">
                  <a16:creationId xmlns:a16="http://schemas.microsoft.com/office/drawing/2014/main" id="{7A1E5FCC-72C9-EC10-1AC4-408B59E37193}"/>
                </a:ext>
              </a:extLst>
            </p:cNvPr>
            <p:cNvCxnSpPr>
              <a:cxnSpLocks/>
            </p:cNvCxnSpPr>
            <p:nvPr/>
          </p:nvCxnSpPr>
          <p:spPr bwMode="auto">
            <a:xfrm>
              <a:off x="968311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6" name="Straight Connector 24625">
              <a:extLst>
                <a:ext uri="{FF2B5EF4-FFF2-40B4-BE49-F238E27FC236}">
                  <a16:creationId xmlns:a16="http://schemas.microsoft.com/office/drawing/2014/main" id="{57897617-A51D-70B2-79A0-003FC85272C6}"/>
                </a:ext>
              </a:extLst>
            </p:cNvPr>
            <p:cNvCxnSpPr>
              <a:cxnSpLocks/>
            </p:cNvCxnSpPr>
            <p:nvPr/>
          </p:nvCxnSpPr>
          <p:spPr bwMode="auto">
            <a:xfrm>
              <a:off x="974741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7" name="Straight Connector 24626">
              <a:extLst>
                <a:ext uri="{FF2B5EF4-FFF2-40B4-BE49-F238E27FC236}">
                  <a16:creationId xmlns:a16="http://schemas.microsoft.com/office/drawing/2014/main" id="{DF6819C2-4E06-73CC-E4F5-2D3070F88B91}"/>
                </a:ext>
              </a:extLst>
            </p:cNvPr>
            <p:cNvCxnSpPr>
              <a:cxnSpLocks/>
            </p:cNvCxnSpPr>
            <p:nvPr/>
          </p:nvCxnSpPr>
          <p:spPr bwMode="auto">
            <a:xfrm>
              <a:off x="9756938"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8" name="Straight Connector 24627">
              <a:extLst>
                <a:ext uri="{FF2B5EF4-FFF2-40B4-BE49-F238E27FC236}">
                  <a16:creationId xmlns:a16="http://schemas.microsoft.com/office/drawing/2014/main" id="{8C5240CA-19B8-3564-1B95-8F788763A14C}"/>
                </a:ext>
              </a:extLst>
            </p:cNvPr>
            <p:cNvCxnSpPr>
              <a:cxnSpLocks/>
            </p:cNvCxnSpPr>
            <p:nvPr/>
          </p:nvCxnSpPr>
          <p:spPr bwMode="auto">
            <a:xfrm>
              <a:off x="980456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9" name="Straight Connector 24628">
              <a:extLst>
                <a:ext uri="{FF2B5EF4-FFF2-40B4-BE49-F238E27FC236}">
                  <a16:creationId xmlns:a16="http://schemas.microsoft.com/office/drawing/2014/main" id="{4FB26FD5-D903-FDC8-4C17-19582FA880E2}"/>
                </a:ext>
              </a:extLst>
            </p:cNvPr>
            <p:cNvCxnSpPr>
              <a:cxnSpLocks/>
            </p:cNvCxnSpPr>
            <p:nvPr/>
          </p:nvCxnSpPr>
          <p:spPr bwMode="auto">
            <a:xfrm>
              <a:off x="9833138"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0" name="Straight Connector 24629">
              <a:extLst>
                <a:ext uri="{FF2B5EF4-FFF2-40B4-BE49-F238E27FC236}">
                  <a16:creationId xmlns:a16="http://schemas.microsoft.com/office/drawing/2014/main" id="{323EE0E9-921E-D773-184F-988272520AE3}"/>
                </a:ext>
              </a:extLst>
            </p:cNvPr>
            <p:cNvCxnSpPr>
              <a:cxnSpLocks/>
            </p:cNvCxnSpPr>
            <p:nvPr/>
          </p:nvCxnSpPr>
          <p:spPr bwMode="auto">
            <a:xfrm>
              <a:off x="985456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1" name="Straight Connector 24630">
              <a:extLst>
                <a:ext uri="{FF2B5EF4-FFF2-40B4-BE49-F238E27FC236}">
                  <a16:creationId xmlns:a16="http://schemas.microsoft.com/office/drawing/2014/main" id="{F3ECB9B5-557F-1877-F6E2-EF8E2356451F}"/>
                </a:ext>
              </a:extLst>
            </p:cNvPr>
            <p:cNvCxnSpPr>
              <a:cxnSpLocks/>
            </p:cNvCxnSpPr>
            <p:nvPr/>
          </p:nvCxnSpPr>
          <p:spPr bwMode="auto">
            <a:xfrm>
              <a:off x="9868857"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2" name="Straight Connector 24631">
              <a:extLst>
                <a:ext uri="{FF2B5EF4-FFF2-40B4-BE49-F238E27FC236}">
                  <a16:creationId xmlns:a16="http://schemas.microsoft.com/office/drawing/2014/main" id="{C224598E-F6AF-21A3-BC9C-C77C42CC64D7}"/>
                </a:ext>
              </a:extLst>
            </p:cNvPr>
            <p:cNvCxnSpPr>
              <a:cxnSpLocks/>
            </p:cNvCxnSpPr>
            <p:nvPr/>
          </p:nvCxnSpPr>
          <p:spPr bwMode="auto">
            <a:xfrm>
              <a:off x="9885526"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3" name="Straight Connector 24632">
              <a:extLst>
                <a:ext uri="{FF2B5EF4-FFF2-40B4-BE49-F238E27FC236}">
                  <a16:creationId xmlns:a16="http://schemas.microsoft.com/office/drawing/2014/main" id="{2408693C-943E-AB9F-DBC1-5FD95A34018F}"/>
                </a:ext>
              </a:extLst>
            </p:cNvPr>
            <p:cNvCxnSpPr>
              <a:cxnSpLocks/>
            </p:cNvCxnSpPr>
            <p:nvPr/>
          </p:nvCxnSpPr>
          <p:spPr bwMode="auto">
            <a:xfrm>
              <a:off x="10133176"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4" name="Straight Connector 24633">
              <a:extLst>
                <a:ext uri="{FF2B5EF4-FFF2-40B4-BE49-F238E27FC236}">
                  <a16:creationId xmlns:a16="http://schemas.microsoft.com/office/drawing/2014/main" id="{8E40D034-D4FF-2E1E-11EC-75F4DEBFF623}"/>
                </a:ext>
              </a:extLst>
            </p:cNvPr>
            <p:cNvCxnSpPr>
              <a:cxnSpLocks/>
            </p:cNvCxnSpPr>
            <p:nvPr/>
          </p:nvCxnSpPr>
          <p:spPr bwMode="auto">
            <a:xfrm>
              <a:off x="10187945"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5" name="Straight Connector 24634">
              <a:extLst>
                <a:ext uri="{FF2B5EF4-FFF2-40B4-BE49-F238E27FC236}">
                  <a16:creationId xmlns:a16="http://schemas.microsoft.com/office/drawing/2014/main" id="{F8DCC63E-F6EB-2BCA-18E4-3C9109656484}"/>
                </a:ext>
              </a:extLst>
            </p:cNvPr>
            <p:cNvCxnSpPr>
              <a:cxnSpLocks/>
            </p:cNvCxnSpPr>
            <p:nvPr/>
          </p:nvCxnSpPr>
          <p:spPr bwMode="auto">
            <a:xfrm>
              <a:off x="1020461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6" name="Straight Connector 24635">
              <a:extLst>
                <a:ext uri="{FF2B5EF4-FFF2-40B4-BE49-F238E27FC236}">
                  <a16:creationId xmlns:a16="http://schemas.microsoft.com/office/drawing/2014/main" id="{A2BC9F11-6C0C-F3E9-CE06-5C5550F4E011}"/>
                </a:ext>
              </a:extLst>
            </p:cNvPr>
            <p:cNvCxnSpPr>
              <a:cxnSpLocks/>
            </p:cNvCxnSpPr>
            <p:nvPr/>
          </p:nvCxnSpPr>
          <p:spPr bwMode="auto">
            <a:xfrm>
              <a:off x="10507032" y="4517925"/>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7" name="Straight Connector 24636">
              <a:extLst>
                <a:ext uri="{FF2B5EF4-FFF2-40B4-BE49-F238E27FC236}">
                  <a16:creationId xmlns:a16="http://schemas.microsoft.com/office/drawing/2014/main" id="{7EBCE55D-849C-21BC-6E25-BD8854C0A2BA}"/>
                </a:ext>
              </a:extLst>
            </p:cNvPr>
            <p:cNvCxnSpPr>
              <a:cxnSpLocks/>
            </p:cNvCxnSpPr>
            <p:nvPr/>
          </p:nvCxnSpPr>
          <p:spPr bwMode="auto">
            <a:xfrm>
              <a:off x="10542751" y="4517925"/>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8" name="Straight Connector 24637">
              <a:extLst>
                <a:ext uri="{FF2B5EF4-FFF2-40B4-BE49-F238E27FC236}">
                  <a16:creationId xmlns:a16="http://schemas.microsoft.com/office/drawing/2014/main" id="{45060EB8-DE6C-6ACF-4849-BAC77E5D6B0A}"/>
                </a:ext>
              </a:extLst>
            </p:cNvPr>
            <p:cNvCxnSpPr>
              <a:cxnSpLocks/>
            </p:cNvCxnSpPr>
            <p:nvPr/>
          </p:nvCxnSpPr>
          <p:spPr bwMode="auto">
            <a:xfrm>
              <a:off x="10566564" y="4517925"/>
              <a:ext cx="0" cy="76287"/>
            </a:xfrm>
            <a:prstGeom prst="line">
              <a:avLst/>
            </a:prstGeom>
            <a:noFill/>
            <a:ln w="19050" cap="flat" cmpd="sng" algn="ctr">
              <a:solidFill>
                <a:schemeClr val="accent4"/>
              </a:solidFill>
              <a:prstDash val="solid"/>
              <a:round/>
              <a:headEnd type="none" w="med" len="med"/>
              <a:tailEnd type="none" w="med" len="med"/>
            </a:ln>
            <a:effectLst/>
          </p:spPr>
        </p:cxnSp>
      </p:grpSp>
      <p:cxnSp>
        <p:nvCxnSpPr>
          <p:cNvPr id="24639" name="Straight Connector 24638">
            <a:extLst>
              <a:ext uri="{FF2B5EF4-FFF2-40B4-BE49-F238E27FC236}">
                <a16:creationId xmlns:a16="http://schemas.microsoft.com/office/drawing/2014/main" id="{91C043BB-A6E6-2BCA-5B94-801A3A15281B}"/>
              </a:ext>
            </a:extLst>
          </p:cNvPr>
          <p:cNvCxnSpPr>
            <a:cxnSpLocks/>
          </p:cNvCxnSpPr>
          <p:nvPr/>
        </p:nvCxnSpPr>
        <p:spPr bwMode="auto">
          <a:xfrm>
            <a:off x="8735081" y="1594289"/>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0" name="Straight Connector 46079">
            <a:extLst>
              <a:ext uri="{FF2B5EF4-FFF2-40B4-BE49-F238E27FC236}">
                <a16:creationId xmlns:a16="http://schemas.microsoft.com/office/drawing/2014/main" id="{66FB8135-6E47-ABAD-22B8-D3C834B14630}"/>
              </a:ext>
            </a:extLst>
          </p:cNvPr>
          <p:cNvCxnSpPr>
            <a:cxnSpLocks/>
          </p:cNvCxnSpPr>
          <p:nvPr/>
        </p:nvCxnSpPr>
        <p:spPr bwMode="auto">
          <a:xfrm>
            <a:off x="8925581" y="1634770"/>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1" name="Straight Connector 46080">
            <a:extLst>
              <a:ext uri="{FF2B5EF4-FFF2-40B4-BE49-F238E27FC236}">
                <a16:creationId xmlns:a16="http://schemas.microsoft.com/office/drawing/2014/main" id="{0B065D6D-8388-5F7D-1E61-EED71C9544FB}"/>
              </a:ext>
            </a:extLst>
          </p:cNvPr>
          <p:cNvCxnSpPr>
            <a:cxnSpLocks/>
          </p:cNvCxnSpPr>
          <p:nvPr/>
        </p:nvCxnSpPr>
        <p:spPr bwMode="auto">
          <a:xfrm>
            <a:off x="8944631" y="1634770"/>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2" name="Straight Connector 46081">
            <a:extLst>
              <a:ext uri="{FF2B5EF4-FFF2-40B4-BE49-F238E27FC236}">
                <a16:creationId xmlns:a16="http://schemas.microsoft.com/office/drawing/2014/main" id="{EC3CA98A-2274-460F-0179-7F2AB0C354AE}"/>
              </a:ext>
            </a:extLst>
          </p:cNvPr>
          <p:cNvCxnSpPr>
            <a:cxnSpLocks/>
          </p:cNvCxnSpPr>
          <p:nvPr/>
        </p:nvCxnSpPr>
        <p:spPr bwMode="auto">
          <a:xfrm>
            <a:off x="9173231" y="1789551"/>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3" name="Straight Connector 46082">
            <a:extLst>
              <a:ext uri="{FF2B5EF4-FFF2-40B4-BE49-F238E27FC236}">
                <a16:creationId xmlns:a16="http://schemas.microsoft.com/office/drawing/2014/main" id="{C920FF0F-F272-6ADF-C1A9-F8236609475B}"/>
              </a:ext>
            </a:extLst>
          </p:cNvPr>
          <p:cNvCxnSpPr>
            <a:cxnSpLocks/>
          </p:cNvCxnSpPr>
          <p:nvPr/>
        </p:nvCxnSpPr>
        <p:spPr bwMode="auto">
          <a:xfrm>
            <a:off x="9187519" y="1789551"/>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4" name="Straight Connector 46083">
            <a:extLst>
              <a:ext uri="{FF2B5EF4-FFF2-40B4-BE49-F238E27FC236}">
                <a16:creationId xmlns:a16="http://schemas.microsoft.com/office/drawing/2014/main" id="{63C6F371-B565-7B65-1D62-C436A60A149C}"/>
              </a:ext>
            </a:extLst>
          </p:cNvPr>
          <p:cNvCxnSpPr>
            <a:cxnSpLocks/>
          </p:cNvCxnSpPr>
          <p:nvPr/>
        </p:nvCxnSpPr>
        <p:spPr bwMode="auto">
          <a:xfrm>
            <a:off x="9192281" y="1822888"/>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5" name="Straight Connector 46084">
            <a:extLst>
              <a:ext uri="{FF2B5EF4-FFF2-40B4-BE49-F238E27FC236}">
                <a16:creationId xmlns:a16="http://schemas.microsoft.com/office/drawing/2014/main" id="{D0A38A30-7848-9C18-898F-ED069C01420E}"/>
              </a:ext>
            </a:extLst>
          </p:cNvPr>
          <p:cNvCxnSpPr>
            <a:cxnSpLocks/>
          </p:cNvCxnSpPr>
          <p:nvPr/>
        </p:nvCxnSpPr>
        <p:spPr bwMode="auto">
          <a:xfrm>
            <a:off x="9485174"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6" name="Straight Connector 46085">
            <a:extLst>
              <a:ext uri="{FF2B5EF4-FFF2-40B4-BE49-F238E27FC236}">
                <a16:creationId xmlns:a16="http://schemas.microsoft.com/office/drawing/2014/main" id="{221F1099-10E9-2E4B-2AC7-558A77ADF8D9}"/>
              </a:ext>
            </a:extLst>
          </p:cNvPr>
          <p:cNvCxnSpPr>
            <a:cxnSpLocks/>
          </p:cNvCxnSpPr>
          <p:nvPr/>
        </p:nvCxnSpPr>
        <p:spPr bwMode="auto">
          <a:xfrm>
            <a:off x="94994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7" name="Straight Connector 46086">
            <a:extLst>
              <a:ext uri="{FF2B5EF4-FFF2-40B4-BE49-F238E27FC236}">
                <a16:creationId xmlns:a16="http://schemas.microsoft.com/office/drawing/2014/main" id="{7ED5F869-8800-EE0C-E01A-CD22EFCC008F}"/>
              </a:ext>
            </a:extLst>
          </p:cNvPr>
          <p:cNvCxnSpPr>
            <a:cxnSpLocks/>
          </p:cNvCxnSpPr>
          <p:nvPr/>
        </p:nvCxnSpPr>
        <p:spPr bwMode="auto">
          <a:xfrm>
            <a:off x="951136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8" name="Straight Connector 46087">
            <a:extLst>
              <a:ext uri="{FF2B5EF4-FFF2-40B4-BE49-F238E27FC236}">
                <a16:creationId xmlns:a16="http://schemas.microsoft.com/office/drawing/2014/main" id="{BD34FF3A-4A9F-BDDF-325C-E3B2DB013CD4}"/>
              </a:ext>
            </a:extLst>
          </p:cNvPr>
          <p:cNvCxnSpPr>
            <a:cxnSpLocks/>
          </p:cNvCxnSpPr>
          <p:nvPr/>
        </p:nvCxnSpPr>
        <p:spPr bwMode="auto">
          <a:xfrm>
            <a:off x="952327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9" name="Straight Connector 46088">
            <a:extLst>
              <a:ext uri="{FF2B5EF4-FFF2-40B4-BE49-F238E27FC236}">
                <a16:creationId xmlns:a16="http://schemas.microsoft.com/office/drawing/2014/main" id="{B441F25C-AFAA-BF3D-578B-093BCE899210}"/>
              </a:ext>
            </a:extLst>
          </p:cNvPr>
          <p:cNvCxnSpPr>
            <a:cxnSpLocks/>
          </p:cNvCxnSpPr>
          <p:nvPr/>
        </p:nvCxnSpPr>
        <p:spPr bwMode="auto">
          <a:xfrm>
            <a:off x="954232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0" name="Straight Connector 46089">
            <a:extLst>
              <a:ext uri="{FF2B5EF4-FFF2-40B4-BE49-F238E27FC236}">
                <a16:creationId xmlns:a16="http://schemas.microsoft.com/office/drawing/2014/main" id="{B3EF4700-D9D1-392C-20AB-5B56540F9CC6}"/>
              </a:ext>
            </a:extLst>
          </p:cNvPr>
          <p:cNvCxnSpPr>
            <a:cxnSpLocks/>
          </p:cNvCxnSpPr>
          <p:nvPr/>
        </p:nvCxnSpPr>
        <p:spPr bwMode="auto">
          <a:xfrm>
            <a:off x="960423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1" name="Straight Connector 46090">
            <a:extLst>
              <a:ext uri="{FF2B5EF4-FFF2-40B4-BE49-F238E27FC236}">
                <a16:creationId xmlns:a16="http://schemas.microsoft.com/office/drawing/2014/main" id="{94C37C43-AE06-A01B-B25A-6867A9C5FBB9}"/>
              </a:ext>
            </a:extLst>
          </p:cNvPr>
          <p:cNvCxnSpPr>
            <a:cxnSpLocks/>
          </p:cNvCxnSpPr>
          <p:nvPr/>
        </p:nvCxnSpPr>
        <p:spPr bwMode="auto">
          <a:xfrm>
            <a:off x="962328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2" name="Straight Connector 46091">
            <a:extLst>
              <a:ext uri="{FF2B5EF4-FFF2-40B4-BE49-F238E27FC236}">
                <a16:creationId xmlns:a16="http://schemas.microsoft.com/office/drawing/2014/main" id="{7E049575-125D-30E3-5125-6E95E84376D3}"/>
              </a:ext>
            </a:extLst>
          </p:cNvPr>
          <p:cNvCxnSpPr>
            <a:cxnSpLocks/>
          </p:cNvCxnSpPr>
          <p:nvPr/>
        </p:nvCxnSpPr>
        <p:spPr bwMode="auto">
          <a:xfrm>
            <a:off x="9685201"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3" name="Straight Connector 46092">
            <a:extLst>
              <a:ext uri="{FF2B5EF4-FFF2-40B4-BE49-F238E27FC236}">
                <a16:creationId xmlns:a16="http://schemas.microsoft.com/office/drawing/2014/main" id="{9CDA9076-82D9-F6A2-90BF-55ED7128E8EA}"/>
              </a:ext>
            </a:extLst>
          </p:cNvPr>
          <p:cNvCxnSpPr>
            <a:cxnSpLocks/>
          </p:cNvCxnSpPr>
          <p:nvPr/>
        </p:nvCxnSpPr>
        <p:spPr bwMode="auto">
          <a:xfrm>
            <a:off x="9851888"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4" name="Straight Connector 46093">
            <a:extLst>
              <a:ext uri="{FF2B5EF4-FFF2-40B4-BE49-F238E27FC236}">
                <a16:creationId xmlns:a16="http://schemas.microsoft.com/office/drawing/2014/main" id="{BE7CB823-AB3C-726B-8DBA-CCDE4C68F018}"/>
              </a:ext>
            </a:extLst>
          </p:cNvPr>
          <p:cNvCxnSpPr>
            <a:cxnSpLocks/>
          </p:cNvCxnSpPr>
          <p:nvPr/>
        </p:nvCxnSpPr>
        <p:spPr bwMode="auto">
          <a:xfrm>
            <a:off x="9863794"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5" name="Straight Connector 46094">
            <a:extLst>
              <a:ext uri="{FF2B5EF4-FFF2-40B4-BE49-F238E27FC236}">
                <a16:creationId xmlns:a16="http://schemas.microsoft.com/office/drawing/2014/main" id="{3B6AF83E-3FCC-9D5C-8E85-96BA718EB68A}"/>
              </a:ext>
            </a:extLst>
          </p:cNvPr>
          <p:cNvCxnSpPr>
            <a:cxnSpLocks/>
          </p:cNvCxnSpPr>
          <p:nvPr/>
        </p:nvCxnSpPr>
        <p:spPr bwMode="auto">
          <a:xfrm>
            <a:off x="9878081"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6" name="Straight Connector 46095">
            <a:extLst>
              <a:ext uri="{FF2B5EF4-FFF2-40B4-BE49-F238E27FC236}">
                <a16:creationId xmlns:a16="http://schemas.microsoft.com/office/drawing/2014/main" id="{BBA3B094-0B75-B793-9D60-5BE202FAEADA}"/>
              </a:ext>
            </a:extLst>
          </p:cNvPr>
          <p:cNvCxnSpPr>
            <a:cxnSpLocks/>
          </p:cNvCxnSpPr>
          <p:nvPr/>
        </p:nvCxnSpPr>
        <p:spPr bwMode="auto">
          <a:xfrm>
            <a:off x="9894750"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7" name="Straight Connector 46096">
            <a:extLst>
              <a:ext uri="{FF2B5EF4-FFF2-40B4-BE49-F238E27FC236}">
                <a16:creationId xmlns:a16="http://schemas.microsoft.com/office/drawing/2014/main" id="{648CCC9A-F3FB-A7E8-E50E-61072C1BFF9D}"/>
              </a:ext>
            </a:extLst>
          </p:cNvPr>
          <p:cNvCxnSpPr>
            <a:cxnSpLocks/>
          </p:cNvCxnSpPr>
          <p:nvPr/>
        </p:nvCxnSpPr>
        <p:spPr bwMode="auto">
          <a:xfrm>
            <a:off x="990665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8" name="Straight Connector 46097">
            <a:extLst>
              <a:ext uri="{FF2B5EF4-FFF2-40B4-BE49-F238E27FC236}">
                <a16:creationId xmlns:a16="http://schemas.microsoft.com/office/drawing/2014/main" id="{4E6D7148-EA7A-3033-3D97-95E0EC548126}"/>
              </a:ext>
            </a:extLst>
          </p:cNvPr>
          <p:cNvCxnSpPr>
            <a:cxnSpLocks/>
          </p:cNvCxnSpPr>
          <p:nvPr/>
        </p:nvCxnSpPr>
        <p:spPr bwMode="auto">
          <a:xfrm>
            <a:off x="10082868"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9" name="Straight Connector 46098">
            <a:extLst>
              <a:ext uri="{FF2B5EF4-FFF2-40B4-BE49-F238E27FC236}">
                <a16:creationId xmlns:a16="http://schemas.microsoft.com/office/drawing/2014/main" id="{0742CAA2-2118-0F15-4656-30248C296041}"/>
              </a:ext>
            </a:extLst>
          </p:cNvPr>
          <p:cNvCxnSpPr>
            <a:cxnSpLocks/>
          </p:cNvCxnSpPr>
          <p:nvPr/>
        </p:nvCxnSpPr>
        <p:spPr bwMode="auto">
          <a:xfrm>
            <a:off x="1012334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0" name="Straight Connector 46099">
            <a:extLst>
              <a:ext uri="{FF2B5EF4-FFF2-40B4-BE49-F238E27FC236}">
                <a16:creationId xmlns:a16="http://schemas.microsoft.com/office/drawing/2014/main" id="{16DC6D78-5845-2730-2F93-24EFD8CAA3DA}"/>
              </a:ext>
            </a:extLst>
          </p:cNvPr>
          <p:cNvCxnSpPr>
            <a:cxnSpLocks/>
          </p:cNvCxnSpPr>
          <p:nvPr/>
        </p:nvCxnSpPr>
        <p:spPr bwMode="auto">
          <a:xfrm>
            <a:off x="101852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1" name="Straight Connector 46100">
            <a:extLst>
              <a:ext uri="{FF2B5EF4-FFF2-40B4-BE49-F238E27FC236}">
                <a16:creationId xmlns:a16="http://schemas.microsoft.com/office/drawing/2014/main" id="{C46386D8-0CEE-AB0F-9210-BFEE6D96282D}"/>
              </a:ext>
            </a:extLst>
          </p:cNvPr>
          <p:cNvCxnSpPr>
            <a:cxnSpLocks/>
          </p:cNvCxnSpPr>
          <p:nvPr/>
        </p:nvCxnSpPr>
        <p:spPr bwMode="auto">
          <a:xfrm>
            <a:off x="10201930"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2" name="Straight Connector 46101">
            <a:extLst>
              <a:ext uri="{FF2B5EF4-FFF2-40B4-BE49-F238E27FC236}">
                <a16:creationId xmlns:a16="http://schemas.microsoft.com/office/drawing/2014/main" id="{17538558-0A51-7C88-317A-6A3904B83472}"/>
              </a:ext>
            </a:extLst>
          </p:cNvPr>
          <p:cNvCxnSpPr>
            <a:cxnSpLocks/>
          </p:cNvCxnSpPr>
          <p:nvPr/>
        </p:nvCxnSpPr>
        <p:spPr bwMode="auto">
          <a:xfrm>
            <a:off x="10556737"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3" name="Straight Connector 46102">
            <a:extLst>
              <a:ext uri="{FF2B5EF4-FFF2-40B4-BE49-F238E27FC236}">
                <a16:creationId xmlns:a16="http://schemas.microsoft.com/office/drawing/2014/main" id="{7E2794A0-76F8-2148-665D-4A27EB61B7E6}"/>
              </a:ext>
            </a:extLst>
          </p:cNvPr>
          <p:cNvCxnSpPr>
            <a:cxnSpLocks/>
          </p:cNvCxnSpPr>
          <p:nvPr/>
        </p:nvCxnSpPr>
        <p:spPr bwMode="auto">
          <a:xfrm>
            <a:off x="108710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4" name="Straight Connector 46103">
            <a:extLst>
              <a:ext uri="{FF2B5EF4-FFF2-40B4-BE49-F238E27FC236}">
                <a16:creationId xmlns:a16="http://schemas.microsoft.com/office/drawing/2014/main" id="{30F8BA77-5CCE-F145-C6C4-15B5BD2CE801}"/>
              </a:ext>
            </a:extLst>
          </p:cNvPr>
          <p:cNvCxnSpPr>
            <a:cxnSpLocks/>
          </p:cNvCxnSpPr>
          <p:nvPr/>
        </p:nvCxnSpPr>
        <p:spPr bwMode="auto">
          <a:xfrm>
            <a:off x="1091630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5" name="Straight Connector 46104">
            <a:extLst>
              <a:ext uri="{FF2B5EF4-FFF2-40B4-BE49-F238E27FC236}">
                <a16:creationId xmlns:a16="http://schemas.microsoft.com/office/drawing/2014/main" id="{4013AD9D-9BF3-ECEC-5FF7-8E070CE32406}"/>
              </a:ext>
            </a:extLst>
          </p:cNvPr>
          <p:cNvCxnSpPr>
            <a:cxnSpLocks/>
          </p:cNvCxnSpPr>
          <p:nvPr/>
        </p:nvCxnSpPr>
        <p:spPr bwMode="auto">
          <a:xfrm>
            <a:off x="10942500" y="1875275"/>
            <a:ext cx="0" cy="76287"/>
          </a:xfrm>
          <a:prstGeom prst="line">
            <a:avLst/>
          </a:prstGeom>
          <a:noFill/>
          <a:ln w="19050" cap="flat" cmpd="sng" algn="ctr">
            <a:solidFill>
              <a:schemeClr val="accent1"/>
            </a:solidFill>
            <a:prstDash val="solid"/>
            <a:round/>
            <a:headEnd type="none" w="med" len="med"/>
            <a:tailEnd type="none" w="med" len="med"/>
          </a:ln>
          <a:effectLst/>
        </p:spPr>
      </p:cxnSp>
      <p:sp>
        <p:nvSpPr>
          <p:cNvPr id="8" name="Rectangle 2">
            <a:extLst>
              <a:ext uri="{FF2B5EF4-FFF2-40B4-BE49-F238E27FC236}">
                <a16:creationId xmlns:a16="http://schemas.microsoft.com/office/drawing/2014/main" id="{93B798C2-F1C7-7848-489D-B91483258C69}"/>
              </a:ext>
            </a:extLst>
          </p:cNvPr>
          <p:cNvSpPr>
            <a:spLocks noGrp="1" noChangeArrowheads="1"/>
          </p:cNvSpPr>
          <p:nvPr>
            <p:ph type="title"/>
          </p:nvPr>
        </p:nvSpPr>
        <p:spPr>
          <a:xfrm>
            <a:off x="609759" y="238127"/>
            <a:ext cx="11141055" cy="1103313"/>
          </a:xfrm>
        </p:spPr>
        <p:txBody>
          <a:bodyPr/>
          <a:lstStyle/>
          <a:p>
            <a:pPr eaLnBrk="1" hangingPunct="1"/>
            <a:r>
              <a:rPr lang="en-US" altLang="en-US" sz="3600" dirty="0"/>
              <a:t>Phase Ia/b </a:t>
            </a:r>
            <a:r>
              <a:rPr lang="en-US" dirty="0"/>
              <a:t>EMBER Study of Imlunestrant + CDK4/6i ± </a:t>
            </a:r>
            <a:br>
              <a:rPr lang="en-US" dirty="0"/>
            </a:br>
            <a:r>
              <a:rPr lang="en-US" dirty="0"/>
              <a:t>AI in Patients With ER+/HER2- ABC: Efficacy</a:t>
            </a:r>
            <a:endParaRPr lang="en-US" altLang="en-US" dirty="0"/>
          </a:p>
        </p:txBody>
      </p:sp>
      <p:sp>
        <p:nvSpPr>
          <p:cNvPr id="46106" name="Oval 46105">
            <a:extLst>
              <a:ext uri="{FF2B5EF4-FFF2-40B4-BE49-F238E27FC236}">
                <a16:creationId xmlns:a16="http://schemas.microsoft.com/office/drawing/2014/main" id="{52E3467D-E7E6-7AC7-2E4A-FC77F21F9A82}"/>
              </a:ext>
            </a:extLst>
          </p:cNvPr>
          <p:cNvSpPr/>
          <p:nvPr/>
        </p:nvSpPr>
        <p:spPr bwMode="auto">
          <a:xfrm>
            <a:off x="10670988" y="717841"/>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2050804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TROPiCS-02: </a:t>
            </a:r>
            <a:r>
              <a:rPr lang="en-US" dirty="0"/>
              <a:t>Sacituzumab Govitecan vs CT for </a:t>
            </a:r>
            <a:br>
              <a:rPr lang="en-US" dirty="0"/>
            </a:br>
            <a:r>
              <a:rPr lang="en-US" dirty="0"/>
              <a:t>Previously Treated HR+/HER2- ABC: Updated PFS/OS</a:t>
            </a:r>
            <a:endParaRPr lang="en-US" altLang="en-US" dirty="0"/>
          </a:p>
        </p:txBody>
      </p:sp>
      <p:sp>
        <p:nvSpPr>
          <p:cNvPr id="9310" name="Text Box 11">
            <a:extLst>
              <a:ext uri="{FF2B5EF4-FFF2-40B4-BE49-F238E27FC236}">
                <a16:creationId xmlns:a16="http://schemas.microsoft.com/office/drawing/2014/main" id="{5E19282A-FAC7-90BA-C0AF-66B8A0CCBA3C}"/>
              </a:ext>
            </a:extLst>
          </p:cNvPr>
          <p:cNvSpPr txBox="1">
            <a:spLocks noChangeArrowheads="1"/>
          </p:cNvSpPr>
          <p:nvPr/>
        </p:nvSpPr>
        <p:spPr bwMode="auto">
          <a:xfrm>
            <a:off x="424279" y="6394668"/>
            <a:ext cx="4357246" cy="276999"/>
          </a:xfrm>
          <a:prstGeom prst="rect">
            <a:avLst/>
          </a:prstGeom>
          <a:solidFill>
            <a:schemeClr val="tx1"/>
          </a:solid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a:t>
            </a:r>
          </a:p>
        </p:txBody>
      </p:sp>
      <p:sp>
        <p:nvSpPr>
          <p:cNvPr id="9369" name="TextBox 9368">
            <a:extLst>
              <a:ext uri="{FF2B5EF4-FFF2-40B4-BE49-F238E27FC236}">
                <a16:creationId xmlns:a16="http://schemas.microsoft.com/office/drawing/2014/main" id="{C04F9FB4-A12C-688F-1B78-9C52469B7D20}"/>
              </a:ext>
            </a:extLst>
          </p:cNvPr>
          <p:cNvSpPr txBox="1"/>
          <p:nvPr/>
        </p:nvSpPr>
        <p:spPr bwMode="auto">
          <a:xfrm>
            <a:off x="406486" y="3720443"/>
            <a:ext cx="2363121"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mn-lt"/>
              </a:rPr>
              <a:t>OS</a:t>
            </a:r>
            <a:endParaRPr lang="en-US" b="0" dirty="0">
              <a:solidFill>
                <a:schemeClr val="bg1"/>
              </a:solidFill>
              <a:latin typeface="+mn-lt"/>
            </a:endParaRPr>
          </a:p>
        </p:txBody>
      </p:sp>
      <p:sp>
        <p:nvSpPr>
          <p:cNvPr id="9370" name="TextBox 9369">
            <a:extLst>
              <a:ext uri="{FF2B5EF4-FFF2-40B4-BE49-F238E27FC236}">
                <a16:creationId xmlns:a16="http://schemas.microsoft.com/office/drawing/2014/main" id="{5674C6D0-9E78-DFB6-95F8-0AF817F38930}"/>
              </a:ext>
            </a:extLst>
          </p:cNvPr>
          <p:cNvSpPr txBox="1"/>
          <p:nvPr/>
        </p:nvSpPr>
        <p:spPr bwMode="auto">
          <a:xfrm>
            <a:off x="416447" y="1315873"/>
            <a:ext cx="2270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mn-lt"/>
              </a:rPr>
              <a:t>PFS (by BICR)</a:t>
            </a:r>
            <a:endParaRPr lang="en-US" b="0" dirty="0">
              <a:solidFill>
                <a:schemeClr val="bg1"/>
              </a:solidFill>
              <a:latin typeface="+mn-lt"/>
            </a:endParaRPr>
          </a:p>
        </p:txBody>
      </p:sp>
      <p:grpSp>
        <p:nvGrpSpPr>
          <p:cNvPr id="9246" name="Group 9245">
            <a:extLst>
              <a:ext uri="{FF2B5EF4-FFF2-40B4-BE49-F238E27FC236}">
                <a16:creationId xmlns:a16="http://schemas.microsoft.com/office/drawing/2014/main" id="{F0EFB1AA-E003-3E5F-1859-E7192B2439B7}"/>
              </a:ext>
            </a:extLst>
          </p:cNvPr>
          <p:cNvGrpSpPr/>
          <p:nvPr/>
        </p:nvGrpSpPr>
        <p:grpSpPr>
          <a:xfrm>
            <a:off x="6916360" y="1978821"/>
            <a:ext cx="4623269" cy="1061829"/>
            <a:chOff x="6169742" y="2959225"/>
            <a:chExt cx="4623269" cy="1061829"/>
          </a:xfrm>
        </p:grpSpPr>
        <p:sp>
          <p:nvSpPr>
            <p:cNvPr id="9247" name="TextBox 9246">
              <a:extLst>
                <a:ext uri="{FF2B5EF4-FFF2-40B4-BE49-F238E27FC236}">
                  <a16:creationId xmlns:a16="http://schemas.microsoft.com/office/drawing/2014/main" id="{A558965E-CE63-8A21-5D66-7D0983930389}"/>
                </a:ext>
              </a:extLst>
            </p:cNvPr>
            <p:cNvSpPr txBox="1"/>
            <p:nvPr/>
          </p:nvSpPr>
          <p:spPr bwMode="auto">
            <a:xfrm>
              <a:off x="6169742" y="2959225"/>
              <a:ext cx="262443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mn-lt"/>
                </a:rPr>
                <a:t>BICR Analysis</a:t>
              </a:r>
            </a:p>
            <a:p>
              <a:pPr>
                <a:lnSpc>
                  <a:spcPct val="100000"/>
                </a:lnSpc>
                <a:spcBef>
                  <a:spcPct val="50000"/>
                </a:spcBef>
                <a:spcAft>
                  <a:spcPct val="0"/>
                </a:spcAft>
                <a:buClrTx/>
                <a:buFontTx/>
                <a:buNone/>
              </a:pPr>
              <a:r>
                <a:rPr lang="en-US" sz="1400" b="0" dirty="0">
                  <a:solidFill>
                    <a:schemeClr val="bg1"/>
                  </a:solidFill>
                  <a:latin typeface="+mn-lt"/>
                </a:rPr>
                <a:t>Median PFS, mo (95% CI)</a:t>
              </a:r>
              <a:br>
                <a:rPr lang="en-US" sz="1400" b="0" dirty="0">
                  <a:solidFill>
                    <a:schemeClr val="bg1"/>
                  </a:solidFill>
                  <a:latin typeface="+mn-lt"/>
                </a:rPr>
              </a:br>
              <a:r>
                <a:rPr lang="en-US" sz="1400" b="0" dirty="0">
                  <a:solidFill>
                    <a:schemeClr val="bg1"/>
                  </a:solidFill>
                  <a:latin typeface="+mn-lt"/>
                </a:rPr>
                <a:t>   Stratified hazard ratio (95% CI)</a:t>
              </a:r>
              <a:br>
                <a:rPr lang="en-US" sz="1400" b="0" dirty="0">
                  <a:solidFill>
                    <a:schemeClr val="bg1"/>
                  </a:solidFill>
                  <a:latin typeface="+mn-lt"/>
                </a:rPr>
              </a:br>
              <a:r>
                <a:rPr lang="en-US" sz="1400" b="0" dirty="0">
                  <a:solidFill>
                    <a:schemeClr val="bg1"/>
                  </a:solidFill>
                  <a:latin typeface="+mn-lt"/>
                </a:rPr>
                <a:t>   Nominal </a:t>
              </a:r>
              <a:r>
                <a:rPr lang="en-US" sz="1400" b="0" i="1" dirty="0">
                  <a:solidFill>
                    <a:schemeClr val="bg1"/>
                  </a:solidFill>
                  <a:latin typeface="+mn-lt"/>
                </a:rPr>
                <a:t>P </a:t>
              </a:r>
              <a:r>
                <a:rPr lang="en-US" sz="1400" b="0" dirty="0">
                  <a:solidFill>
                    <a:schemeClr val="bg1"/>
                  </a:solidFill>
                  <a:latin typeface="+mn-lt"/>
                </a:rPr>
                <a:t>value</a:t>
              </a:r>
            </a:p>
          </p:txBody>
        </p:sp>
        <p:sp>
          <p:nvSpPr>
            <p:cNvPr id="9248" name="TextBox 9247">
              <a:extLst>
                <a:ext uri="{FF2B5EF4-FFF2-40B4-BE49-F238E27FC236}">
                  <a16:creationId xmlns:a16="http://schemas.microsoft.com/office/drawing/2014/main" id="{C27476A6-6070-B27A-B2CA-E90362AC66A5}"/>
                </a:ext>
              </a:extLst>
            </p:cNvPr>
            <p:cNvSpPr txBox="1"/>
            <p:nvPr/>
          </p:nvSpPr>
          <p:spPr bwMode="auto">
            <a:xfrm>
              <a:off x="8486473" y="2959225"/>
              <a:ext cx="107593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mn-lt"/>
                </a:rPr>
                <a:t>SG (n = 272)</a:t>
              </a:r>
            </a:p>
            <a:p>
              <a:pPr algn="ctr">
                <a:lnSpc>
                  <a:spcPct val="100000"/>
                </a:lnSpc>
                <a:spcBef>
                  <a:spcPct val="50000"/>
                </a:spcBef>
                <a:spcAft>
                  <a:spcPct val="0"/>
                </a:spcAft>
                <a:buClrTx/>
                <a:buFontTx/>
                <a:buNone/>
              </a:pPr>
              <a:r>
                <a:rPr lang="en-US" sz="1400" b="0" dirty="0">
                  <a:solidFill>
                    <a:srgbClr val="015873"/>
                  </a:solidFill>
                  <a:latin typeface="+mn-lt"/>
                </a:rPr>
                <a:t>5.5 (4.2-6.9)</a:t>
              </a:r>
            </a:p>
          </p:txBody>
        </p:sp>
        <p:sp>
          <p:nvSpPr>
            <p:cNvPr id="9249" name="TextBox 9248">
              <a:extLst>
                <a:ext uri="{FF2B5EF4-FFF2-40B4-BE49-F238E27FC236}">
                  <a16:creationId xmlns:a16="http://schemas.microsoft.com/office/drawing/2014/main" id="{723B411E-22C1-C2A7-E769-45835D4D3D08}"/>
                </a:ext>
              </a:extLst>
            </p:cNvPr>
            <p:cNvSpPr txBox="1"/>
            <p:nvPr/>
          </p:nvSpPr>
          <p:spPr bwMode="auto">
            <a:xfrm>
              <a:off x="9636925" y="2959225"/>
              <a:ext cx="115608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E1471D"/>
                  </a:solidFill>
                  <a:latin typeface="+mn-lt"/>
                </a:rPr>
                <a:t>TPC (n = 271)</a:t>
              </a:r>
            </a:p>
            <a:p>
              <a:pPr algn="ctr">
                <a:lnSpc>
                  <a:spcPct val="100000"/>
                </a:lnSpc>
                <a:spcBef>
                  <a:spcPct val="50000"/>
                </a:spcBef>
                <a:spcAft>
                  <a:spcPct val="0"/>
                </a:spcAft>
                <a:buClrTx/>
                <a:buFontTx/>
                <a:buNone/>
              </a:pPr>
              <a:r>
                <a:rPr lang="en-US" sz="1400" b="0" dirty="0">
                  <a:solidFill>
                    <a:srgbClr val="E1471D"/>
                  </a:solidFill>
                  <a:latin typeface="+mn-lt"/>
                </a:rPr>
                <a:t>4.0 (3.0-4.4)</a:t>
              </a:r>
            </a:p>
          </p:txBody>
        </p:sp>
        <p:sp>
          <p:nvSpPr>
            <p:cNvPr id="9250" name="TextBox 9249">
              <a:extLst>
                <a:ext uri="{FF2B5EF4-FFF2-40B4-BE49-F238E27FC236}">
                  <a16:creationId xmlns:a16="http://schemas.microsoft.com/office/drawing/2014/main" id="{7D08D5DB-865D-9A64-CAE9-D1EBE48A0DCE}"/>
                </a:ext>
              </a:extLst>
            </p:cNvPr>
            <p:cNvSpPr txBox="1"/>
            <p:nvPr/>
          </p:nvSpPr>
          <p:spPr bwMode="auto">
            <a:xfrm>
              <a:off x="8928711" y="3493044"/>
              <a:ext cx="1345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0.65</a:t>
              </a:r>
              <a:r>
                <a:rPr lang="en-US" sz="1400" dirty="0">
                  <a:solidFill>
                    <a:schemeClr val="bg1"/>
                  </a:solidFill>
                  <a:latin typeface="+mn-lt"/>
                </a:rPr>
                <a:t> </a:t>
              </a:r>
              <a:r>
                <a:rPr lang="en-US" sz="1400" b="0" dirty="0">
                  <a:solidFill>
                    <a:schemeClr val="bg1"/>
                  </a:solidFill>
                  <a:latin typeface="+mn-lt"/>
                </a:rPr>
                <a:t>(0.53-0.81)</a:t>
              </a:r>
              <a:br>
                <a:rPr lang="en-US" sz="1400" b="0" dirty="0">
                  <a:solidFill>
                    <a:schemeClr val="bg1"/>
                  </a:solidFill>
                  <a:latin typeface="+mn-lt"/>
                </a:rPr>
              </a:br>
              <a:r>
                <a:rPr lang="en-US" sz="1400" b="0" dirty="0">
                  <a:solidFill>
                    <a:schemeClr val="bg1"/>
                  </a:solidFill>
                  <a:latin typeface="+mn-lt"/>
                </a:rPr>
                <a:t>.0001</a:t>
              </a:r>
            </a:p>
          </p:txBody>
        </p:sp>
      </p:grpSp>
      <p:cxnSp>
        <p:nvCxnSpPr>
          <p:cNvPr id="9251" name="Straight Connector 9250">
            <a:extLst>
              <a:ext uri="{FF2B5EF4-FFF2-40B4-BE49-F238E27FC236}">
                <a16:creationId xmlns:a16="http://schemas.microsoft.com/office/drawing/2014/main" id="{9BFF25E1-FF08-0D7A-BD90-F1A98DC28F54}"/>
              </a:ext>
            </a:extLst>
          </p:cNvPr>
          <p:cNvCxnSpPr>
            <a:cxnSpLocks/>
          </p:cNvCxnSpPr>
          <p:nvPr/>
        </p:nvCxnSpPr>
        <p:spPr bwMode="auto">
          <a:xfrm>
            <a:off x="6981870" y="2273599"/>
            <a:ext cx="4453123" cy="10152"/>
          </a:xfrm>
          <a:prstGeom prst="line">
            <a:avLst/>
          </a:prstGeom>
          <a:noFill/>
          <a:ln w="19050"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8CC300F3-915B-28F6-AA4D-AB4298FF9AE9}"/>
              </a:ext>
            </a:extLst>
          </p:cNvPr>
          <p:cNvCxnSpPr>
            <a:cxnSpLocks/>
          </p:cNvCxnSpPr>
          <p:nvPr/>
        </p:nvCxnSpPr>
        <p:spPr bwMode="auto">
          <a:xfrm>
            <a:off x="7028715" y="3042506"/>
            <a:ext cx="4406278" cy="0"/>
          </a:xfrm>
          <a:prstGeom prst="line">
            <a:avLst/>
          </a:prstGeom>
          <a:noFill/>
          <a:ln w="19050" cap="flat" cmpd="sng" algn="ctr">
            <a:solidFill>
              <a:schemeClr val="bg1"/>
            </a:solidFill>
            <a:prstDash val="solid"/>
            <a:round/>
            <a:headEnd type="none" w="med" len="med"/>
            <a:tailEnd type="none" w="med" len="med"/>
          </a:ln>
          <a:effectLst/>
        </p:spPr>
      </p:cxnSp>
      <p:grpSp>
        <p:nvGrpSpPr>
          <p:cNvPr id="9353" name="Group 9352">
            <a:extLst>
              <a:ext uri="{FF2B5EF4-FFF2-40B4-BE49-F238E27FC236}">
                <a16:creationId xmlns:a16="http://schemas.microsoft.com/office/drawing/2014/main" id="{4A2D9066-3C68-68AC-1392-44A4038BE840}"/>
              </a:ext>
            </a:extLst>
          </p:cNvPr>
          <p:cNvGrpSpPr/>
          <p:nvPr/>
        </p:nvGrpSpPr>
        <p:grpSpPr>
          <a:xfrm>
            <a:off x="894777" y="1337755"/>
            <a:ext cx="9367471" cy="2754453"/>
            <a:chOff x="1199855" y="1501144"/>
            <a:chExt cx="9367471" cy="3264208"/>
          </a:xfrm>
        </p:grpSpPr>
        <p:grpSp>
          <p:nvGrpSpPr>
            <p:cNvPr id="2" name="Group 1">
              <a:extLst>
                <a:ext uri="{FF2B5EF4-FFF2-40B4-BE49-F238E27FC236}">
                  <a16:creationId xmlns:a16="http://schemas.microsoft.com/office/drawing/2014/main" id="{795E0D4E-7F9C-F6AF-75B2-634F8AADBF14}"/>
                </a:ext>
              </a:extLst>
            </p:cNvPr>
            <p:cNvGrpSpPr/>
            <p:nvPr/>
          </p:nvGrpSpPr>
          <p:grpSpPr>
            <a:xfrm>
              <a:off x="1913520" y="3062849"/>
              <a:ext cx="1280675" cy="1118009"/>
              <a:chOff x="2073897" y="3315768"/>
              <a:chExt cx="1280675" cy="1118009"/>
            </a:xfrm>
          </p:grpSpPr>
          <p:sp>
            <p:nvSpPr>
              <p:cNvPr id="3" name="Freeform 12">
                <a:extLst>
                  <a:ext uri="{FF2B5EF4-FFF2-40B4-BE49-F238E27FC236}">
                    <a16:creationId xmlns:a16="http://schemas.microsoft.com/office/drawing/2014/main" id="{2D38856E-1297-6964-8D1D-850ECFA8D85A}"/>
                  </a:ext>
                </a:extLst>
              </p:cNvPr>
              <p:cNvSpPr/>
              <p:nvPr/>
            </p:nvSpPr>
            <p:spPr bwMode="auto">
              <a:xfrm>
                <a:off x="2078665" y="3317358"/>
                <a:ext cx="925033"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4" name="Freeform 13">
                <a:extLst>
                  <a:ext uri="{FF2B5EF4-FFF2-40B4-BE49-F238E27FC236}">
                    <a16:creationId xmlns:a16="http://schemas.microsoft.com/office/drawing/2014/main" id="{5F4389D8-8ECC-0EF1-405E-6B40E1CA855C}"/>
                  </a:ext>
                </a:extLst>
              </p:cNvPr>
              <p:cNvSpPr/>
              <p:nvPr/>
            </p:nvSpPr>
            <p:spPr bwMode="auto">
              <a:xfrm>
                <a:off x="2073897" y="3315768"/>
                <a:ext cx="1280675"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grpSp>
        <p:grpSp>
          <p:nvGrpSpPr>
            <p:cNvPr id="5" name="Group 4">
              <a:extLst>
                <a:ext uri="{FF2B5EF4-FFF2-40B4-BE49-F238E27FC236}">
                  <a16:creationId xmlns:a16="http://schemas.microsoft.com/office/drawing/2014/main" id="{2A1B9A87-5579-F8A3-6AB6-24127BD984A4}"/>
                </a:ext>
              </a:extLst>
            </p:cNvPr>
            <p:cNvGrpSpPr/>
            <p:nvPr/>
          </p:nvGrpSpPr>
          <p:grpSpPr>
            <a:xfrm>
              <a:off x="3311153" y="2134894"/>
              <a:ext cx="2819400" cy="2042785"/>
              <a:chOff x="3471530" y="2387813"/>
              <a:chExt cx="2819400" cy="2042785"/>
            </a:xfrm>
          </p:grpSpPr>
          <p:cxnSp>
            <p:nvCxnSpPr>
              <p:cNvPr id="6" name="Straight Connector 5">
                <a:extLst>
                  <a:ext uri="{FF2B5EF4-FFF2-40B4-BE49-F238E27FC236}">
                    <a16:creationId xmlns:a16="http://schemas.microsoft.com/office/drawing/2014/main" id="{0FD06EE8-F613-7848-0AA8-196126F62FF6}"/>
                  </a:ext>
                </a:extLst>
              </p:cNvPr>
              <p:cNvCxnSpPr>
                <a:cxnSpLocks/>
              </p:cNvCxnSpPr>
              <p:nvPr/>
            </p:nvCxnSpPr>
            <p:spPr bwMode="auto">
              <a:xfrm>
                <a:off x="34715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7" name="Straight Connector 6">
                <a:extLst>
                  <a:ext uri="{FF2B5EF4-FFF2-40B4-BE49-F238E27FC236}">
                    <a16:creationId xmlns:a16="http://schemas.microsoft.com/office/drawing/2014/main" id="{5AFE31DB-7482-16AF-B755-6F76268BAF33}"/>
                  </a:ext>
                </a:extLst>
              </p:cNvPr>
              <p:cNvCxnSpPr>
                <a:cxnSpLocks/>
              </p:cNvCxnSpPr>
              <p:nvPr/>
            </p:nvCxnSpPr>
            <p:spPr bwMode="auto">
              <a:xfrm>
                <a:off x="4878572"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8" name="Straight Connector 7">
                <a:extLst>
                  <a:ext uri="{FF2B5EF4-FFF2-40B4-BE49-F238E27FC236}">
                    <a16:creationId xmlns:a16="http://schemas.microsoft.com/office/drawing/2014/main" id="{7A4936E8-AA90-9738-BA34-CE8C928F50BD}"/>
                  </a:ext>
                </a:extLst>
              </p:cNvPr>
              <p:cNvCxnSpPr>
                <a:cxnSpLocks/>
              </p:cNvCxnSpPr>
              <p:nvPr/>
            </p:nvCxnSpPr>
            <p:spPr bwMode="auto">
              <a:xfrm>
                <a:off x="62909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9" name="Group 8">
              <a:extLst>
                <a:ext uri="{FF2B5EF4-FFF2-40B4-BE49-F238E27FC236}">
                  <a16:creationId xmlns:a16="http://schemas.microsoft.com/office/drawing/2014/main" id="{4ABD635D-B144-E12C-1626-ABC50C6E98D7}"/>
                </a:ext>
              </a:extLst>
            </p:cNvPr>
            <p:cNvGrpSpPr/>
            <p:nvPr/>
          </p:nvGrpSpPr>
          <p:grpSpPr>
            <a:xfrm>
              <a:off x="1916617" y="1974298"/>
              <a:ext cx="7602583" cy="2096589"/>
              <a:chOff x="2076994" y="2227217"/>
              <a:chExt cx="7602583" cy="2096589"/>
            </a:xfrm>
          </p:grpSpPr>
          <p:sp>
            <p:nvSpPr>
              <p:cNvPr id="10" name="Freeform 9254">
                <a:extLst>
                  <a:ext uri="{FF2B5EF4-FFF2-40B4-BE49-F238E27FC236}">
                    <a16:creationId xmlns:a16="http://schemas.microsoft.com/office/drawing/2014/main" id="{A52522C0-E635-1CB4-04CA-71FA59533431}"/>
                  </a:ext>
                </a:extLst>
              </p:cNvPr>
              <p:cNvSpPr/>
              <p:nvPr/>
            </p:nvSpPr>
            <p:spPr bwMode="auto">
              <a:xfrm>
                <a:off x="2076994" y="2227217"/>
                <a:ext cx="7602583" cy="2096589"/>
              </a:xfrm>
              <a:custGeom>
                <a:avLst/>
                <a:gdLst>
                  <a:gd name="connsiteX0" fmla="*/ 0 w 7602583"/>
                  <a:gd name="connsiteY0" fmla="*/ 0 h 2096589"/>
                  <a:gd name="connsiteX1" fmla="*/ 130629 w 7602583"/>
                  <a:gd name="connsiteY1" fmla="*/ 0 h 2096589"/>
                  <a:gd name="connsiteX2" fmla="*/ 130629 w 7602583"/>
                  <a:gd name="connsiteY2" fmla="*/ 65314 h 2096589"/>
                  <a:gd name="connsiteX3" fmla="*/ 248195 w 7602583"/>
                  <a:gd name="connsiteY3" fmla="*/ 65314 h 2096589"/>
                  <a:gd name="connsiteX4" fmla="*/ 248195 w 7602583"/>
                  <a:gd name="connsiteY4" fmla="*/ 182880 h 2096589"/>
                  <a:gd name="connsiteX5" fmla="*/ 313509 w 7602583"/>
                  <a:gd name="connsiteY5" fmla="*/ 182880 h 2096589"/>
                  <a:gd name="connsiteX6" fmla="*/ 313509 w 7602583"/>
                  <a:gd name="connsiteY6" fmla="*/ 613954 h 2096589"/>
                  <a:gd name="connsiteX7" fmla="*/ 385355 w 7602583"/>
                  <a:gd name="connsiteY7" fmla="*/ 613954 h 2096589"/>
                  <a:gd name="connsiteX8" fmla="*/ 385355 w 7602583"/>
                  <a:gd name="connsiteY8" fmla="*/ 790303 h 2096589"/>
                  <a:gd name="connsiteX9" fmla="*/ 496389 w 7602583"/>
                  <a:gd name="connsiteY9" fmla="*/ 790303 h 2096589"/>
                  <a:gd name="connsiteX10" fmla="*/ 496389 w 7602583"/>
                  <a:gd name="connsiteY10" fmla="*/ 849086 h 2096589"/>
                  <a:gd name="connsiteX11" fmla="*/ 640080 w 7602583"/>
                  <a:gd name="connsiteY11" fmla="*/ 849086 h 2096589"/>
                  <a:gd name="connsiteX12" fmla="*/ 640080 w 7602583"/>
                  <a:gd name="connsiteY12" fmla="*/ 940526 h 2096589"/>
                  <a:gd name="connsiteX13" fmla="*/ 724989 w 7602583"/>
                  <a:gd name="connsiteY13" fmla="*/ 940526 h 2096589"/>
                  <a:gd name="connsiteX14" fmla="*/ 724989 w 7602583"/>
                  <a:gd name="connsiteY14" fmla="*/ 1005840 h 2096589"/>
                  <a:gd name="connsiteX15" fmla="*/ 836023 w 7602583"/>
                  <a:gd name="connsiteY15" fmla="*/ 1005840 h 2096589"/>
                  <a:gd name="connsiteX16" fmla="*/ 836023 w 7602583"/>
                  <a:gd name="connsiteY16" fmla="*/ 1005840 h 2096589"/>
                  <a:gd name="connsiteX17" fmla="*/ 836023 w 7602583"/>
                  <a:gd name="connsiteY17" fmla="*/ 1005840 h 2096589"/>
                  <a:gd name="connsiteX18" fmla="*/ 836023 w 7602583"/>
                  <a:gd name="connsiteY18" fmla="*/ 1064623 h 2096589"/>
                  <a:gd name="connsiteX19" fmla="*/ 933995 w 7602583"/>
                  <a:gd name="connsiteY19" fmla="*/ 1064623 h 2096589"/>
                  <a:gd name="connsiteX20" fmla="*/ 933995 w 7602583"/>
                  <a:gd name="connsiteY20" fmla="*/ 1162594 h 2096589"/>
                  <a:gd name="connsiteX21" fmla="*/ 1005840 w 7602583"/>
                  <a:gd name="connsiteY21" fmla="*/ 1162594 h 2096589"/>
                  <a:gd name="connsiteX22" fmla="*/ 1005840 w 7602583"/>
                  <a:gd name="connsiteY22" fmla="*/ 1299754 h 2096589"/>
                  <a:gd name="connsiteX23" fmla="*/ 1084217 w 7602583"/>
                  <a:gd name="connsiteY23" fmla="*/ 1299754 h 2096589"/>
                  <a:gd name="connsiteX24" fmla="*/ 1084217 w 7602583"/>
                  <a:gd name="connsiteY24" fmla="*/ 1358537 h 2096589"/>
                  <a:gd name="connsiteX25" fmla="*/ 1286692 w 7602583"/>
                  <a:gd name="connsiteY25" fmla="*/ 1358537 h 2096589"/>
                  <a:gd name="connsiteX26" fmla="*/ 1286692 w 7602583"/>
                  <a:gd name="connsiteY26" fmla="*/ 1508760 h 2096589"/>
                  <a:gd name="connsiteX27" fmla="*/ 1371600 w 7602583"/>
                  <a:gd name="connsiteY27" fmla="*/ 1508760 h 2096589"/>
                  <a:gd name="connsiteX28" fmla="*/ 1371600 w 7602583"/>
                  <a:gd name="connsiteY28" fmla="*/ 1508760 h 2096589"/>
                  <a:gd name="connsiteX29" fmla="*/ 1371600 w 7602583"/>
                  <a:gd name="connsiteY29" fmla="*/ 1567543 h 2096589"/>
                  <a:gd name="connsiteX30" fmla="*/ 1541417 w 7602583"/>
                  <a:gd name="connsiteY30" fmla="*/ 1567543 h 2096589"/>
                  <a:gd name="connsiteX31" fmla="*/ 1541417 w 7602583"/>
                  <a:gd name="connsiteY31" fmla="*/ 1567543 h 2096589"/>
                  <a:gd name="connsiteX32" fmla="*/ 1541417 w 7602583"/>
                  <a:gd name="connsiteY32" fmla="*/ 1619794 h 2096589"/>
                  <a:gd name="connsiteX33" fmla="*/ 1665515 w 7602583"/>
                  <a:gd name="connsiteY33" fmla="*/ 1619794 h 2096589"/>
                  <a:gd name="connsiteX34" fmla="*/ 1665515 w 7602583"/>
                  <a:gd name="connsiteY34" fmla="*/ 1691640 h 2096589"/>
                  <a:gd name="connsiteX35" fmla="*/ 1828800 w 7602583"/>
                  <a:gd name="connsiteY35" fmla="*/ 1691640 h 2096589"/>
                  <a:gd name="connsiteX36" fmla="*/ 1828800 w 7602583"/>
                  <a:gd name="connsiteY36" fmla="*/ 1691640 h 2096589"/>
                  <a:gd name="connsiteX37" fmla="*/ 1828800 w 7602583"/>
                  <a:gd name="connsiteY37" fmla="*/ 1691640 h 2096589"/>
                  <a:gd name="connsiteX38" fmla="*/ 1828800 w 7602583"/>
                  <a:gd name="connsiteY38" fmla="*/ 1750423 h 2096589"/>
                  <a:gd name="connsiteX39" fmla="*/ 2057400 w 7602583"/>
                  <a:gd name="connsiteY39" fmla="*/ 1750423 h 2096589"/>
                  <a:gd name="connsiteX40" fmla="*/ 2057400 w 7602583"/>
                  <a:gd name="connsiteY40" fmla="*/ 1828800 h 2096589"/>
                  <a:gd name="connsiteX41" fmla="*/ 2188029 w 7602583"/>
                  <a:gd name="connsiteY41" fmla="*/ 1828800 h 2096589"/>
                  <a:gd name="connsiteX42" fmla="*/ 2188029 w 7602583"/>
                  <a:gd name="connsiteY42" fmla="*/ 1828800 h 2096589"/>
                  <a:gd name="connsiteX43" fmla="*/ 2188029 w 7602583"/>
                  <a:gd name="connsiteY43" fmla="*/ 1887583 h 2096589"/>
                  <a:gd name="connsiteX44" fmla="*/ 2534195 w 7602583"/>
                  <a:gd name="connsiteY44" fmla="*/ 1887583 h 2096589"/>
                  <a:gd name="connsiteX45" fmla="*/ 2534195 w 7602583"/>
                  <a:gd name="connsiteY45" fmla="*/ 1959429 h 2096589"/>
                  <a:gd name="connsiteX46" fmla="*/ 2632166 w 7602583"/>
                  <a:gd name="connsiteY46" fmla="*/ 1959429 h 2096589"/>
                  <a:gd name="connsiteX47" fmla="*/ 2632166 w 7602583"/>
                  <a:gd name="connsiteY47" fmla="*/ 2024743 h 2096589"/>
                  <a:gd name="connsiteX48" fmla="*/ 3572692 w 7602583"/>
                  <a:gd name="connsiteY48" fmla="*/ 2024743 h 2096589"/>
                  <a:gd name="connsiteX49" fmla="*/ 3572692 w 7602583"/>
                  <a:gd name="connsiteY49" fmla="*/ 2096589 h 2096589"/>
                  <a:gd name="connsiteX50" fmla="*/ 7602583 w 7602583"/>
                  <a:gd name="connsiteY50" fmla="*/ 2096589 h 20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602583" h="2096589">
                    <a:moveTo>
                      <a:pt x="0" y="0"/>
                    </a:moveTo>
                    <a:lnTo>
                      <a:pt x="130629" y="0"/>
                    </a:lnTo>
                    <a:lnTo>
                      <a:pt x="130629" y="65314"/>
                    </a:lnTo>
                    <a:lnTo>
                      <a:pt x="248195" y="65314"/>
                    </a:lnTo>
                    <a:lnTo>
                      <a:pt x="248195" y="182880"/>
                    </a:lnTo>
                    <a:lnTo>
                      <a:pt x="313509" y="182880"/>
                    </a:lnTo>
                    <a:lnTo>
                      <a:pt x="313509" y="613954"/>
                    </a:lnTo>
                    <a:lnTo>
                      <a:pt x="385355" y="613954"/>
                    </a:lnTo>
                    <a:lnTo>
                      <a:pt x="385355" y="790303"/>
                    </a:lnTo>
                    <a:lnTo>
                      <a:pt x="496389" y="790303"/>
                    </a:lnTo>
                    <a:lnTo>
                      <a:pt x="496389" y="849086"/>
                    </a:lnTo>
                    <a:lnTo>
                      <a:pt x="640080" y="849086"/>
                    </a:lnTo>
                    <a:lnTo>
                      <a:pt x="640080" y="940526"/>
                    </a:lnTo>
                    <a:lnTo>
                      <a:pt x="724989" y="940526"/>
                    </a:lnTo>
                    <a:lnTo>
                      <a:pt x="724989" y="1005840"/>
                    </a:lnTo>
                    <a:lnTo>
                      <a:pt x="836023" y="1005840"/>
                    </a:lnTo>
                    <a:lnTo>
                      <a:pt x="836023" y="1005840"/>
                    </a:lnTo>
                    <a:lnTo>
                      <a:pt x="836023" y="1005840"/>
                    </a:lnTo>
                    <a:lnTo>
                      <a:pt x="836023" y="1064623"/>
                    </a:lnTo>
                    <a:lnTo>
                      <a:pt x="933995" y="1064623"/>
                    </a:lnTo>
                    <a:lnTo>
                      <a:pt x="933995" y="1162594"/>
                    </a:lnTo>
                    <a:lnTo>
                      <a:pt x="1005840" y="1162594"/>
                    </a:lnTo>
                    <a:lnTo>
                      <a:pt x="1005840" y="1299754"/>
                    </a:lnTo>
                    <a:lnTo>
                      <a:pt x="1084217" y="1299754"/>
                    </a:lnTo>
                    <a:lnTo>
                      <a:pt x="1084217" y="1358537"/>
                    </a:lnTo>
                    <a:lnTo>
                      <a:pt x="1286692" y="1358537"/>
                    </a:lnTo>
                    <a:lnTo>
                      <a:pt x="1286692" y="1508760"/>
                    </a:lnTo>
                    <a:lnTo>
                      <a:pt x="1371600" y="1508760"/>
                    </a:lnTo>
                    <a:lnTo>
                      <a:pt x="1371600" y="1508760"/>
                    </a:lnTo>
                    <a:lnTo>
                      <a:pt x="1371600" y="1567543"/>
                    </a:lnTo>
                    <a:lnTo>
                      <a:pt x="1541417" y="1567543"/>
                    </a:lnTo>
                    <a:lnTo>
                      <a:pt x="1541417" y="1567543"/>
                    </a:lnTo>
                    <a:lnTo>
                      <a:pt x="1541417" y="1619794"/>
                    </a:lnTo>
                    <a:lnTo>
                      <a:pt x="1665515" y="1619794"/>
                    </a:lnTo>
                    <a:lnTo>
                      <a:pt x="1665515" y="1691640"/>
                    </a:lnTo>
                    <a:lnTo>
                      <a:pt x="1828800" y="1691640"/>
                    </a:lnTo>
                    <a:lnTo>
                      <a:pt x="1828800" y="1691640"/>
                    </a:lnTo>
                    <a:lnTo>
                      <a:pt x="1828800" y="1691640"/>
                    </a:lnTo>
                    <a:lnTo>
                      <a:pt x="1828800" y="1750423"/>
                    </a:lnTo>
                    <a:lnTo>
                      <a:pt x="2057400" y="1750423"/>
                    </a:lnTo>
                    <a:lnTo>
                      <a:pt x="2057400" y="1828800"/>
                    </a:lnTo>
                    <a:lnTo>
                      <a:pt x="2188029" y="1828800"/>
                    </a:lnTo>
                    <a:lnTo>
                      <a:pt x="2188029" y="1828800"/>
                    </a:lnTo>
                    <a:lnTo>
                      <a:pt x="2188029" y="1887583"/>
                    </a:lnTo>
                    <a:lnTo>
                      <a:pt x="2534195" y="1887583"/>
                    </a:lnTo>
                    <a:lnTo>
                      <a:pt x="2534195" y="1959429"/>
                    </a:lnTo>
                    <a:lnTo>
                      <a:pt x="2632166" y="1959429"/>
                    </a:lnTo>
                    <a:lnTo>
                      <a:pt x="2632166" y="2024743"/>
                    </a:lnTo>
                    <a:lnTo>
                      <a:pt x="3572692" y="2024743"/>
                    </a:lnTo>
                    <a:lnTo>
                      <a:pt x="3572692" y="2096589"/>
                    </a:lnTo>
                    <a:lnTo>
                      <a:pt x="7602583" y="2096589"/>
                    </a:lnTo>
                  </a:path>
                </a:pathLst>
              </a:custGeom>
              <a:noFill/>
              <a:ln w="28575">
                <a:solidFill>
                  <a:srgbClr val="E1471D"/>
                </a:solidFill>
                <a:miter lim="800000"/>
                <a:headEnd/>
                <a:tailEnd/>
              </a:ln>
            </p:spPr>
            <p:txBody>
              <a:bodyPr rtlCol="0" anchor="ctr"/>
              <a:lstStyle/>
              <a:p>
                <a:pPr algn="ctr"/>
                <a:endParaRPr lang="en-US" sz="1400" dirty="0">
                  <a:latin typeface="+mn-lt"/>
                </a:endParaRPr>
              </a:p>
            </p:txBody>
          </p:sp>
          <p:grpSp>
            <p:nvGrpSpPr>
              <p:cNvPr id="11" name="Group 10">
                <a:extLst>
                  <a:ext uri="{FF2B5EF4-FFF2-40B4-BE49-F238E27FC236}">
                    <a16:creationId xmlns:a16="http://schemas.microsoft.com/office/drawing/2014/main" id="{01F4FAFA-D207-CCDA-0889-F85E200AEA5F}"/>
                  </a:ext>
                </a:extLst>
              </p:cNvPr>
              <p:cNvGrpSpPr/>
              <p:nvPr/>
            </p:nvGrpSpPr>
            <p:grpSpPr>
              <a:xfrm>
                <a:off x="2169044" y="2247852"/>
                <a:ext cx="390625" cy="801347"/>
                <a:chOff x="2169044" y="2247852"/>
                <a:chExt cx="390625" cy="801347"/>
              </a:xfrm>
            </p:grpSpPr>
            <p:sp>
              <p:nvSpPr>
                <p:cNvPr id="12" name="Triangle 9259">
                  <a:extLst>
                    <a:ext uri="{FF2B5EF4-FFF2-40B4-BE49-F238E27FC236}">
                      <a16:creationId xmlns:a16="http://schemas.microsoft.com/office/drawing/2014/main" id="{7F73F806-4976-7EC4-09FB-BB3FF562362D}"/>
                    </a:ext>
                  </a:extLst>
                </p:cNvPr>
                <p:cNvSpPr/>
                <p:nvPr/>
              </p:nvSpPr>
              <p:spPr bwMode="auto">
                <a:xfrm rot="10800000">
                  <a:off x="2169044" y="22478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3" name="Triangle 9298">
                  <a:extLst>
                    <a:ext uri="{FF2B5EF4-FFF2-40B4-BE49-F238E27FC236}">
                      <a16:creationId xmlns:a16="http://schemas.microsoft.com/office/drawing/2014/main" id="{32C5F6A1-CF53-38AC-816F-A18C8957143C}"/>
                    </a:ext>
                  </a:extLst>
                </p:cNvPr>
                <p:cNvSpPr/>
                <p:nvPr/>
              </p:nvSpPr>
              <p:spPr bwMode="auto">
                <a:xfrm rot="10800000">
                  <a:off x="2258415" y="229922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4" name="Triangle 9299">
                  <a:extLst>
                    <a:ext uri="{FF2B5EF4-FFF2-40B4-BE49-F238E27FC236}">
                      <a16:creationId xmlns:a16="http://schemas.microsoft.com/office/drawing/2014/main" id="{7A5E522F-AE88-A21C-1869-234F215631DF}"/>
                    </a:ext>
                  </a:extLst>
                </p:cNvPr>
                <p:cNvSpPr/>
                <p:nvPr/>
              </p:nvSpPr>
              <p:spPr bwMode="auto">
                <a:xfrm rot="10800000">
                  <a:off x="2308041" y="237783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5" name="Triangle 9300">
                  <a:extLst>
                    <a:ext uri="{FF2B5EF4-FFF2-40B4-BE49-F238E27FC236}">
                      <a16:creationId xmlns:a16="http://schemas.microsoft.com/office/drawing/2014/main" id="{9A0010B1-6769-3EAC-B326-F42FAAF1C846}"/>
                    </a:ext>
                  </a:extLst>
                </p:cNvPr>
                <p:cNvSpPr/>
                <p:nvPr/>
              </p:nvSpPr>
              <p:spPr bwMode="auto">
                <a:xfrm rot="10800000">
                  <a:off x="2338021" y="254479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6" name="Triangle 9301">
                  <a:extLst>
                    <a:ext uri="{FF2B5EF4-FFF2-40B4-BE49-F238E27FC236}">
                      <a16:creationId xmlns:a16="http://schemas.microsoft.com/office/drawing/2014/main" id="{158799D4-77EF-FD4D-03C9-B83F9C77777A}"/>
                    </a:ext>
                  </a:extLst>
                </p:cNvPr>
                <p:cNvSpPr/>
                <p:nvPr/>
              </p:nvSpPr>
              <p:spPr bwMode="auto">
                <a:xfrm rot="10800000">
                  <a:off x="2359109" y="269243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7" name="Triangle 9302">
                  <a:extLst>
                    <a:ext uri="{FF2B5EF4-FFF2-40B4-BE49-F238E27FC236}">
                      <a16:creationId xmlns:a16="http://schemas.microsoft.com/office/drawing/2014/main" id="{2B8A9286-2C85-AADC-C2D3-10D8B3E34DD3}"/>
                    </a:ext>
                  </a:extLst>
                </p:cNvPr>
                <p:cNvSpPr/>
                <p:nvPr/>
              </p:nvSpPr>
              <p:spPr bwMode="auto">
                <a:xfrm rot="10800000">
                  <a:off x="2378941" y="282602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8" name="Triangle 9303">
                  <a:extLst>
                    <a:ext uri="{FF2B5EF4-FFF2-40B4-BE49-F238E27FC236}">
                      <a16:creationId xmlns:a16="http://schemas.microsoft.com/office/drawing/2014/main" id="{35267DC5-6350-FCEA-CD3C-CA214F90A3E6}"/>
                    </a:ext>
                  </a:extLst>
                </p:cNvPr>
                <p:cNvSpPr/>
                <p:nvPr/>
              </p:nvSpPr>
              <p:spPr bwMode="auto">
                <a:xfrm rot="10800000">
                  <a:off x="2407160" y="28858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9" name="Triangle 9304">
                  <a:extLst>
                    <a:ext uri="{FF2B5EF4-FFF2-40B4-BE49-F238E27FC236}">
                      <a16:creationId xmlns:a16="http://schemas.microsoft.com/office/drawing/2014/main" id="{9E7E1B9E-AD7C-9ED5-0688-D9325E2C2275}"/>
                    </a:ext>
                  </a:extLst>
                </p:cNvPr>
                <p:cNvSpPr/>
                <p:nvPr/>
              </p:nvSpPr>
              <p:spPr bwMode="auto">
                <a:xfrm rot="10800000">
                  <a:off x="2420427" y="29225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20" name="Triangle 9305">
                  <a:extLst>
                    <a:ext uri="{FF2B5EF4-FFF2-40B4-BE49-F238E27FC236}">
                      <a16:creationId xmlns:a16="http://schemas.microsoft.com/office/drawing/2014/main" id="{289AEB69-C5CE-8D18-169A-4DB26898A56F}"/>
                    </a:ext>
                  </a:extLst>
                </p:cNvPr>
                <p:cNvSpPr/>
                <p:nvPr/>
              </p:nvSpPr>
              <p:spPr bwMode="auto">
                <a:xfrm rot="10800000">
                  <a:off x="2468229" y="29851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sp>
          <p:nvSpPr>
            <p:cNvPr id="21" name="Triangle 9334">
              <a:extLst>
                <a:ext uri="{FF2B5EF4-FFF2-40B4-BE49-F238E27FC236}">
                  <a16:creationId xmlns:a16="http://schemas.microsoft.com/office/drawing/2014/main" id="{C2BEB4FC-E671-BE70-183E-5F75032E9CBF}"/>
                </a:ext>
              </a:extLst>
            </p:cNvPr>
            <p:cNvSpPr/>
            <p:nvPr/>
          </p:nvSpPr>
          <p:spPr bwMode="auto">
            <a:xfrm rot="10800000">
              <a:off x="9451785" y="404172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22" name="TextBox 21">
              <a:extLst>
                <a:ext uri="{FF2B5EF4-FFF2-40B4-BE49-F238E27FC236}">
                  <a16:creationId xmlns:a16="http://schemas.microsoft.com/office/drawing/2014/main" id="{03BB16C0-C271-D74F-974B-683837CBAF6A}"/>
                </a:ext>
              </a:extLst>
            </p:cNvPr>
            <p:cNvSpPr txBox="1"/>
            <p:nvPr/>
          </p:nvSpPr>
          <p:spPr bwMode="auto">
            <a:xfrm>
              <a:off x="2663796" y="1596215"/>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6 mo</a:t>
              </a:r>
              <a:br>
                <a:rPr lang="en-US" sz="1400" b="0" dirty="0">
                  <a:solidFill>
                    <a:schemeClr val="bg1"/>
                  </a:solidFill>
                  <a:latin typeface="+mn-lt"/>
                </a:rPr>
              </a:br>
              <a:r>
                <a:rPr lang="en-US" sz="1400" b="0" dirty="0">
                  <a:solidFill>
                    <a:schemeClr val="bg1"/>
                  </a:solidFill>
                  <a:latin typeface="+mn-lt"/>
                </a:rPr>
                <a:t>45.6% vs 29.4%</a:t>
              </a:r>
            </a:p>
          </p:txBody>
        </p:sp>
        <p:sp>
          <p:nvSpPr>
            <p:cNvPr id="24" name="TextBox 23">
              <a:extLst>
                <a:ext uri="{FF2B5EF4-FFF2-40B4-BE49-F238E27FC236}">
                  <a16:creationId xmlns:a16="http://schemas.microsoft.com/office/drawing/2014/main" id="{08A4B716-572A-AE89-ABF0-70F0A075E7B2}"/>
                </a:ext>
              </a:extLst>
            </p:cNvPr>
            <p:cNvSpPr txBox="1"/>
            <p:nvPr/>
          </p:nvSpPr>
          <p:spPr bwMode="auto">
            <a:xfrm>
              <a:off x="4115162" y="1596215"/>
              <a:ext cx="121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12 mo</a:t>
              </a:r>
              <a:br>
                <a:rPr lang="en-US" sz="1400" b="0" dirty="0">
                  <a:solidFill>
                    <a:schemeClr val="bg1"/>
                  </a:solidFill>
                  <a:latin typeface="+mn-lt"/>
                </a:rPr>
              </a:br>
              <a:r>
                <a:rPr lang="en-US" sz="1400" b="0" dirty="0">
                  <a:solidFill>
                    <a:schemeClr val="bg1"/>
                  </a:solidFill>
                  <a:latin typeface="+mn-lt"/>
                </a:rPr>
                <a:t>21.7% vs 8.4%</a:t>
              </a:r>
            </a:p>
          </p:txBody>
        </p:sp>
        <p:sp>
          <p:nvSpPr>
            <p:cNvPr id="25" name="TextBox 24">
              <a:extLst>
                <a:ext uri="{FF2B5EF4-FFF2-40B4-BE49-F238E27FC236}">
                  <a16:creationId xmlns:a16="http://schemas.microsoft.com/office/drawing/2014/main" id="{84AC9215-8704-24A8-9D86-BF528E98DB66}"/>
                </a:ext>
              </a:extLst>
            </p:cNvPr>
            <p:cNvSpPr txBox="1"/>
            <p:nvPr/>
          </p:nvSpPr>
          <p:spPr bwMode="auto">
            <a:xfrm>
              <a:off x="5531617" y="1596215"/>
              <a:ext cx="121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18 mo</a:t>
              </a:r>
              <a:br>
                <a:rPr lang="en-US" sz="1400" b="0" dirty="0">
                  <a:solidFill>
                    <a:schemeClr val="bg1"/>
                  </a:solidFill>
                  <a:latin typeface="+mn-lt"/>
                </a:rPr>
              </a:br>
              <a:r>
                <a:rPr lang="en-US" sz="1400" b="0" dirty="0">
                  <a:solidFill>
                    <a:schemeClr val="bg1"/>
                  </a:solidFill>
                  <a:latin typeface="+mn-lt"/>
                </a:rPr>
                <a:t>14.4% vs 4.7%</a:t>
              </a:r>
            </a:p>
          </p:txBody>
        </p:sp>
        <p:sp>
          <p:nvSpPr>
            <p:cNvPr id="26" name="TextBox 25">
              <a:extLst>
                <a:ext uri="{FF2B5EF4-FFF2-40B4-BE49-F238E27FC236}">
                  <a16:creationId xmlns:a16="http://schemas.microsoft.com/office/drawing/2014/main" id="{5A15D0CD-DF9A-676D-732D-3CFBC27EA888}"/>
                </a:ext>
              </a:extLst>
            </p:cNvPr>
            <p:cNvSpPr txBox="1"/>
            <p:nvPr/>
          </p:nvSpPr>
          <p:spPr bwMode="auto">
            <a:xfrm rot="16200000">
              <a:off x="-236552" y="2937551"/>
              <a:ext cx="31805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mn-lt"/>
                </a:rPr>
                <a:t>PFS Probability (%)</a:t>
              </a:r>
            </a:p>
          </p:txBody>
        </p:sp>
        <p:sp>
          <p:nvSpPr>
            <p:cNvPr id="27" name="Freeform 1">
              <a:extLst>
                <a:ext uri="{FF2B5EF4-FFF2-40B4-BE49-F238E27FC236}">
                  <a16:creationId xmlns:a16="http://schemas.microsoft.com/office/drawing/2014/main" id="{C08A524E-7B62-02E0-D3BB-FDDA92EDB253}"/>
                </a:ext>
              </a:extLst>
            </p:cNvPr>
            <p:cNvSpPr/>
            <p:nvPr/>
          </p:nvSpPr>
          <p:spPr bwMode="auto">
            <a:xfrm>
              <a:off x="1913520" y="1915246"/>
              <a:ext cx="8653806"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sz="1400" dirty="0">
                <a:latin typeface="+mn-lt"/>
              </a:endParaRPr>
            </a:p>
          </p:txBody>
        </p:sp>
        <p:grpSp>
          <p:nvGrpSpPr>
            <p:cNvPr id="28" name="Group 27">
              <a:extLst>
                <a:ext uri="{FF2B5EF4-FFF2-40B4-BE49-F238E27FC236}">
                  <a16:creationId xmlns:a16="http://schemas.microsoft.com/office/drawing/2014/main" id="{256D9E39-B040-075D-A4A8-3E368A1B7BCE}"/>
                </a:ext>
              </a:extLst>
            </p:cNvPr>
            <p:cNvGrpSpPr/>
            <p:nvPr/>
          </p:nvGrpSpPr>
          <p:grpSpPr>
            <a:xfrm>
              <a:off x="2038537" y="3475142"/>
              <a:ext cx="630377" cy="523220"/>
              <a:chOff x="2038537" y="3475142"/>
              <a:chExt cx="630377" cy="523220"/>
            </a:xfrm>
          </p:grpSpPr>
          <p:sp>
            <p:nvSpPr>
              <p:cNvPr id="29" name="TextBox 28">
                <a:extLst>
                  <a:ext uri="{FF2B5EF4-FFF2-40B4-BE49-F238E27FC236}">
                    <a16:creationId xmlns:a16="http://schemas.microsoft.com/office/drawing/2014/main" id="{FABBDDC1-3A31-A398-F3E5-95809602B094}"/>
                  </a:ext>
                </a:extLst>
              </p:cNvPr>
              <p:cNvSpPr txBox="1"/>
              <p:nvPr/>
            </p:nvSpPr>
            <p:spPr bwMode="auto">
              <a:xfrm>
                <a:off x="2206928" y="3475142"/>
                <a:ext cx="461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015873"/>
                    </a:solidFill>
                    <a:latin typeface="+mn-lt"/>
                  </a:rPr>
                  <a:t>SG</a:t>
                </a:r>
                <a:br>
                  <a:rPr lang="en-US" sz="1400" b="0" dirty="0">
                    <a:solidFill>
                      <a:srgbClr val="E1471D"/>
                    </a:solidFill>
                    <a:latin typeface="+mn-lt"/>
                  </a:rPr>
                </a:br>
                <a:r>
                  <a:rPr lang="en-US" sz="1400" b="0" dirty="0">
                    <a:solidFill>
                      <a:srgbClr val="E1471D"/>
                    </a:solidFill>
                    <a:latin typeface="+mn-lt"/>
                  </a:rPr>
                  <a:t>TPC</a:t>
                </a:r>
              </a:p>
            </p:txBody>
          </p:sp>
          <p:grpSp>
            <p:nvGrpSpPr>
              <p:cNvPr id="30" name="Group 29">
                <a:extLst>
                  <a:ext uri="{FF2B5EF4-FFF2-40B4-BE49-F238E27FC236}">
                    <a16:creationId xmlns:a16="http://schemas.microsoft.com/office/drawing/2014/main" id="{8189765F-A07D-509A-07C0-83CE588F0869}"/>
                  </a:ext>
                </a:extLst>
              </p:cNvPr>
              <p:cNvGrpSpPr/>
              <p:nvPr/>
            </p:nvGrpSpPr>
            <p:grpSpPr>
              <a:xfrm>
                <a:off x="2038537" y="3600944"/>
                <a:ext cx="164838" cy="376633"/>
                <a:chOff x="2218370" y="3957969"/>
                <a:chExt cx="123532" cy="282255"/>
              </a:xfrm>
            </p:grpSpPr>
            <p:sp>
              <p:nvSpPr>
                <p:cNvPr id="31" name="Oval 30">
                  <a:extLst>
                    <a:ext uri="{FF2B5EF4-FFF2-40B4-BE49-F238E27FC236}">
                      <a16:creationId xmlns:a16="http://schemas.microsoft.com/office/drawing/2014/main" id="{5AFE88B9-F26A-E627-AA9D-66F6E7118AB2}"/>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32" name="Triangle 23">
                  <a:extLst>
                    <a:ext uri="{FF2B5EF4-FFF2-40B4-BE49-F238E27FC236}">
                      <a16:creationId xmlns:a16="http://schemas.microsoft.com/office/drawing/2014/main" id="{EA9746FA-FEE0-D4F0-8DD7-23ABC9F273BC}"/>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33" name="Group 32">
              <a:extLst>
                <a:ext uri="{FF2B5EF4-FFF2-40B4-BE49-F238E27FC236}">
                  <a16:creationId xmlns:a16="http://schemas.microsoft.com/office/drawing/2014/main" id="{7ADC7A4D-7207-4AEE-42B0-9347F5D46872}"/>
                </a:ext>
              </a:extLst>
            </p:cNvPr>
            <p:cNvGrpSpPr/>
            <p:nvPr/>
          </p:nvGrpSpPr>
          <p:grpSpPr>
            <a:xfrm>
              <a:off x="1434143" y="1796999"/>
              <a:ext cx="458779" cy="2507958"/>
              <a:chOff x="1593585" y="2078437"/>
              <a:chExt cx="458779" cy="2507958"/>
            </a:xfrm>
          </p:grpSpPr>
          <p:sp>
            <p:nvSpPr>
              <p:cNvPr id="34" name="TextBox 33">
                <a:extLst>
                  <a:ext uri="{FF2B5EF4-FFF2-40B4-BE49-F238E27FC236}">
                    <a16:creationId xmlns:a16="http://schemas.microsoft.com/office/drawing/2014/main" id="{F764C80F-AAD4-8DF4-CDAA-A6825E86C53D}"/>
                  </a:ext>
                </a:extLst>
              </p:cNvPr>
              <p:cNvSpPr txBox="1"/>
              <p:nvPr/>
            </p:nvSpPr>
            <p:spPr bwMode="auto">
              <a:xfrm>
                <a:off x="1593585" y="207843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100</a:t>
                </a:r>
              </a:p>
            </p:txBody>
          </p:sp>
          <p:sp>
            <p:nvSpPr>
              <p:cNvPr id="35" name="TextBox 34">
                <a:extLst>
                  <a:ext uri="{FF2B5EF4-FFF2-40B4-BE49-F238E27FC236}">
                    <a16:creationId xmlns:a16="http://schemas.microsoft.com/office/drawing/2014/main" id="{2182F36E-144E-C34F-BA48-4052288EFA38}"/>
                  </a:ext>
                </a:extLst>
              </p:cNvPr>
              <p:cNvSpPr txBox="1"/>
              <p:nvPr/>
            </p:nvSpPr>
            <p:spPr bwMode="auto">
              <a:xfrm>
                <a:off x="1684956" y="25184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80</a:t>
                </a:r>
              </a:p>
            </p:txBody>
          </p:sp>
          <p:sp>
            <p:nvSpPr>
              <p:cNvPr id="36" name="TextBox 35">
                <a:extLst>
                  <a:ext uri="{FF2B5EF4-FFF2-40B4-BE49-F238E27FC236}">
                    <a16:creationId xmlns:a16="http://schemas.microsoft.com/office/drawing/2014/main" id="{7BA32517-1F38-2F73-E1A1-49CD9F5C30DC}"/>
                  </a:ext>
                </a:extLst>
              </p:cNvPr>
              <p:cNvSpPr txBox="1"/>
              <p:nvPr/>
            </p:nvSpPr>
            <p:spPr bwMode="auto">
              <a:xfrm>
                <a:off x="1684956" y="29585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60</a:t>
                </a:r>
              </a:p>
            </p:txBody>
          </p:sp>
          <p:sp>
            <p:nvSpPr>
              <p:cNvPr id="37" name="TextBox 36">
                <a:extLst>
                  <a:ext uri="{FF2B5EF4-FFF2-40B4-BE49-F238E27FC236}">
                    <a16:creationId xmlns:a16="http://schemas.microsoft.com/office/drawing/2014/main" id="{40DD210F-9C11-2AA3-CAFA-16FDA49FD6FE}"/>
                  </a:ext>
                </a:extLst>
              </p:cNvPr>
              <p:cNvSpPr txBox="1"/>
              <p:nvPr/>
            </p:nvSpPr>
            <p:spPr bwMode="auto">
              <a:xfrm>
                <a:off x="1684956" y="33985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40</a:t>
                </a:r>
              </a:p>
            </p:txBody>
          </p:sp>
          <p:sp>
            <p:nvSpPr>
              <p:cNvPr id="38" name="TextBox 37">
                <a:extLst>
                  <a:ext uri="{FF2B5EF4-FFF2-40B4-BE49-F238E27FC236}">
                    <a16:creationId xmlns:a16="http://schemas.microsoft.com/office/drawing/2014/main" id="{349ADBBC-514D-F78B-CFB1-7DC6232D4125}"/>
                  </a:ext>
                </a:extLst>
              </p:cNvPr>
              <p:cNvSpPr txBox="1"/>
              <p:nvPr/>
            </p:nvSpPr>
            <p:spPr bwMode="auto">
              <a:xfrm>
                <a:off x="1684956" y="3838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20</a:t>
                </a:r>
              </a:p>
            </p:txBody>
          </p:sp>
          <p:sp>
            <p:nvSpPr>
              <p:cNvPr id="39" name="TextBox 38">
                <a:extLst>
                  <a:ext uri="{FF2B5EF4-FFF2-40B4-BE49-F238E27FC236}">
                    <a16:creationId xmlns:a16="http://schemas.microsoft.com/office/drawing/2014/main" id="{64EED7FB-2F18-2B32-68E5-C12806067391}"/>
                  </a:ext>
                </a:extLst>
              </p:cNvPr>
              <p:cNvSpPr txBox="1"/>
              <p:nvPr/>
            </p:nvSpPr>
            <p:spPr bwMode="auto">
              <a:xfrm>
                <a:off x="1776327" y="42786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0</a:t>
                </a:r>
              </a:p>
            </p:txBody>
          </p:sp>
        </p:grpSp>
        <p:grpSp>
          <p:nvGrpSpPr>
            <p:cNvPr id="40" name="Group 39">
              <a:extLst>
                <a:ext uri="{FF2B5EF4-FFF2-40B4-BE49-F238E27FC236}">
                  <a16:creationId xmlns:a16="http://schemas.microsoft.com/office/drawing/2014/main" id="{1F7F773D-722C-960A-06CA-EEBA129D8D45}"/>
                </a:ext>
              </a:extLst>
            </p:cNvPr>
            <p:cNvGrpSpPr/>
            <p:nvPr/>
          </p:nvGrpSpPr>
          <p:grpSpPr>
            <a:xfrm>
              <a:off x="1855680" y="1964069"/>
              <a:ext cx="64008" cy="2209552"/>
              <a:chOff x="1981553" y="2216988"/>
              <a:chExt cx="64008" cy="2209552"/>
            </a:xfrm>
          </p:grpSpPr>
          <p:cxnSp>
            <p:nvCxnSpPr>
              <p:cNvPr id="41" name="Straight Connector 40">
                <a:extLst>
                  <a:ext uri="{FF2B5EF4-FFF2-40B4-BE49-F238E27FC236}">
                    <a16:creationId xmlns:a16="http://schemas.microsoft.com/office/drawing/2014/main" id="{AC595091-77B3-DC4A-FAB5-60D587D9346D}"/>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236532-CFBF-CB11-EB38-1CB0729CE69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650646-7C34-BCAD-71C0-8BCC5260EB5A}"/>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B00D6FB-2206-E09B-E08D-FE68292D8119}"/>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7338927-A14A-2270-6FE2-1972C6EAE8DF}"/>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7FAF309-06CD-B603-DFEB-DC436F63C700}"/>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46209BCF-97D7-35A4-8D29-8DF4D58830D7}"/>
                </a:ext>
              </a:extLst>
            </p:cNvPr>
            <p:cNvGrpSpPr/>
            <p:nvPr/>
          </p:nvGrpSpPr>
          <p:grpSpPr>
            <a:xfrm>
              <a:off x="1915230" y="4168105"/>
              <a:ext cx="8437461" cy="64009"/>
              <a:chOff x="2075607" y="4421024"/>
              <a:chExt cx="8437461" cy="64009"/>
            </a:xfrm>
          </p:grpSpPr>
          <p:cxnSp>
            <p:nvCxnSpPr>
              <p:cNvPr id="48" name="Straight Connector 47">
                <a:extLst>
                  <a:ext uri="{FF2B5EF4-FFF2-40B4-BE49-F238E27FC236}">
                    <a16:creationId xmlns:a16="http://schemas.microsoft.com/office/drawing/2014/main" id="{76CEA41D-CD17-0B2A-65CF-6B30C6EF6EAB}"/>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4E211C0-6946-D82A-A7F9-A12D432B7098}"/>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7022A43-9F8C-8DEB-8775-A05263E71266}"/>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3D45395-855C-DC32-C8B6-C59154DB9941}"/>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3865174-AE02-D33A-5EDF-E131B9361A6B}"/>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FD8F9AE-C115-7F03-7C99-90A4E76A8837}"/>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0BF5B8B-1A1F-7F41-2A03-3632FE895CBE}"/>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8E72776-9CD3-770D-A6E7-1353D6B43C79}"/>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7C4F835-2A6E-6DC6-9C20-3B98C2076BC2}"/>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702D339-EF73-A344-49A4-6C0C2696DC5A}"/>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EFCB272-C789-B3A1-324D-555CD70C29D9}"/>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9658B54-4A2E-FD58-B4CB-A6B8CFDC3A57}"/>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00358C7-28AD-9660-1DD1-9FD88BA913EE}"/>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63E8D065-4615-6973-786F-5A319DBB5D89}"/>
                </a:ext>
              </a:extLst>
            </p:cNvPr>
            <p:cNvSpPr txBox="1"/>
            <p:nvPr/>
          </p:nvSpPr>
          <p:spPr bwMode="auto">
            <a:xfrm>
              <a:off x="5913912" y="4400616"/>
              <a:ext cx="437941" cy="36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Mo</a:t>
              </a:r>
            </a:p>
          </p:txBody>
        </p:sp>
        <p:grpSp>
          <p:nvGrpSpPr>
            <p:cNvPr id="63" name="Group 62">
              <a:extLst>
                <a:ext uri="{FF2B5EF4-FFF2-40B4-BE49-F238E27FC236}">
                  <a16:creationId xmlns:a16="http://schemas.microsoft.com/office/drawing/2014/main" id="{483946BE-BAAB-38F7-8DE8-3EE4FDFFDCFD}"/>
                </a:ext>
              </a:extLst>
            </p:cNvPr>
            <p:cNvGrpSpPr/>
            <p:nvPr/>
          </p:nvGrpSpPr>
          <p:grpSpPr>
            <a:xfrm>
              <a:off x="1780314" y="4181846"/>
              <a:ext cx="8753797" cy="307777"/>
              <a:chOff x="1940691" y="4434765"/>
              <a:chExt cx="8753797" cy="307777"/>
            </a:xfrm>
          </p:grpSpPr>
          <p:sp>
            <p:nvSpPr>
              <p:cNvPr id="9216" name="TextBox 9215">
                <a:extLst>
                  <a:ext uri="{FF2B5EF4-FFF2-40B4-BE49-F238E27FC236}">
                    <a16:creationId xmlns:a16="http://schemas.microsoft.com/office/drawing/2014/main" id="{CF860409-8B0A-5B0F-172E-D73D739DCAD6}"/>
                  </a:ext>
                </a:extLst>
              </p:cNvPr>
              <p:cNvSpPr txBox="1"/>
              <p:nvPr/>
            </p:nvSpPr>
            <p:spPr bwMode="auto">
              <a:xfrm>
                <a:off x="1940691"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a:t>
                </a:r>
              </a:p>
            </p:txBody>
          </p:sp>
          <p:sp>
            <p:nvSpPr>
              <p:cNvPr id="9217" name="TextBox 9216">
                <a:extLst>
                  <a:ext uri="{FF2B5EF4-FFF2-40B4-BE49-F238E27FC236}">
                    <a16:creationId xmlns:a16="http://schemas.microsoft.com/office/drawing/2014/main" id="{46F1F142-1FB7-FF41-9AFD-B7BB7C906696}"/>
                  </a:ext>
                </a:extLst>
              </p:cNvPr>
              <p:cNvSpPr txBox="1"/>
              <p:nvPr/>
            </p:nvSpPr>
            <p:spPr bwMode="auto">
              <a:xfrm>
                <a:off x="2637210"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a:t>
                </a:r>
              </a:p>
            </p:txBody>
          </p:sp>
          <p:sp>
            <p:nvSpPr>
              <p:cNvPr id="9219" name="TextBox 9218">
                <a:extLst>
                  <a:ext uri="{FF2B5EF4-FFF2-40B4-BE49-F238E27FC236}">
                    <a16:creationId xmlns:a16="http://schemas.microsoft.com/office/drawing/2014/main" id="{A516B575-0D1E-EA23-8673-9705499C1BC3}"/>
                  </a:ext>
                </a:extLst>
              </p:cNvPr>
              <p:cNvSpPr txBox="1"/>
              <p:nvPr/>
            </p:nvSpPr>
            <p:spPr bwMode="auto">
              <a:xfrm>
                <a:off x="3346008"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6</a:t>
                </a:r>
              </a:p>
            </p:txBody>
          </p:sp>
          <p:sp>
            <p:nvSpPr>
              <p:cNvPr id="9220" name="TextBox 9219">
                <a:extLst>
                  <a:ext uri="{FF2B5EF4-FFF2-40B4-BE49-F238E27FC236}">
                    <a16:creationId xmlns:a16="http://schemas.microsoft.com/office/drawing/2014/main" id="{47B80ADF-31DE-3930-647E-E9946E0E260F}"/>
                  </a:ext>
                </a:extLst>
              </p:cNvPr>
              <p:cNvSpPr txBox="1"/>
              <p:nvPr/>
            </p:nvSpPr>
            <p:spPr bwMode="auto">
              <a:xfrm>
                <a:off x="4048877"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9</a:t>
                </a:r>
              </a:p>
            </p:txBody>
          </p:sp>
          <p:sp>
            <p:nvSpPr>
              <p:cNvPr id="9221" name="TextBox 9220">
                <a:extLst>
                  <a:ext uri="{FF2B5EF4-FFF2-40B4-BE49-F238E27FC236}">
                    <a16:creationId xmlns:a16="http://schemas.microsoft.com/office/drawing/2014/main" id="{25494274-B1F1-2A46-A305-E644022FEF4C}"/>
                  </a:ext>
                </a:extLst>
              </p:cNvPr>
              <p:cNvSpPr txBox="1"/>
              <p:nvPr/>
            </p:nvSpPr>
            <p:spPr bwMode="auto">
              <a:xfrm>
                <a:off x="4703921"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12</a:t>
                </a:r>
              </a:p>
            </p:txBody>
          </p:sp>
          <p:sp>
            <p:nvSpPr>
              <p:cNvPr id="9222" name="TextBox 9221">
                <a:extLst>
                  <a:ext uri="{FF2B5EF4-FFF2-40B4-BE49-F238E27FC236}">
                    <a16:creationId xmlns:a16="http://schemas.microsoft.com/office/drawing/2014/main" id="{646A7BCD-A68F-8916-A859-A48C00070697}"/>
                  </a:ext>
                </a:extLst>
              </p:cNvPr>
              <p:cNvSpPr txBox="1"/>
              <p:nvPr/>
            </p:nvSpPr>
            <p:spPr bwMode="auto">
              <a:xfrm>
                <a:off x="540679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15</a:t>
                </a:r>
              </a:p>
            </p:txBody>
          </p:sp>
          <p:sp>
            <p:nvSpPr>
              <p:cNvPr id="9223" name="TextBox 9222">
                <a:extLst>
                  <a:ext uri="{FF2B5EF4-FFF2-40B4-BE49-F238E27FC236}">
                    <a16:creationId xmlns:a16="http://schemas.microsoft.com/office/drawing/2014/main" id="{0D2B4691-55C3-0C82-E02F-49E1BE90EB92}"/>
                  </a:ext>
                </a:extLst>
              </p:cNvPr>
              <p:cNvSpPr txBox="1"/>
              <p:nvPr/>
            </p:nvSpPr>
            <p:spPr bwMode="auto">
              <a:xfrm>
                <a:off x="610923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18</a:t>
                </a:r>
              </a:p>
            </p:txBody>
          </p:sp>
          <p:sp>
            <p:nvSpPr>
              <p:cNvPr id="9224" name="TextBox 9223">
                <a:extLst>
                  <a:ext uri="{FF2B5EF4-FFF2-40B4-BE49-F238E27FC236}">
                    <a16:creationId xmlns:a16="http://schemas.microsoft.com/office/drawing/2014/main" id="{9BA366E5-80DB-69C3-1B24-E72543C6578B}"/>
                  </a:ext>
                </a:extLst>
              </p:cNvPr>
              <p:cNvSpPr txBox="1"/>
              <p:nvPr/>
            </p:nvSpPr>
            <p:spPr bwMode="auto">
              <a:xfrm>
                <a:off x="681210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21</a:t>
                </a:r>
              </a:p>
            </p:txBody>
          </p:sp>
          <p:sp>
            <p:nvSpPr>
              <p:cNvPr id="9225" name="TextBox 9224">
                <a:extLst>
                  <a:ext uri="{FF2B5EF4-FFF2-40B4-BE49-F238E27FC236}">
                    <a16:creationId xmlns:a16="http://schemas.microsoft.com/office/drawing/2014/main" id="{3956ED6D-41AC-B661-33C3-EA8DEF976629}"/>
                  </a:ext>
                </a:extLst>
              </p:cNvPr>
              <p:cNvSpPr txBox="1"/>
              <p:nvPr/>
            </p:nvSpPr>
            <p:spPr bwMode="auto">
              <a:xfrm>
                <a:off x="7516876"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24</a:t>
                </a:r>
              </a:p>
            </p:txBody>
          </p:sp>
          <p:sp>
            <p:nvSpPr>
              <p:cNvPr id="9226" name="TextBox 9225">
                <a:extLst>
                  <a:ext uri="{FF2B5EF4-FFF2-40B4-BE49-F238E27FC236}">
                    <a16:creationId xmlns:a16="http://schemas.microsoft.com/office/drawing/2014/main" id="{86C53E4C-E86E-22A8-FEF8-CBF7819F3DCB}"/>
                  </a:ext>
                </a:extLst>
              </p:cNvPr>
              <p:cNvSpPr txBox="1"/>
              <p:nvPr/>
            </p:nvSpPr>
            <p:spPr bwMode="auto">
              <a:xfrm>
                <a:off x="8219745"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27</a:t>
                </a:r>
              </a:p>
            </p:txBody>
          </p:sp>
          <p:sp>
            <p:nvSpPr>
              <p:cNvPr id="9227" name="TextBox 9226">
                <a:extLst>
                  <a:ext uri="{FF2B5EF4-FFF2-40B4-BE49-F238E27FC236}">
                    <a16:creationId xmlns:a16="http://schemas.microsoft.com/office/drawing/2014/main" id="{2CA4735A-689A-455B-7554-2B71B6D8CE1B}"/>
                  </a:ext>
                </a:extLst>
              </p:cNvPr>
              <p:cNvSpPr txBox="1"/>
              <p:nvPr/>
            </p:nvSpPr>
            <p:spPr bwMode="auto">
              <a:xfrm>
                <a:off x="892536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30</a:t>
                </a:r>
              </a:p>
            </p:txBody>
          </p:sp>
          <p:sp>
            <p:nvSpPr>
              <p:cNvPr id="9228" name="TextBox 9227">
                <a:extLst>
                  <a:ext uri="{FF2B5EF4-FFF2-40B4-BE49-F238E27FC236}">
                    <a16:creationId xmlns:a16="http://schemas.microsoft.com/office/drawing/2014/main" id="{E041845C-209C-8278-00BA-842C3F21293A}"/>
                  </a:ext>
                </a:extLst>
              </p:cNvPr>
              <p:cNvSpPr txBox="1"/>
              <p:nvPr/>
            </p:nvSpPr>
            <p:spPr bwMode="auto">
              <a:xfrm>
                <a:off x="962188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33</a:t>
                </a:r>
              </a:p>
            </p:txBody>
          </p:sp>
          <p:sp>
            <p:nvSpPr>
              <p:cNvPr id="9229" name="TextBox 9228">
                <a:extLst>
                  <a:ext uri="{FF2B5EF4-FFF2-40B4-BE49-F238E27FC236}">
                    <a16:creationId xmlns:a16="http://schemas.microsoft.com/office/drawing/2014/main" id="{C0C0A231-828F-F8DE-9825-F9D333C6273A}"/>
                  </a:ext>
                </a:extLst>
              </p:cNvPr>
              <p:cNvSpPr txBox="1"/>
              <p:nvPr/>
            </p:nvSpPr>
            <p:spPr bwMode="auto">
              <a:xfrm>
                <a:off x="1032708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36</a:t>
                </a:r>
              </a:p>
            </p:txBody>
          </p:sp>
        </p:grpSp>
        <p:sp>
          <p:nvSpPr>
            <p:cNvPr id="9253" name="Freeform 9255">
              <a:extLst>
                <a:ext uri="{FF2B5EF4-FFF2-40B4-BE49-F238E27FC236}">
                  <a16:creationId xmlns:a16="http://schemas.microsoft.com/office/drawing/2014/main" id="{778F3B13-1C0D-114F-05D8-624710830908}"/>
                </a:ext>
              </a:extLst>
            </p:cNvPr>
            <p:cNvSpPr/>
            <p:nvPr/>
          </p:nvSpPr>
          <p:spPr bwMode="auto">
            <a:xfrm>
              <a:off x="1936212" y="1980830"/>
              <a:ext cx="8144691" cy="2135777"/>
            </a:xfrm>
            <a:custGeom>
              <a:avLst/>
              <a:gdLst>
                <a:gd name="connsiteX0" fmla="*/ 0 w 8144691"/>
                <a:gd name="connsiteY0" fmla="*/ 0 h 2135777"/>
                <a:gd name="connsiteX1" fmla="*/ 117565 w 8144691"/>
                <a:gd name="connsiteY1" fmla="*/ 0 h 2135777"/>
                <a:gd name="connsiteX2" fmla="*/ 117565 w 8144691"/>
                <a:gd name="connsiteY2" fmla="*/ 58782 h 2135777"/>
                <a:gd name="connsiteX3" fmla="*/ 254725 w 8144691"/>
                <a:gd name="connsiteY3" fmla="*/ 58782 h 2135777"/>
                <a:gd name="connsiteX4" fmla="*/ 254725 w 8144691"/>
                <a:gd name="connsiteY4" fmla="*/ 189411 h 2135777"/>
                <a:gd name="connsiteX5" fmla="*/ 254725 w 8144691"/>
                <a:gd name="connsiteY5" fmla="*/ 189411 h 2135777"/>
                <a:gd name="connsiteX6" fmla="*/ 313508 w 8144691"/>
                <a:gd name="connsiteY6" fmla="*/ 189411 h 2135777"/>
                <a:gd name="connsiteX7" fmla="*/ 313508 w 8144691"/>
                <a:gd name="connsiteY7" fmla="*/ 529045 h 2135777"/>
                <a:gd name="connsiteX8" fmla="*/ 470262 w 8144691"/>
                <a:gd name="connsiteY8" fmla="*/ 529045 h 2135777"/>
                <a:gd name="connsiteX9" fmla="*/ 470262 w 8144691"/>
                <a:gd name="connsiteY9" fmla="*/ 529045 h 2135777"/>
                <a:gd name="connsiteX10" fmla="*/ 470262 w 8144691"/>
                <a:gd name="connsiteY10" fmla="*/ 529045 h 2135777"/>
                <a:gd name="connsiteX11" fmla="*/ 470262 w 8144691"/>
                <a:gd name="connsiteY11" fmla="*/ 587828 h 2135777"/>
                <a:gd name="connsiteX12" fmla="*/ 594360 w 8144691"/>
                <a:gd name="connsiteY12" fmla="*/ 587828 h 2135777"/>
                <a:gd name="connsiteX13" fmla="*/ 594360 w 8144691"/>
                <a:gd name="connsiteY13" fmla="*/ 679268 h 2135777"/>
                <a:gd name="connsiteX14" fmla="*/ 659674 w 8144691"/>
                <a:gd name="connsiteY14" fmla="*/ 679268 h 2135777"/>
                <a:gd name="connsiteX15" fmla="*/ 659674 w 8144691"/>
                <a:gd name="connsiteY15" fmla="*/ 796834 h 2135777"/>
                <a:gd name="connsiteX16" fmla="*/ 901337 w 8144691"/>
                <a:gd name="connsiteY16" fmla="*/ 796834 h 2135777"/>
                <a:gd name="connsiteX17" fmla="*/ 901337 w 8144691"/>
                <a:gd name="connsiteY17" fmla="*/ 907868 h 2135777"/>
                <a:gd name="connsiteX18" fmla="*/ 966651 w 8144691"/>
                <a:gd name="connsiteY18" fmla="*/ 907868 h 2135777"/>
                <a:gd name="connsiteX19" fmla="*/ 966651 w 8144691"/>
                <a:gd name="connsiteY19" fmla="*/ 1012371 h 2135777"/>
                <a:gd name="connsiteX20" fmla="*/ 1090748 w 8144691"/>
                <a:gd name="connsiteY20" fmla="*/ 1012371 h 2135777"/>
                <a:gd name="connsiteX21" fmla="*/ 1090748 w 8144691"/>
                <a:gd name="connsiteY21" fmla="*/ 1012371 h 2135777"/>
                <a:gd name="connsiteX22" fmla="*/ 1162594 w 8144691"/>
                <a:gd name="connsiteY22" fmla="*/ 1012371 h 2135777"/>
                <a:gd name="connsiteX23" fmla="*/ 1162594 w 8144691"/>
                <a:gd name="connsiteY23" fmla="*/ 1084217 h 2135777"/>
                <a:gd name="connsiteX24" fmla="*/ 1286691 w 8144691"/>
                <a:gd name="connsiteY24" fmla="*/ 1084217 h 2135777"/>
                <a:gd name="connsiteX25" fmla="*/ 1286691 w 8144691"/>
                <a:gd name="connsiteY25" fmla="*/ 1175657 h 2135777"/>
                <a:gd name="connsiteX26" fmla="*/ 1456508 w 8144691"/>
                <a:gd name="connsiteY26" fmla="*/ 1175657 h 2135777"/>
                <a:gd name="connsiteX27" fmla="*/ 1456508 w 8144691"/>
                <a:gd name="connsiteY27" fmla="*/ 1234440 h 2135777"/>
                <a:gd name="connsiteX28" fmla="*/ 1645920 w 8144691"/>
                <a:gd name="connsiteY28" fmla="*/ 1234440 h 2135777"/>
                <a:gd name="connsiteX29" fmla="*/ 1645920 w 8144691"/>
                <a:gd name="connsiteY29" fmla="*/ 1312817 h 2135777"/>
                <a:gd name="connsiteX30" fmla="*/ 1737360 w 8144691"/>
                <a:gd name="connsiteY30" fmla="*/ 1312817 h 2135777"/>
                <a:gd name="connsiteX31" fmla="*/ 1737360 w 8144691"/>
                <a:gd name="connsiteY31" fmla="*/ 1312817 h 2135777"/>
                <a:gd name="connsiteX32" fmla="*/ 1737360 w 8144691"/>
                <a:gd name="connsiteY32" fmla="*/ 1371600 h 2135777"/>
                <a:gd name="connsiteX33" fmla="*/ 1972491 w 8144691"/>
                <a:gd name="connsiteY33" fmla="*/ 1371600 h 2135777"/>
                <a:gd name="connsiteX34" fmla="*/ 1972491 w 8144691"/>
                <a:gd name="connsiteY34" fmla="*/ 1456508 h 2135777"/>
                <a:gd name="connsiteX35" fmla="*/ 2076994 w 8144691"/>
                <a:gd name="connsiteY35" fmla="*/ 1456508 h 2135777"/>
                <a:gd name="connsiteX36" fmla="*/ 2076994 w 8144691"/>
                <a:gd name="connsiteY36" fmla="*/ 1528354 h 2135777"/>
                <a:gd name="connsiteX37" fmla="*/ 2246811 w 8144691"/>
                <a:gd name="connsiteY37" fmla="*/ 1528354 h 2135777"/>
                <a:gd name="connsiteX38" fmla="*/ 2246811 w 8144691"/>
                <a:gd name="connsiteY38" fmla="*/ 1606731 h 2135777"/>
                <a:gd name="connsiteX39" fmla="*/ 2560320 w 8144691"/>
                <a:gd name="connsiteY39" fmla="*/ 1606731 h 2135777"/>
                <a:gd name="connsiteX40" fmla="*/ 2560320 w 8144691"/>
                <a:gd name="connsiteY40" fmla="*/ 1691640 h 2135777"/>
                <a:gd name="connsiteX41" fmla="*/ 2919548 w 8144691"/>
                <a:gd name="connsiteY41" fmla="*/ 1691640 h 2135777"/>
                <a:gd name="connsiteX42" fmla="*/ 2919548 w 8144691"/>
                <a:gd name="connsiteY42" fmla="*/ 1691640 h 2135777"/>
                <a:gd name="connsiteX43" fmla="*/ 2919548 w 8144691"/>
                <a:gd name="connsiteY43" fmla="*/ 1750422 h 2135777"/>
                <a:gd name="connsiteX44" fmla="*/ 3004457 w 8144691"/>
                <a:gd name="connsiteY44" fmla="*/ 1750422 h 2135777"/>
                <a:gd name="connsiteX45" fmla="*/ 3004457 w 8144691"/>
                <a:gd name="connsiteY45" fmla="*/ 1809205 h 2135777"/>
                <a:gd name="connsiteX46" fmla="*/ 3840480 w 8144691"/>
                <a:gd name="connsiteY46" fmla="*/ 1809205 h 2135777"/>
                <a:gd name="connsiteX47" fmla="*/ 3840480 w 8144691"/>
                <a:gd name="connsiteY47" fmla="*/ 1867988 h 2135777"/>
                <a:gd name="connsiteX48" fmla="*/ 4669971 w 8144691"/>
                <a:gd name="connsiteY48" fmla="*/ 1867988 h 2135777"/>
                <a:gd name="connsiteX49" fmla="*/ 4669971 w 8144691"/>
                <a:gd name="connsiteY49" fmla="*/ 1867988 h 2135777"/>
                <a:gd name="connsiteX50" fmla="*/ 4669971 w 8144691"/>
                <a:gd name="connsiteY50" fmla="*/ 1926771 h 2135777"/>
                <a:gd name="connsiteX51" fmla="*/ 4859382 w 8144691"/>
                <a:gd name="connsiteY51" fmla="*/ 1926771 h 2135777"/>
                <a:gd name="connsiteX52" fmla="*/ 4859382 w 8144691"/>
                <a:gd name="connsiteY52" fmla="*/ 2005148 h 2135777"/>
                <a:gd name="connsiteX53" fmla="*/ 5525588 w 8144691"/>
                <a:gd name="connsiteY53" fmla="*/ 2005148 h 2135777"/>
                <a:gd name="connsiteX54" fmla="*/ 5525588 w 8144691"/>
                <a:gd name="connsiteY54" fmla="*/ 2083525 h 2135777"/>
                <a:gd name="connsiteX55" fmla="*/ 6133011 w 8144691"/>
                <a:gd name="connsiteY55" fmla="*/ 2083525 h 2135777"/>
                <a:gd name="connsiteX56" fmla="*/ 6133011 w 8144691"/>
                <a:gd name="connsiteY56" fmla="*/ 2135777 h 2135777"/>
                <a:gd name="connsiteX57" fmla="*/ 8144691 w 8144691"/>
                <a:gd name="connsiteY57" fmla="*/ 2135777 h 213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144691" h="2135777">
                  <a:moveTo>
                    <a:pt x="0" y="0"/>
                  </a:moveTo>
                  <a:lnTo>
                    <a:pt x="117565" y="0"/>
                  </a:lnTo>
                  <a:lnTo>
                    <a:pt x="117565" y="58782"/>
                  </a:lnTo>
                  <a:lnTo>
                    <a:pt x="254725" y="58782"/>
                  </a:lnTo>
                  <a:lnTo>
                    <a:pt x="254725" y="189411"/>
                  </a:lnTo>
                  <a:lnTo>
                    <a:pt x="254725" y="189411"/>
                  </a:lnTo>
                  <a:lnTo>
                    <a:pt x="313508" y="189411"/>
                  </a:lnTo>
                  <a:lnTo>
                    <a:pt x="313508" y="529045"/>
                  </a:lnTo>
                  <a:lnTo>
                    <a:pt x="470262" y="529045"/>
                  </a:lnTo>
                  <a:lnTo>
                    <a:pt x="470262" y="529045"/>
                  </a:lnTo>
                  <a:lnTo>
                    <a:pt x="470262" y="529045"/>
                  </a:lnTo>
                  <a:lnTo>
                    <a:pt x="470262" y="587828"/>
                  </a:lnTo>
                  <a:lnTo>
                    <a:pt x="594360" y="587828"/>
                  </a:lnTo>
                  <a:lnTo>
                    <a:pt x="594360" y="679268"/>
                  </a:lnTo>
                  <a:lnTo>
                    <a:pt x="659674" y="679268"/>
                  </a:lnTo>
                  <a:lnTo>
                    <a:pt x="659674" y="796834"/>
                  </a:lnTo>
                  <a:lnTo>
                    <a:pt x="901337" y="796834"/>
                  </a:lnTo>
                  <a:lnTo>
                    <a:pt x="901337" y="907868"/>
                  </a:lnTo>
                  <a:lnTo>
                    <a:pt x="966651" y="907868"/>
                  </a:lnTo>
                  <a:lnTo>
                    <a:pt x="966651" y="1012371"/>
                  </a:lnTo>
                  <a:lnTo>
                    <a:pt x="1090748" y="1012371"/>
                  </a:lnTo>
                  <a:lnTo>
                    <a:pt x="1090748" y="1012371"/>
                  </a:lnTo>
                  <a:lnTo>
                    <a:pt x="1162594" y="1012371"/>
                  </a:lnTo>
                  <a:lnTo>
                    <a:pt x="1162594" y="1084217"/>
                  </a:lnTo>
                  <a:lnTo>
                    <a:pt x="1286691" y="1084217"/>
                  </a:lnTo>
                  <a:lnTo>
                    <a:pt x="1286691" y="1175657"/>
                  </a:lnTo>
                  <a:lnTo>
                    <a:pt x="1456508" y="1175657"/>
                  </a:lnTo>
                  <a:lnTo>
                    <a:pt x="1456508" y="1234440"/>
                  </a:lnTo>
                  <a:lnTo>
                    <a:pt x="1645920" y="1234440"/>
                  </a:lnTo>
                  <a:lnTo>
                    <a:pt x="1645920" y="1312817"/>
                  </a:lnTo>
                  <a:lnTo>
                    <a:pt x="1737360" y="1312817"/>
                  </a:lnTo>
                  <a:lnTo>
                    <a:pt x="1737360" y="1312817"/>
                  </a:lnTo>
                  <a:lnTo>
                    <a:pt x="1737360" y="1371600"/>
                  </a:lnTo>
                  <a:lnTo>
                    <a:pt x="1972491" y="1371600"/>
                  </a:lnTo>
                  <a:lnTo>
                    <a:pt x="1972491" y="1456508"/>
                  </a:lnTo>
                  <a:lnTo>
                    <a:pt x="2076994" y="1456508"/>
                  </a:lnTo>
                  <a:lnTo>
                    <a:pt x="2076994" y="1528354"/>
                  </a:lnTo>
                  <a:lnTo>
                    <a:pt x="2246811" y="1528354"/>
                  </a:lnTo>
                  <a:lnTo>
                    <a:pt x="2246811" y="1606731"/>
                  </a:lnTo>
                  <a:lnTo>
                    <a:pt x="2560320" y="1606731"/>
                  </a:lnTo>
                  <a:lnTo>
                    <a:pt x="2560320" y="1691640"/>
                  </a:lnTo>
                  <a:lnTo>
                    <a:pt x="2919548" y="1691640"/>
                  </a:lnTo>
                  <a:lnTo>
                    <a:pt x="2919548" y="1691640"/>
                  </a:lnTo>
                  <a:lnTo>
                    <a:pt x="2919548" y="1750422"/>
                  </a:lnTo>
                  <a:lnTo>
                    <a:pt x="3004457" y="1750422"/>
                  </a:lnTo>
                  <a:lnTo>
                    <a:pt x="3004457" y="1809205"/>
                  </a:lnTo>
                  <a:lnTo>
                    <a:pt x="3840480" y="1809205"/>
                  </a:lnTo>
                  <a:lnTo>
                    <a:pt x="3840480" y="1867988"/>
                  </a:lnTo>
                  <a:lnTo>
                    <a:pt x="4669971" y="1867988"/>
                  </a:lnTo>
                  <a:lnTo>
                    <a:pt x="4669971" y="1867988"/>
                  </a:lnTo>
                  <a:lnTo>
                    <a:pt x="4669971" y="1926771"/>
                  </a:lnTo>
                  <a:lnTo>
                    <a:pt x="4859382" y="1926771"/>
                  </a:lnTo>
                  <a:lnTo>
                    <a:pt x="4859382" y="2005148"/>
                  </a:lnTo>
                  <a:lnTo>
                    <a:pt x="5525588" y="2005148"/>
                  </a:lnTo>
                  <a:lnTo>
                    <a:pt x="5525588" y="2083525"/>
                  </a:lnTo>
                  <a:lnTo>
                    <a:pt x="6133011" y="2083525"/>
                  </a:lnTo>
                  <a:lnTo>
                    <a:pt x="6133011" y="2135777"/>
                  </a:lnTo>
                  <a:lnTo>
                    <a:pt x="8144691" y="2135777"/>
                  </a:lnTo>
                </a:path>
              </a:pathLst>
            </a:custGeom>
            <a:noFill/>
            <a:ln w="28575">
              <a:solidFill>
                <a:srgbClr val="015873"/>
              </a:solidFill>
              <a:miter lim="800000"/>
              <a:headEnd/>
              <a:tailEnd/>
            </a:ln>
          </p:spPr>
          <p:txBody>
            <a:bodyPr rtlCol="0" anchor="ctr"/>
            <a:lstStyle/>
            <a:p>
              <a:pPr algn="ctr"/>
              <a:endParaRPr lang="en-US" sz="1400" dirty="0">
                <a:latin typeface="+mn-lt"/>
              </a:endParaRPr>
            </a:p>
          </p:txBody>
        </p:sp>
        <p:grpSp>
          <p:nvGrpSpPr>
            <p:cNvPr id="9254" name="Group 9253">
              <a:extLst>
                <a:ext uri="{FF2B5EF4-FFF2-40B4-BE49-F238E27FC236}">
                  <a16:creationId xmlns:a16="http://schemas.microsoft.com/office/drawing/2014/main" id="{F2DFF98D-1FBF-D5A9-B4D2-4AD274490193}"/>
                </a:ext>
              </a:extLst>
            </p:cNvPr>
            <p:cNvGrpSpPr/>
            <p:nvPr/>
          </p:nvGrpSpPr>
          <p:grpSpPr>
            <a:xfrm>
              <a:off x="1878493" y="1938978"/>
              <a:ext cx="531542" cy="611712"/>
              <a:chOff x="2038870" y="2191897"/>
              <a:chExt cx="531542" cy="611712"/>
            </a:xfrm>
          </p:grpSpPr>
          <p:sp>
            <p:nvSpPr>
              <p:cNvPr id="9255" name="Oval 9254">
                <a:extLst>
                  <a:ext uri="{FF2B5EF4-FFF2-40B4-BE49-F238E27FC236}">
                    <a16:creationId xmlns:a16="http://schemas.microsoft.com/office/drawing/2014/main" id="{87F8A2A0-50E0-7FC1-40B4-3303A7DCBC23}"/>
                  </a:ext>
                </a:extLst>
              </p:cNvPr>
              <p:cNvSpPr/>
              <p:nvPr/>
            </p:nvSpPr>
            <p:spPr bwMode="auto">
              <a:xfrm>
                <a:off x="2038870" y="219189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6" name="Oval 9255">
                <a:extLst>
                  <a:ext uri="{FF2B5EF4-FFF2-40B4-BE49-F238E27FC236}">
                    <a16:creationId xmlns:a16="http://schemas.microsoft.com/office/drawing/2014/main" id="{7F8CD47D-C22A-E3E7-A04D-EE62053DBE49}"/>
                  </a:ext>
                </a:extLst>
              </p:cNvPr>
              <p:cNvSpPr/>
              <p:nvPr/>
            </p:nvSpPr>
            <p:spPr bwMode="auto">
              <a:xfrm>
                <a:off x="2308937" y="228515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7" name="Oval 9256">
                <a:extLst>
                  <a:ext uri="{FF2B5EF4-FFF2-40B4-BE49-F238E27FC236}">
                    <a16:creationId xmlns:a16="http://schemas.microsoft.com/office/drawing/2014/main" id="{06A7CBF6-74E1-D015-DA7B-F60DF386020F}"/>
                  </a:ext>
                </a:extLst>
              </p:cNvPr>
              <p:cNvSpPr/>
              <p:nvPr/>
            </p:nvSpPr>
            <p:spPr bwMode="auto">
              <a:xfrm>
                <a:off x="2333404" y="233866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8" name="Oval 9257">
                <a:extLst>
                  <a:ext uri="{FF2B5EF4-FFF2-40B4-BE49-F238E27FC236}">
                    <a16:creationId xmlns:a16="http://schemas.microsoft.com/office/drawing/2014/main" id="{3A746082-9BE3-D75C-25C2-0F06A7425C01}"/>
                  </a:ext>
                </a:extLst>
              </p:cNvPr>
              <p:cNvSpPr/>
              <p:nvPr/>
            </p:nvSpPr>
            <p:spPr bwMode="auto">
              <a:xfrm>
                <a:off x="2360996" y="239836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9" name="Oval 9258">
                <a:extLst>
                  <a:ext uri="{FF2B5EF4-FFF2-40B4-BE49-F238E27FC236}">
                    <a16:creationId xmlns:a16="http://schemas.microsoft.com/office/drawing/2014/main" id="{33D4C8D7-AC81-E180-1C71-8D479489773F}"/>
                  </a:ext>
                </a:extLst>
              </p:cNvPr>
              <p:cNvSpPr/>
              <p:nvPr/>
            </p:nvSpPr>
            <p:spPr bwMode="auto">
              <a:xfrm>
                <a:off x="2369980" y="24578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0" name="Oval 9259">
                <a:extLst>
                  <a:ext uri="{FF2B5EF4-FFF2-40B4-BE49-F238E27FC236}">
                    <a16:creationId xmlns:a16="http://schemas.microsoft.com/office/drawing/2014/main" id="{C55AB109-EFF3-C1F3-8552-AEAABA9BDB97}"/>
                  </a:ext>
                </a:extLst>
              </p:cNvPr>
              <p:cNvSpPr/>
              <p:nvPr/>
            </p:nvSpPr>
            <p:spPr bwMode="auto">
              <a:xfrm>
                <a:off x="2333018" y="244061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1" name="Oval 9260">
                <a:extLst>
                  <a:ext uri="{FF2B5EF4-FFF2-40B4-BE49-F238E27FC236}">
                    <a16:creationId xmlns:a16="http://schemas.microsoft.com/office/drawing/2014/main" id="{4CB74FD3-903F-5822-41D2-14EE7CCAF7C3}"/>
                  </a:ext>
                </a:extLst>
              </p:cNvPr>
              <p:cNvSpPr/>
              <p:nvPr/>
            </p:nvSpPr>
            <p:spPr bwMode="auto">
              <a:xfrm>
                <a:off x="2357485" y="249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2" name="Oval 9261">
                <a:extLst>
                  <a:ext uri="{FF2B5EF4-FFF2-40B4-BE49-F238E27FC236}">
                    <a16:creationId xmlns:a16="http://schemas.microsoft.com/office/drawing/2014/main" id="{5C2AE195-2E89-6AE5-0912-7260A8C48E9A}"/>
                  </a:ext>
                </a:extLst>
              </p:cNvPr>
              <p:cNvSpPr/>
              <p:nvPr/>
            </p:nvSpPr>
            <p:spPr bwMode="auto">
              <a:xfrm>
                <a:off x="2385077" y="255383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3" name="Oval 9262">
                <a:extLst>
                  <a:ext uri="{FF2B5EF4-FFF2-40B4-BE49-F238E27FC236}">
                    <a16:creationId xmlns:a16="http://schemas.microsoft.com/office/drawing/2014/main" id="{C8033BAE-5516-B098-2127-1F7B4936F2DA}"/>
                  </a:ext>
                </a:extLst>
              </p:cNvPr>
              <p:cNvSpPr/>
              <p:nvPr/>
            </p:nvSpPr>
            <p:spPr bwMode="auto">
              <a:xfrm>
                <a:off x="2394061" y="261327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4" name="Oval 9263">
                <a:extLst>
                  <a:ext uri="{FF2B5EF4-FFF2-40B4-BE49-F238E27FC236}">
                    <a16:creationId xmlns:a16="http://schemas.microsoft.com/office/drawing/2014/main" id="{F044AFD0-2E5B-D73A-D881-69F2FAB54E5B}"/>
                  </a:ext>
                </a:extLst>
              </p:cNvPr>
              <p:cNvSpPr/>
              <p:nvPr/>
            </p:nvSpPr>
            <p:spPr bwMode="auto">
              <a:xfrm>
                <a:off x="2411928" y="27184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5" name="Oval 9264">
                <a:extLst>
                  <a:ext uri="{FF2B5EF4-FFF2-40B4-BE49-F238E27FC236}">
                    <a16:creationId xmlns:a16="http://schemas.microsoft.com/office/drawing/2014/main" id="{79B26C2F-0FE8-4621-BD68-F9F3531CB3C4}"/>
                  </a:ext>
                </a:extLst>
              </p:cNvPr>
              <p:cNvSpPr/>
              <p:nvPr/>
            </p:nvSpPr>
            <p:spPr bwMode="auto">
              <a:xfrm>
                <a:off x="2497260" y="27304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66" name="Group 9265">
              <a:extLst>
                <a:ext uri="{FF2B5EF4-FFF2-40B4-BE49-F238E27FC236}">
                  <a16:creationId xmlns:a16="http://schemas.microsoft.com/office/drawing/2014/main" id="{AA8E2EF1-05F5-1E84-783A-83D45EE16F74}"/>
                </a:ext>
              </a:extLst>
            </p:cNvPr>
            <p:cNvGrpSpPr/>
            <p:nvPr/>
          </p:nvGrpSpPr>
          <p:grpSpPr>
            <a:xfrm>
              <a:off x="2477340" y="2532938"/>
              <a:ext cx="1165705" cy="793925"/>
              <a:chOff x="2637717" y="2785857"/>
              <a:chExt cx="1165705" cy="793925"/>
            </a:xfrm>
          </p:grpSpPr>
          <p:sp>
            <p:nvSpPr>
              <p:cNvPr id="9267" name="Oval 9266">
                <a:extLst>
                  <a:ext uri="{FF2B5EF4-FFF2-40B4-BE49-F238E27FC236}">
                    <a16:creationId xmlns:a16="http://schemas.microsoft.com/office/drawing/2014/main" id="{11FD6AAF-963C-CF4B-E8E0-1B4551A890BC}"/>
                  </a:ext>
                </a:extLst>
              </p:cNvPr>
              <p:cNvSpPr/>
              <p:nvPr/>
            </p:nvSpPr>
            <p:spPr bwMode="auto">
              <a:xfrm>
                <a:off x="3650070" y="34309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268" name="Group 9267">
                <a:extLst>
                  <a:ext uri="{FF2B5EF4-FFF2-40B4-BE49-F238E27FC236}">
                    <a16:creationId xmlns:a16="http://schemas.microsoft.com/office/drawing/2014/main" id="{42E967F3-CB19-2637-3606-5BA367EDBEC8}"/>
                  </a:ext>
                </a:extLst>
              </p:cNvPr>
              <p:cNvGrpSpPr/>
              <p:nvPr/>
            </p:nvGrpSpPr>
            <p:grpSpPr>
              <a:xfrm>
                <a:off x="2637717" y="2785857"/>
                <a:ext cx="911785" cy="676324"/>
                <a:chOff x="2637717" y="2785857"/>
                <a:chExt cx="911785" cy="676324"/>
              </a:xfrm>
            </p:grpSpPr>
            <p:grpSp>
              <p:nvGrpSpPr>
                <p:cNvPr id="9271" name="Group 9270">
                  <a:extLst>
                    <a:ext uri="{FF2B5EF4-FFF2-40B4-BE49-F238E27FC236}">
                      <a16:creationId xmlns:a16="http://schemas.microsoft.com/office/drawing/2014/main" id="{5DB453D0-A8BA-06AB-F60D-0EB03176AC37}"/>
                    </a:ext>
                  </a:extLst>
                </p:cNvPr>
                <p:cNvGrpSpPr/>
                <p:nvPr/>
              </p:nvGrpSpPr>
              <p:grpSpPr>
                <a:xfrm>
                  <a:off x="2637717" y="2785857"/>
                  <a:ext cx="193327" cy="285381"/>
                  <a:chOff x="2637717" y="2785857"/>
                  <a:chExt cx="193327" cy="285381"/>
                </a:xfrm>
              </p:grpSpPr>
              <p:sp>
                <p:nvSpPr>
                  <p:cNvPr id="9286" name="Oval 9285">
                    <a:extLst>
                      <a:ext uri="{FF2B5EF4-FFF2-40B4-BE49-F238E27FC236}">
                        <a16:creationId xmlns:a16="http://schemas.microsoft.com/office/drawing/2014/main" id="{143391B0-14F5-7227-8DDC-3E8B6F68960B}"/>
                      </a:ext>
                    </a:extLst>
                  </p:cNvPr>
                  <p:cNvSpPr/>
                  <p:nvPr/>
                </p:nvSpPr>
                <p:spPr bwMode="auto">
                  <a:xfrm>
                    <a:off x="2637717" y="27858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7" name="Oval 9286">
                    <a:extLst>
                      <a:ext uri="{FF2B5EF4-FFF2-40B4-BE49-F238E27FC236}">
                        <a16:creationId xmlns:a16="http://schemas.microsoft.com/office/drawing/2014/main" id="{B24E2195-E327-BD13-3E34-CE24E0CADBD9}"/>
                      </a:ext>
                    </a:extLst>
                  </p:cNvPr>
                  <p:cNvSpPr/>
                  <p:nvPr/>
                </p:nvSpPr>
                <p:spPr bwMode="auto">
                  <a:xfrm>
                    <a:off x="2669001" y="283553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8" name="Oval 9287">
                    <a:extLst>
                      <a:ext uri="{FF2B5EF4-FFF2-40B4-BE49-F238E27FC236}">
                        <a16:creationId xmlns:a16="http://schemas.microsoft.com/office/drawing/2014/main" id="{08E08F00-F4F3-35D4-F39C-2A8B1646D221}"/>
                      </a:ext>
                    </a:extLst>
                  </p:cNvPr>
                  <p:cNvSpPr/>
                  <p:nvPr/>
                </p:nvSpPr>
                <p:spPr bwMode="auto">
                  <a:xfrm>
                    <a:off x="2693805" y="289019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9" name="Oval 9288">
                    <a:extLst>
                      <a:ext uri="{FF2B5EF4-FFF2-40B4-BE49-F238E27FC236}">
                        <a16:creationId xmlns:a16="http://schemas.microsoft.com/office/drawing/2014/main" id="{34BE7B2C-C1B4-12B3-4024-A6488F5A377A}"/>
                      </a:ext>
                    </a:extLst>
                  </p:cNvPr>
                  <p:cNvSpPr/>
                  <p:nvPr/>
                </p:nvSpPr>
                <p:spPr bwMode="auto">
                  <a:xfrm>
                    <a:off x="2714234" y="2945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0" name="Oval 9289">
                    <a:extLst>
                      <a:ext uri="{FF2B5EF4-FFF2-40B4-BE49-F238E27FC236}">
                        <a16:creationId xmlns:a16="http://schemas.microsoft.com/office/drawing/2014/main" id="{8119332D-69B1-F9DA-1C12-474A3FC500DB}"/>
                      </a:ext>
                    </a:extLst>
                  </p:cNvPr>
                  <p:cNvSpPr/>
                  <p:nvPr/>
                </p:nvSpPr>
                <p:spPr bwMode="auto">
                  <a:xfrm>
                    <a:off x="2757892" y="299808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72" name="Group 9271">
                  <a:extLst>
                    <a:ext uri="{FF2B5EF4-FFF2-40B4-BE49-F238E27FC236}">
                      <a16:creationId xmlns:a16="http://schemas.microsoft.com/office/drawing/2014/main" id="{15581B6D-0AEC-4FF5-FE06-818BBD57C86F}"/>
                    </a:ext>
                  </a:extLst>
                </p:cNvPr>
                <p:cNvGrpSpPr/>
                <p:nvPr/>
              </p:nvGrpSpPr>
              <p:grpSpPr>
                <a:xfrm>
                  <a:off x="2927941" y="2994837"/>
                  <a:ext cx="270817" cy="288587"/>
                  <a:chOff x="2927941" y="2994837"/>
                  <a:chExt cx="270817" cy="288587"/>
                </a:xfrm>
              </p:grpSpPr>
              <p:sp>
                <p:nvSpPr>
                  <p:cNvPr id="9280" name="Oval 9279">
                    <a:extLst>
                      <a:ext uri="{FF2B5EF4-FFF2-40B4-BE49-F238E27FC236}">
                        <a16:creationId xmlns:a16="http://schemas.microsoft.com/office/drawing/2014/main" id="{9E9ABABD-21FA-DA60-F664-451D7A3589DB}"/>
                      </a:ext>
                    </a:extLst>
                  </p:cNvPr>
                  <p:cNvSpPr/>
                  <p:nvPr/>
                </p:nvSpPr>
                <p:spPr bwMode="auto">
                  <a:xfrm>
                    <a:off x="2927941" y="299483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1" name="Oval 9280">
                    <a:extLst>
                      <a:ext uri="{FF2B5EF4-FFF2-40B4-BE49-F238E27FC236}">
                        <a16:creationId xmlns:a16="http://schemas.microsoft.com/office/drawing/2014/main" id="{9509A4DE-5ECF-1517-6210-72FAFAA6F779}"/>
                      </a:ext>
                    </a:extLst>
                  </p:cNvPr>
                  <p:cNvSpPr/>
                  <p:nvPr/>
                </p:nvSpPr>
                <p:spPr bwMode="auto">
                  <a:xfrm>
                    <a:off x="2976701" y="30520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2" name="Oval 9281">
                    <a:extLst>
                      <a:ext uri="{FF2B5EF4-FFF2-40B4-BE49-F238E27FC236}">
                        <a16:creationId xmlns:a16="http://schemas.microsoft.com/office/drawing/2014/main" id="{40814876-1CB3-2FD8-4942-9698FD82E304}"/>
                      </a:ext>
                    </a:extLst>
                  </p:cNvPr>
                  <p:cNvSpPr/>
                  <p:nvPr/>
                </p:nvSpPr>
                <p:spPr bwMode="auto">
                  <a:xfrm>
                    <a:off x="2991338" y="309525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3" name="Oval 9282">
                    <a:extLst>
                      <a:ext uri="{FF2B5EF4-FFF2-40B4-BE49-F238E27FC236}">
                        <a16:creationId xmlns:a16="http://schemas.microsoft.com/office/drawing/2014/main" id="{701F0ABA-65FD-8F9E-D63C-04AD91A1220E}"/>
                      </a:ext>
                    </a:extLst>
                  </p:cNvPr>
                  <p:cNvSpPr/>
                  <p:nvPr/>
                </p:nvSpPr>
                <p:spPr bwMode="auto">
                  <a:xfrm>
                    <a:off x="3024740" y="316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4" name="Oval 9283">
                    <a:extLst>
                      <a:ext uri="{FF2B5EF4-FFF2-40B4-BE49-F238E27FC236}">
                        <a16:creationId xmlns:a16="http://schemas.microsoft.com/office/drawing/2014/main" id="{023A75A9-DB34-B1E9-AFBA-340096B5A0D7}"/>
                      </a:ext>
                    </a:extLst>
                  </p:cNvPr>
                  <p:cNvSpPr/>
                  <p:nvPr/>
                </p:nvSpPr>
                <p:spPr bwMode="auto">
                  <a:xfrm>
                    <a:off x="3053635" y="318219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5" name="Oval 9284">
                    <a:extLst>
                      <a:ext uri="{FF2B5EF4-FFF2-40B4-BE49-F238E27FC236}">
                        <a16:creationId xmlns:a16="http://schemas.microsoft.com/office/drawing/2014/main" id="{55957017-D064-0963-B79B-24B83A4F7BBF}"/>
                      </a:ext>
                    </a:extLst>
                  </p:cNvPr>
                  <p:cNvSpPr/>
                  <p:nvPr/>
                </p:nvSpPr>
                <p:spPr bwMode="auto">
                  <a:xfrm>
                    <a:off x="3125606" y="321027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73" name="Group 9272">
                  <a:extLst>
                    <a:ext uri="{FF2B5EF4-FFF2-40B4-BE49-F238E27FC236}">
                      <a16:creationId xmlns:a16="http://schemas.microsoft.com/office/drawing/2014/main" id="{52D3940F-D40B-9F56-A804-3F61F02E699A}"/>
                    </a:ext>
                  </a:extLst>
                </p:cNvPr>
                <p:cNvGrpSpPr/>
                <p:nvPr/>
              </p:nvGrpSpPr>
              <p:grpSpPr>
                <a:xfrm>
                  <a:off x="3291741" y="3275941"/>
                  <a:ext cx="257761" cy="186240"/>
                  <a:chOff x="3291741" y="3275941"/>
                  <a:chExt cx="257761" cy="186240"/>
                </a:xfrm>
              </p:grpSpPr>
              <p:sp>
                <p:nvSpPr>
                  <p:cNvPr id="9274" name="Oval 9273">
                    <a:extLst>
                      <a:ext uri="{FF2B5EF4-FFF2-40B4-BE49-F238E27FC236}">
                        <a16:creationId xmlns:a16="http://schemas.microsoft.com/office/drawing/2014/main" id="{8D93CF01-305B-450F-EBF7-B0AE134EB69A}"/>
                      </a:ext>
                    </a:extLst>
                  </p:cNvPr>
                  <p:cNvSpPr/>
                  <p:nvPr/>
                </p:nvSpPr>
                <p:spPr bwMode="auto">
                  <a:xfrm>
                    <a:off x="3291741" y="32759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5" name="Oval 9274">
                    <a:extLst>
                      <a:ext uri="{FF2B5EF4-FFF2-40B4-BE49-F238E27FC236}">
                        <a16:creationId xmlns:a16="http://schemas.microsoft.com/office/drawing/2014/main" id="{831567E6-B02B-9761-17AA-91B4CF1ED396}"/>
                      </a:ext>
                    </a:extLst>
                  </p:cNvPr>
                  <p:cNvSpPr/>
                  <p:nvPr/>
                </p:nvSpPr>
                <p:spPr bwMode="auto">
                  <a:xfrm>
                    <a:off x="3403984" y="338107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6" name="Oval 9275">
                    <a:extLst>
                      <a:ext uri="{FF2B5EF4-FFF2-40B4-BE49-F238E27FC236}">
                        <a16:creationId xmlns:a16="http://schemas.microsoft.com/office/drawing/2014/main" id="{80F60E7A-A22B-9FAF-ABE2-D397E72F22A1}"/>
                      </a:ext>
                    </a:extLst>
                  </p:cNvPr>
                  <p:cNvSpPr/>
                  <p:nvPr/>
                </p:nvSpPr>
                <p:spPr bwMode="auto">
                  <a:xfrm>
                    <a:off x="3450910" y="338902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7" name="Oval 9276">
                    <a:extLst>
                      <a:ext uri="{FF2B5EF4-FFF2-40B4-BE49-F238E27FC236}">
                        <a16:creationId xmlns:a16="http://schemas.microsoft.com/office/drawing/2014/main" id="{E7E4B10F-07AB-65CB-D022-D6A1F8707DB5}"/>
                      </a:ext>
                    </a:extLst>
                  </p:cNvPr>
                  <p:cNvSpPr/>
                  <p:nvPr/>
                </p:nvSpPr>
                <p:spPr bwMode="auto">
                  <a:xfrm>
                    <a:off x="3476350" y="33886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8" name="Oval 9277">
                    <a:extLst>
                      <a:ext uri="{FF2B5EF4-FFF2-40B4-BE49-F238E27FC236}">
                        <a16:creationId xmlns:a16="http://schemas.microsoft.com/office/drawing/2014/main" id="{810D5978-B5BD-E971-8462-EEF0B894BEC3}"/>
                      </a:ext>
                    </a:extLst>
                  </p:cNvPr>
                  <p:cNvSpPr/>
                  <p:nvPr/>
                </p:nvSpPr>
                <p:spPr bwMode="auto">
                  <a:xfrm>
                    <a:off x="3323242" y="33137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9" name="Oval 9278">
                    <a:extLst>
                      <a:ext uri="{FF2B5EF4-FFF2-40B4-BE49-F238E27FC236}">
                        <a16:creationId xmlns:a16="http://schemas.microsoft.com/office/drawing/2014/main" id="{A7EC3186-D933-B887-C6A9-D98CB51F05B9}"/>
                      </a:ext>
                    </a:extLst>
                  </p:cNvPr>
                  <p:cNvSpPr/>
                  <p:nvPr/>
                </p:nvSpPr>
                <p:spPr bwMode="auto">
                  <a:xfrm>
                    <a:off x="3350487" y="33490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sp>
            <p:nvSpPr>
              <p:cNvPr id="9269" name="Oval 9268">
                <a:extLst>
                  <a:ext uri="{FF2B5EF4-FFF2-40B4-BE49-F238E27FC236}">
                    <a16:creationId xmlns:a16="http://schemas.microsoft.com/office/drawing/2014/main" id="{C257E248-035F-CDD9-9BBA-7757CBEAA6E4}"/>
                  </a:ext>
                </a:extLst>
              </p:cNvPr>
              <p:cNvSpPr/>
              <p:nvPr/>
            </p:nvSpPr>
            <p:spPr bwMode="auto">
              <a:xfrm>
                <a:off x="3693728" y="345634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0" name="Oval 9269">
                <a:extLst>
                  <a:ext uri="{FF2B5EF4-FFF2-40B4-BE49-F238E27FC236}">
                    <a16:creationId xmlns:a16="http://schemas.microsoft.com/office/drawing/2014/main" id="{A70358F7-C865-105A-DAEA-D028D62626AE}"/>
                  </a:ext>
                </a:extLst>
              </p:cNvPr>
              <p:cNvSpPr/>
              <p:nvPr/>
            </p:nvSpPr>
            <p:spPr bwMode="auto">
              <a:xfrm>
                <a:off x="3730270" y="35066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91" name="Group 9290">
              <a:extLst>
                <a:ext uri="{FF2B5EF4-FFF2-40B4-BE49-F238E27FC236}">
                  <a16:creationId xmlns:a16="http://schemas.microsoft.com/office/drawing/2014/main" id="{4A7BBE18-BF1E-7154-791F-16920794E98E}"/>
                </a:ext>
              </a:extLst>
            </p:cNvPr>
            <p:cNvGrpSpPr/>
            <p:nvPr/>
          </p:nvGrpSpPr>
          <p:grpSpPr>
            <a:xfrm>
              <a:off x="4458414" y="3587504"/>
              <a:ext cx="143637" cy="123823"/>
              <a:chOff x="4618791" y="3840423"/>
              <a:chExt cx="143637" cy="123823"/>
            </a:xfrm>
          </p:grpSpPr>
          <p:sp>
            <p:nvSpPr>
              <p:cNvPr id="9292" name="Oval 9291">
                <a:extLst>
                  <a:ext uri="{FF2B5EF4-FFF2-40B4-BE49-F238E27FC236}">
                    <a16:creationId xmlns:a16="http://schemas.microsoft.com/office/drawing/2014/main" id="{FE9B78C4-E9F2-8E3D-BD4B-5F5ECFDB892E}"/>
                  </a:ext>
                </a:extLst>
              </p:cNvPr>
              <p:cNvSpPr/>
              <p:nvPr/>
            </p:nvSpPr>
            <p:spPr bwMode="auto">
              <a:xfrm>
                <a:off x="4618791" y="384042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3" name="Oval 9292">
                <a:extLst>
                  <a:ext uri="{FF2B5EF4-FFF2-40B4-BE49-F238E27FC236}">
                    <a16:creationId xmlns:a16="http://schemas.microsoft.com/office/drawing/2014/main" id="{7898B223-7B4D-19DB-3A46-D788C4EA77E0}"/>
                  </a:ext>
                </a:extLst>
              </p:cNvPr>
              <p:cNvSpPr/>
              <p:nvPr/>
            </p:nvSpPr>
            <p:spPr bwMode="auto">
              <a:xfrm>
                <a:off x="4624776" y="386942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4" name="Oval 9293">
                <a:extLst>
                  <a:ext uri="{FF2B5EF4-FFF2-40B4-BE49-F238E27FC236}">
                    <a16:creationId xmlns:a16="http://schemas.microsoft.com/office/drawing/2014/main" id="{86410A65-F55D-FFFA-679E-0825A2708F30}"/>
                  </a:ext>
                </a:extLst>
              </p:cNvPr>
              <p:cNvSpPr/>
              <p:nvPr/>
            </p:nvSpPr>
            <p:spPr bwMode="auto">
              <a:xfrm>
                <a:off x="4689276" y="38910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295" name="Oval 9294">
              <a:extLst>
                <a:ext uri="{FF2B5EF4-FFF2-40B4-BE49-F238E27FC236}">
                  <a16:creationId xmlns:a16="http://schemas.microsoft.com/office/drawing/2014/main" id="{54FFF2D8-81A4-B230-09DB-4FB8EBF247A3}"/>
                </a:ext>
              </a:extLst>
            </p:cNvPr>
            <p:cNvSpPr/>
            <p:nvPr/>
          </p:nvSpPr>
          <p:spPr bwMode="auto">
            <a:xfrm>
              <a:off x="4775502" y="36365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296" name="Group 9295">
              <a:extLst>
                <a:ext uri="{FF2B5EF4-FFF2-40B4-BE49-F238E27FC236}">
                  <a16:creationId xmlns:a16="http://schemas.microsoft.com/office/drawing/2014/main" id="{BFF5C284-F7A9-0F80-FF61-9542490393E9}"/>
                </a:ext>
              </a:extLst>
            </p:cNvPr>
            <p:cNvGrpSpPr/>
            <p:nvPr/>
          </p:nvGrpSpPr>
          <p:grpSpPr>
            <a:xfrm>
              <a:off x="3738149" y="3313491"/>
              <a:ext cx="312467" cy="192747"/>
              <a:chOff x="3898526" y="3566410"/>
              <a:chExt cx="312467" cy="192747"/>
            </a:xfrm>
          </p:grpSpPr>
          <p:sp>
            <p:nvSpPr>
              <p:cNvPr id="9297" name="Oval 9296">
                <a:extLst>
                  <a:ext uri="{FF2B5EF4-FFF2-40B4-BE49-F238E27FC236}">
                    <a16:creationId xmlns:a16="http://schemas.microsoft.com/office/drawing/2014/main" id="{B9F4584B-7AA9-DCA7-3BAB-3BDD55413D58}"/>
                  </a:ext>
                </a:extLst>
              </p:cNvPr>
              <p:cNvSpPr/>
              <p:nvPr/>
            </p:nvSpPr>
            <p:spPr bwMode="auto">
              <a:xfrm>
                <a:off x="3898526" y="356866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8" name="Oval 9297">
                <a:extLst>
                  <a:ext uri="{FF2B5EF4-FFF2-40B4-BE49-F238E27FC236}">
                    <a16:creationId xmlns:a16="http://schemas.microsoft.com/office/drawing/2014/main" id="{89E5B5B7-C330-608A-C0E7-F41F6EF1B1BE}"/>
                  </a:ext>
                </a:extLst>
              </p:cNvPr>
              <p:cNvSpPr/>
              <p:nvPr/>
            </p:nvSpPr>
            <p:spPr bwMode="auto">
              <a:xfrm>
                <a:off x="3999237" y="356641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9" name="Oval 9298">
                <a:extLst>
                  <a:ext uri="{FF2B5EF4-FFF2-40B4-BE49-F238E27FC236}">
                    <a16:creationId xmlns:a16="http://schemas.microsoft.com/office/drawing/2014/main" id="{5719F794-6AF2-5D64-DC85-7103502017CE}"/>
                  </a:ext>
                </a:extLst>
              </p:cNvPr>
              <p:cNvSpPr/>
              <p:nvPr/>
            </p:nvSpPr>
            <p:spPr bwMode="auto">
              <a:xfrm>
                <a:off x="4038910" y="36149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0" name="Oval 9299">
                <a:extLst>
                  <a:ext uri="{FF2B5EF4-FFF2-40B4-BE49-F238E27FC236}">
                    <a16:creationId xmlns:a16="http://schemas.microsoft.com/office/drawing/2014/main" id="{FC0E0574-0B96-F86E-4EDD-F3F7613216E7}"/>
                  </a:ext>
                </a:extLst>
              </p:cNvPr>
              <p:cNvSpPr/>
              <p:nvPr/>
            </p:nvSpPr>
            <p:spPr bwMode="auto">
              <a:xfrm>
                <a:off x="4075441" y="365201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1" name="Oval 9300">
                <a:extLst>
                  <a:ext uri="{FF2B5EF4-FFF2-40B4-BE49-F238E27FC236}">
                    <a16:creationId xmlns:a16="http://schemas.microsoft.com/office/drawing/2014/main" id="{F67245AE-7F0D-C816-A982-1D0C15DC3614}"/>
                  </a:ext>
                </a:extLst>
              </p:cNvPr>
              <p:cNvSpPr/>
              <p:nvPr/>
            </p:nvSpPr>
            <p:spPr bwMode="auto">
              <a:xfrm>
                <a:off x="4137841" y="36860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302" name="Oval 9301">
              <a:extLst>
                <a:ext uri="{FF2B5EF4-FFF2-40B4-BE49-F238E27FC236}">
                  <a16:creationId xmlns:a16="http://schemas.microsoft.com/office/drawing/2014/main" id="{308E5651-05B5-7EDE-A582-125864F338F7}"/>
                </a:ext>
              </a:extLst>
            </p:cNvPr>
            <p:cNvSpPr/>
            <p:nvPr/>
          </p:nvSpPr>
          <p:spPr bwMode="auto">
            <a:xfrm>
              <a:off x="4186895" y="355310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3" name="Oval 9302">
              <a:extLst>
                <a:ext uri="{FF2B5EF4-FFF2-40B4-BE49-F238E27FC236}">
                  <a16:creationId xmlns:a16="http://schemas.microsoft.com/office/drawing/2014/main" id="{3527487A-E23D-7EC9-3182-B7B5A1FCA2BD}"/>
                </a:ext>
              </a:extLst>
            </p:cNvPr>
            <p:cNvSpPr/>
            <p:nvPr/>
          </p:nvSpPr>
          <p:spPr bwMode="auto">
            <a:xfrm>
              <a:off x="4848597" y="369171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304" name="Group 9303">
              <a:extLst>
                <a:ext uri="{FF2B5EF4-FFF2-40B4-BE49-F238E27FC236}">
                  <a16:creationId xmlns:a16="http://schemas.microsoft.com/office/drawing/2014/main" id="{20644FC0-7A98-2073-E108-CCB7944B7359}"/>
                </a:ext>
              </a:extLst>
            </p:cNvPr>
            <p:cNvGrpSpPr/>
            <p:nvPr/>
          </p:nvGrpSpPr>
          <p:grpSpPr>
            <a:xfrm>
              <a:off x="5140977" y="3750623"/>
              <a:ext cx="1729853" cy="270090"/>
              <a:chOff x="5301354" y="4003542"/>
              <a:chExt cx="1729853" cy="270090"/>
            </a:xfrm>
          </p:grpSpPr>
          <p:grpSp>
            <p:nvGrpSpPr>
              <p:cNvPr id="9305" name="Group 9304">
                <a:extLst>
                  <a:ext uri="{FF2B5EF4-FFF2-40B4-BE49-F238E27FC236}">
                    <a16:creationId xmlns:a16="http://schemas.microsoft.com/office/drawing/2014/main" id="{CA7EBF99-C7B9-2011-5DF1-73784FEA2BF1}"/>
                  </a:ext>
                </a:extLst>
              </p:cNvPr>
              <p:cNvGrpSpPr/>
              <p:nvPr/>
            </p:nvGrpSpPr>
            <p:grpSpPr>
              <a:xfrm>
                <a:off x="5301354" y="4003542"/>
                <a:ext cx="360448" cy="73152"/>
                <a:chOff x="5301354" y="4003542"/>
                <a:chExt cx="360448" cy="73152"/>
              </a:xfrm>
            </p:grpSpPr>
            <p:sp>
              <p:nvSpPr>
                <p:cNvPr id="9312" name="Oval 9311">
                  <a:extLst>
                    <a:ext uri="{FF2B5EF4-FFF2-40B4-BE49-F238E27FC236}">
                      <a16:creationId xmlns:a16="http://schemas.microsoft.com/office/drawing/2014/main" id="{ED3E3785-A112-97FA-B5E6-A1BE09D5DFF5}"/>
                    </a:ext>
                  </a:extLst>
                </p:cNvPr>
                <p:cNvSpPr/>
                <p:nvPr/>
              </p:nvSpPr>
              <p:spPr bwMode="auto">
                <a:xfrm>
                  <a:off x="5301354"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3" name="Oval 9312">
                  <a:extLst>
                    <a:ext uri="{FF2B5EF4-FFF2-40B4-BE49-F238E27FC236}">
                      <a16:creationId xmlns:a16="http://schemas.microsoft.com/office/drawing/2014/main" id="{8D64FE58-96B7-E158-DEB6-96D48CA0543C}"/>
                    </a:ext>
                  </a:extLst>
                </p:cNvPr>
                <p:cNvSpPr/>
                <p:nvPr/>
              </p:nvSpPr>
              <p:spPr bwMode="auto">
                <a:xfrm>
                  <a:off x="550717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4" name="Oval 9313">
                  <a:extLst>
                    <a:ext uri="{FF2B5EF4-FFF2-40B4-BE49-F238E27FC236}">
                      <a16:creationId xmlns:a16="http://schemas.microsoft.com/office/drawing/2014/main" id="{045ED833-C137-0E0E-966B-3C96D07C70EA}"/>
                    </a:ext>
                  </a:extLst>
                </p:cNvPr>
                <p:cNvSpPr/>
                <p:nvPr/>
              </p:nvSpPr>
              <p:spPr bwMode="auto">
                <a:xfrm>
                  <a:off x="558865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306" name="Oval 9305">
                <a:extLst>
                  <a:ext uri="{FF2B5EF4-FFF2-40B4-BE49-F238E27FC236}">
                    <a16:creationId xmlns:a16="http://schemas.microsoft.com/office/drawing/2014/main" id="{399592F2-1010-38FD-DDE4-77E3769E1BC0}"/>
                  </a:ext>
                </a:extLst>
              </p:cNvPr>
              <p:cNvSpPr/>
              <p:nvPr/>
            </p:nvSpPr>
            <p:spPr bwMode="auto">
              <a:xfrm>
                <a:off x="6276000" y="40642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7" name="Oval 9306">
                <a:extLst>
                  <a:ext uri="{FF2B5EF4-FFF2-40B4-BE49-F238E27FC236}">
                    <a16:creationId xmlns:a16="http://schemas.microsoft.com/office/drawing/2014/main" id="{8E68B835-C232-DD53-A1B2-2FB5A09A8514}"/>
                  </a:ext>
                </a:extLst>
              </p:cNvPr>
              <p:cNvSpPr/>
              <p:nvPr/>
            </p:nvSpPr>
            <p:spPr bwMode="auto">
              <a:xfrm>
                <a:off x="6728330" y="409741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8" name="Oval 9307">
                <a:extLst>
                  <a:ext uri="{FF2B5EF4-FFF2-40B4-BE49-F238E27FC236}">
                    <a16:creationId xmlns:a16="http://schemas.microsoft.com/office/drawing/2014/main" id="{47250B3A-303F-2006-F828-441C93DE3AAC}"/>
                  </a:ext>
                </a:extLst>
              </p:cNvPr>
              <p:cNvSpPr/>
              <p:nvPr/>
            </p:nvSpPr>
            <p:spPr bwMode="auto">
              <a:xfrm>
                <a:off x="6958055" y="420048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15" name="Group 9314">
              <a:extLst>
                <a:ext uri="{FF2B5EF4-FFF2-40B4-BE49-F238E27FC236}">
                  <a16:creationId xmlns:a16="http://schemas.microsoft.com/office/drawing/2014/main" id="{F36D4BC6-051D-F656-F306-0AF713320771}"/>
                </a:ext>
              </a:extLst>
            </p:cNvPr>
            <p:cNvGrpSpPr/>
            <p:nvPr/>
          </p:nvGrpSpPr>
          <p:grpSpPr>
            <a:xfrm>
              <a:off x="9371335" y="4079372"/>
              <a:ext cx="743808" cy="73152"/>
              <a:chOff x="9531712" y="4332291"/>
              <a:chExt cx="743808" cy="73152"/>
            </a:xfrm>
          </p:grpSpPr>
          <p:sp>
            <p:nvSpPr>
              <p:cNvPr id="9316" name="Oval 9315">
                <a:extLst>
                  <a:ext uri="{FF2B5EF4-FFF2-40B4-BE49-F238E27FC236}">
                    <a16:creationId xmlns:a16="http://schemas.microsoft.com/office/drawing/2014/main" id="{FF46F894-DE46-DDE1-FCD8-C97B0C6B4605}"/>
                  </a:ext>
                </a:extLst>
              </p:cNvPr>
              <p:cNvSpPr/>
              <p:nvPr/>
            </p:nvSpPr>
            <p:spPr bwMode="auto">
              <a:xfrm>
                <a:off x="9531712"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7" name="Oval 9316">
                <a:extLst>
                  <a:ext uri="{FF2B5EF4-FFF2-40B4-BE49-F238E27FC236}">
                    <a16:creationId xmlns:a16="http://schemas.microsoft.com/office/drawing/2014/main" id="{F6E6A85C-FC07-AAB5-EBA9-A5E289134494}"/>
                  </a:ext>
                </a:extLst>
              </p:cNvPr>
              <p:cNvSpPr/>
              <p:nvPr/>
            </p:nvSpPr>
            <p:spPr bwMode="auto">
              <a:xfrm>
                <a:off x="10202368"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18" name="Group 9317">
              <a:extLst>
                <a:ext uri="{FF2B5EF4-FFF2-40B4-BE49-F238E27FC236}">
                  <a16:creationId xmlns:a16="http://schemas.microsoft.com/office/drawing/2014/main" id="{5D628FB2-2205-A73D-B69D-BEADA882416D}"/>
                </a:ext>
              </a:extLst>
            </p:cNvPr>
            <p:cNvGrpSpPr/>
            <p:nvPr/>
          </p:nvGrpSpPr>
          <p:grpSpPr>
            <a:xfrm>
              <a:off x="2462118" y="2797398"/>
              <a:ext cx="1058336" cy="813273"/>
              <a:chOff x="2622495" y="3050317"/>
              <a:chExt cx="1058336" cy="813273"/>
            </a:xfrm>
          </p:grpSpPr>
          <p:grpSp>
            <p:nvGrpSpPr>
              <p:cNvPr id="9319" name="Group 9318">
                <a:extLst>
                  <a:ext uri="{FF2B5EF4-FFF2-40B4-BE49-F238E27FC236}">
                    <a16:creationId xmlns:a16="http://schemas.microsoft.com/office/drawing/2014/main" id="{651D38E8-5CCB-99B1-6B15-D3F8BAE0FAC7}"/>
                  </a:ext>
                </a:extLst>
              </p:cNvPr>
              <p:cNvGrpSpPr/>
              <p:nvPr/>
            </p:nvGrpSpPr>
            <p:grpSpPr>
              <a:xfrm>
                <a:off x="3201713" y="3549155"/>
                <a:ext cx="479118" cy="314435"/>
                <a:chOff x="3201713" y="3549155"/>
                <a:chExt cx="479118" cy="314435"/>
              </a:xfrm>
            </p:grpSpPr>
            <p:sp>
              <p:nvSpPr>
                <p:cNvPr id="9333" name="Triangle 9316">
                  <a:extLst>
                    <a:ext uri="{FF2B5EF4-FFF2-40B4-BE49-F238E27FC236}">
                      <a16:creationId xmlns:a16="http://schemas.microsoft.com/office/drawing/2014/main" id="{D52794FE-768C-230B-F71A-E67439E42649}"/>
                    </a:ext>
                  </a:extLst>
                </p:cNvPr>
                <p:cNvSpPr/>
                <p:nvPr/>
              </p:nvSpPr>
              <p:spPr bwMode="auto">
                <a:xfrm rot="10800000">
                  <a:off x="3329386" y="362676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4" name="Triangle 9317">
                  <a:extLst>
                    <a:ext uri="{FF2B5EF4-FFF2-40B4-BE49-F238E27FC236}">
                      <a16:creationId xmlns:a16="http://schemas.microsoft.com/office/drawing/2014/main" id="{F6C8DE6A-337B-1E91-B53D-7EE60D4D510B}"/>
                    </a:ext>
                  </a:extLst>
                </p:cNvPr>
                <p:cNvSpPr/>
                <p:nvPr/>
              </p:nvSpPr>
              <p:spPr bwMode="auto">
                <a:xfrm rot="10800000">
                  <a:off x="3295324" y="356984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5" name="Triangle 9318">
                  <a:extLst>
                    <a:ext uri="{FF2B5EF4-FFF2-40B4-BE49-F238E27FC236}">
                      <a16:creationId xmlns:a16="http://schemas.microsoft.com/office/drawing/2014/main" id="{A1BAD972-0421-3F65-8ED3-E35A16B7FCB6}"/>
                    </a:ext>
                  </a:extLst>
                </p:cNvPr>
                <p:cNvSpPr/>
                <p:nvPr/>
              </p:nvSpPr>
              <p:spPr bwMode="auto">
                <a:xfrm rot="10800000">
                  <a:off x="3201713" y="354915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6" name="Triangle 9319">
                  <a:extLst>
                    <a:ext uri="{FF2B5EF4-FFF2-40B4-BE49-F238E27FC236}">
                      <a16:creationId xmlns:a16="http://schemas.microsoft.com/office/drawing/2014/main" id="{4E2BBF3F-73FE-AA1A-B7DD-D8248416097D}"/>
                    </a:ext>
                  </a:extLst>
                </p:cNvPr>
                <p:cNvSpPr/>
                <p:nvPr/>
              </p:nvSpPr>
              <p:spPr bwMode="auto">
                <a:xfrm rot="10800000">
                  <a:off x="3348283" y="370220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7" name="Triangle 9320">
                  <a:extLst>
                    <a:ext uri="{FF2B5EF4-FFF2-40B4-BE49-F238E27FC236}">
                      <a16:creationId xmlns:a16="http://schemas.microsoft.com/office/drawing/2014/main" id="{C556D296-417F-1295-F051-E3DF3CC57A47}"/>
                    </a:ext>
                  </a:extLst>
                </p:cNvPr>
                <p:cNvSpPr/>
                <p:nvPr/>
              </p:nvSpPr>
              <p:spPr bwMode="auto">
                <a:xfrm rot="10800000">
                  <a:off x="3589391" y="379958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8" name="Triangle 9321">
                  <a:extLst>
                    <a:ext uri="{FF2B5EF4-FFF2-40B4-BE49-F238E27FC236}">
                      <a16:creationId xmlns:a16="http://schemas.microsoft.com/office/drawing/2014/main" id="{68BE792C-1EEB-90A9-CAAF-948E9901E565}"/>
                    </a:ext>
                  </a:extLst>
                </p:cNvPr>
                <p:cNvSpPr/>
                <p:nvPr/>
              </p:nvSpPr>
              <p:spPr bwMode="auto">
                <a:xfrm rot="10800000">
                  <a:off x="3532857" y="379269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20" name="Group 9319">
                <a:extLst>
                  <a:ext uri="{FF2B5EF4-FFF2-40B4-BE49-F238E27FC236}">
                    <a16:creationId xmlns:a16="http://schemas.microsoft.com/office/drawing/2014/main" id="{EF805511-C9A3-3113-C9D2-8B1194E8FA50}"/>
                  </a:ext>
                </a:extLst>
              </p:cNvPr>
              <p:cNvGrpSpPr/>
              <p:nvPr/>
            </p:nvGrpSpPr>
            <p:grpSpPr>
              <a:xfrm>
                <a:off x="2622495" y="3050317"/>
                <a:ext cx="527491" cy="505407"/>
                <a:chOff x="2622495" y="3050317"/>
                <a:chExt cx="527491" cy="505407"/>
              </a:xfrm>
            </p:grpSpPr>
            <p:grpSp>
              <p:nvGrpSpPr>
                <p:cNvPr id="9321" name="Group 9320">
                  <a:extLst>
                    <a:ext uri="{FF2B5EF4-FFF2-40B4-BE49-F238E27FC236}">
                      <a16:creationId xmlns:a16="http://schemas.microsoft.com/office/drawing/2014/main" id="{DF038AF7-908C-8D29-183B-E37FA4864CB2}"/>
                    </a:ext>
                  </a:extLst>
                </p:cNvPr>
                <p:cNvGrpSpPr/>
                <p:nvPr/>
              </p:nvGrpSpPr>
              <p:grpSpPr>
                <a:xfrm>
                  <a:off x="2622495" y="3050317"/>
                  <a:ext cx="214476" cy="172734"/>
                  <a:chOff x="2622495" y="3050317"/>
                  <a:chExt cx="214476" cy="172734"/>
                </a:xfrm>
              </p:grpSpPr>
              <p:sp>
                <p:nvSpPr>
                  <p:cNvPr id="9329" name="Triangle 9306">
                    <a:extLst>
                      <a:ext uri="{FF2B5EF4-FFF2-40B4-BE49-F238E27FC236}">
                        <a16:creationId xmlns:a16="http://schemas.microsoft.com/office/drawing/2014/main" id="{84B301EB-F439-D25E-41A2-0D9C6A6104B5}"/>
                      </a:ext>
                    </a:extLst>
                  </p:cNvPr>
                  <p:cNvSpPr/>
                  <p:nvPr/>
                </p:nvSpPr>
                <p:spPr bwMode="auto">
                  <a:xfrm rot="10800000">
                    <a:off x="2622495" y="305031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0" name="Triangle 9307">
                    <a:extLst>
                      <a:ext uri="{FF2B5EF4-FFF2-40B4-BE49-F238E27FC236}">
                        <a16:creationId xmlns:a16="http://schemas.microsoft.com/office/drawing/2014/main" id="{93195C75-FA0A-CBB3-6DD0-BCB1E0DA2084}"/>
                      </a:ext>
                    </a:extLst>
                  </p:cNvPr>
                  <p:cNvSpPr/>
                  <p:nvPr/>
                </p:nvSpPr>
                <p:spPr bwMode="auto">
                  <a:xfrm rot="10800000">
                    <a:off x="2673560" y="31037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1" name="Triangle 9308">
                    <a:extLst>
                      <a:ext uri="{FF2B5EF4-FFF2-40B4-BE49-F238E27FC236}">
                        <a16:creationId xmlns:a16="http://schemas.microsoft.com/office/drawing/2014/main" id="{62958FEE-2CD3-3A11-0438-062E8503B4ED}"/>
                      </a:ext>
                    </a:extLst>
                  </p:cNvPr>
                  <p:cNvSpPr/>
                  <p:nvPr/>
                </p:nvSpPr>
                <p:spPr bwMode="auto">
                  <a:xfrm rot="10800000">
                    <a:off x="2710068" y="31369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2" name="Triangle 9309">
                    <a:extLst>
                      <a:ext uri="{FF2B5EF4-FFF2-40B4-BE49-F238E27FC236}">
                        <a16:creationId xmlns:a16="http://schemas.microsoft.com/office/drawing/2014/main" id="{8E7CADC3-1765-94B0-5628-D42438329B23}"/>
                      </a:ext>
                    </a:extLst>
                  </p:cNvPr>
                  <p:cNvSpPr/>
                  <p:nvPr/>
                </p:nvSpPr>
                <p:spPr bwMode="auto">
                  <a:xfrm rot="10800000">
                    <a:off x="2745531" y="315904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22" name="Group 9321">
                  <a:extLst>
                    <a:ext uri="{FF2B5EF4-FFF2-40B4-BE49-F238E27FC236}">
                      <a16:creationId xmlns:a16="http://schemas.microsoft.com/office/drawing/2014/main" id="{E204EF18-5593-6B97-7AC1-8A7BABDE6591}"/>
                    </a:ext>
                  </a:extLst>
                </p:cNvPr>
                <p:cNvGrpSpPr/>
                <p:nvPr/>
              </p:nvGrpSpPr>
              <p:grpSpPr>
                <a:xfrm>
                  <a:off x="2895087" y="3253750"/>
                  <a:ext cx="254899" cy="301974"/>
                  <a:chOff x="2895087" y="3253750"/>
                  <a:chExt cx="254899" cy="301974"/>
                </a:xfrm>
              </p:grpSpPr>
              <p:sp>
                <p:nvSpPr>
                  <p:cNvPr id="9323" name="Triangle 9311">
                    <a:extLst>
                      <a:ext uri="{FF2B5EF4-FFF2-40B4-BE49-F238E27FC236}">
                        <a16:creationId xmlns:a16="http://schemas.microsoft.com/office/drawing/2014/main" id="{87A34481-26A3-C14B-73BA-866CC2E35AF2}"/>
                      </a:ext>
                    </a:extLst>
                  </p:cNvPr>
                  <p:cNvSpPr/>
                  <p:nvPr/>
                </p:nvSpPr>
                <p:spPr bwMode="auto">
                  <a:xfrm rot="10800000">
                    <a:off x="2895087" y="32537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4" name="Triangle 9312">
                    <a:extLst>
                      <a:ext uri="{FF2B5EF4-FFF2-40B4-BE49-F238E27FC236}">
                        <a16:creationId xmlns:a16="http://schemas.microsoft.com/office/drawing/2014/main" id="{38702674-A96C-9F20-B5AB-8BB25E4E632F}"/>
                      </a:ext>
                    </a:extLst>
                  </p:cNvPr>
                  <p:cNvSpPr/>
                  <p:nvPr/>
                </p:nvSpPr>
                <p:spPr bwMode="auto">
                  <a:xfrm rot="10800000">
                    <a:off x="2996171" y="33443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5" name="Triangle 9313">
                    <a:extLst>
                      <a:ext uri="{FF2B5EF4-FFF2-40B4-BE49-F238E27FC236}">
                        <a16:creationId xmlns:a16="http://schemas.microsoft.com/office/drawing/2014/main" id="{08B201DF-06CE-E3DF-E3D8-32C56FF04C8D}"/>
                      </a:ext>
                    </a:extLst>
                  </p:cNvPr>
                  <p:cNvSpPr/>
                  <p:nvPr/>
                </p:nvSpPr>
                <p:spPr bwMode="auto">
                  <a:xfrm rot="10800000">
                    <a:off x="3015882" y="33864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6" name="Triangle 9314">
                    <a:extLst>
                      <a:ext uri="{FF2B5EF4-FFF2-40B4-BE49-F238E27FC236}">
                        <a16:creationId xmlns:a16="http://schemas.microsoft.com/office/drawing/2014/main" id="{00B5850E-E4C4-CBCC-E151-0BD5B047CB03}"/>
                      </a:ext>
                    </a:extLst>
                  </p:cNvPr>
                  <p:cNvSpPr/>
                  <p:nvPr/>
                </p:nvSpPr>
                <p:spPr bwMode="auto">
                  <a:xfrm rot="10800000">
                    <a:off x="3058546" y="349171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7" name="Triangle 9315">
                    <a:extLst>
                      <a:ext uri="{FF2B5EF4-FFF2-40B4-BE49-F238E27FC236}">
                        <a16:creationId xmlns:a16="http://schemas.microsoft.com/office/drawing/2014/main" id="{5F86E476-7A85-2FB2-9E6C-3BF272458889}"/>
                      </a:ext>
                    </a:extLst>
                  </p:cNvPr>
                  <p:cNvSpPr/>
                  <p:nvPr/>
                </p:nvSpPr>
                <p:spPr bwMode="auto">
                  <a:xfrm rot="10800000">
                    <a:off x="3051748" y="34649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8" name="Triangle 9322">
                    <a:extLst>
                      <a:ext uri="{FF2B5EF4-FFF2-40B4-BE49-F238E27FC236}">
                        <a16:creationId xmlns:a16="http://schemas.microsoft.com/office/drawing/2014/main" id="{40E717D4-A6CA-7495-358A-571D3C10977B}"/>
                      </a:ext>
                    </a:extLst>
                  </p:cNvPr>
                  <p:cNvSpPr/>
                  <p:nvPr/>
                </p:nvSpPr>
                <p:spPr bwMode="auto">
                  <a:xfrm rot="10800000">
                    <a:off x="3036502" y="340934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339" name="Group 9338">
              <a:extLst>
                <a:ext uri="{FF2B5EF4-FFF2-40B4-BE49-F238E27FC236}">
                  <a16:creationId xmlns:a16="http://schemas.microsoft.com/office/drawing/2014/main" id="{1765D4C7-085A-20BB-546D-4D784C45EBF1}"/>
                </a:ext>
              </a:extLst>
            </p:cNvPr>
            <p:cNvGrpSpPr/>
            <p:nvPr/>
          </p:nvGrpSpPr>
          <p:grpSpPr>
            <a:xfrm>
              <a:off x="3546961" y="3630023"/>
              <a:ext cx="686850" cy="268735"/>
              <a:chOff x="3707338" y="3882942"/>
              <a:chExt cx="686850" cy="268735"/>
            </a:xfrm>
          </p:grpSpPr>
          <p:sp>
            <p:nvSpPr>
              <p:cNvPr id="9340" name="Triangle 9323">
                <a:extLst>
                  <a:ext uri="{FF2B5EF4-FFF2-40B4-BE49-F238E27FC236}">
                    <a16:creationId xmlns:a16="http://schemas.microsoft.com/office/drawing/2014/main" id="{5F5BA3C0-A4B2-37D7-AA0C-26DD0A176BF7}"/>
                  </a:ext>
                </a:extLst>
              </p:cNvPr>
              <p:cNvSpPr/>
              <p:nvPr/>
            </p:nvSpPr>
            <p:spPr bwMode="auto">
              <a:xfrm rot="10800000">
                <a:off x="3757702" y="388540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1" name="Triangle 9324">
                <a:extLst>
                  <a:ext uri="{FF2B5EF4-FFF2-40B4-BE49-F238E27FC236}">
                    <a16:creationId xmlns:a16="http://schemas.microsoft.com/office/drawing/2014/main" id="{DBF6F748-4C01-5A66-81E7-EB9CD4361E36}"/>
                  </a:ext>
                </a:extLst>
              </p:cNvPr>
              <p:cNvSpPr/>
              <p:nvPr/>
            </p:nvSpPr>
            <p:spPr bwMode="auto">
              <a:xfrm rot="10800000">
                <a:off x="3993917" y="396139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2" name="Triangle 9325">
                <a:extLst>
                  <a:ext uri="{FF2B5EF4-FFF2-40B4-BE49-F238E27FC236}">
                    <a16:creationId xmlns:a16="http://schemas.microsoft.com/office/drawing/2014/main" id="{B7C66946-4F49-707D-8B07-D36280C47DC5}"/>
                  </a:ext>
                </a:extLst>
              </p:cNvPr>
              <p:cNvSpPr/>
              <p:nvPr/>
            </p:nvSpPr>
            <p:spPr bwMode="auto">
              <a:xfrm rot="10800000">
                <a:off x="3946834" y="395939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3" name="Triangle 9326">
                <a:extLst>
                  <a:ext uri="{FF2B5EF4-FFF2-40B4-BE49-F238E27FC236}">
                    <a16:creationId xmlns:a16="http://schemas.microsoft.com/office/drawing/2014/main" id="{07DF470C-0CDC-EC30-CB6A-950AD7291277}"/>
                  </a:ext>
                </a:extLst>
              </p:cNvPr>
              <p:cNvSpPr/>
              <p:nvPr/>
            </p:nvSpPr>
            <p:spPr bwMode="auto">
              <a:xfrm rot="10800000">
                <a:off x="3707338" y="38829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4" name="Triangle 9327">
                <a:extLst>
                  <a:ext uri="{FF2B5EF4-FFF2-40B4-BE49-F238E27FC236}">
                    <a16:creationId xmlns:a16="http://schemas.microsoft.com/office/drawing/2014/main" id="{62671BC4-F765-F9CC-0863-884287022A7D}"/>
                  </a:ext>
                </a:extLst>
              </p:cNvPr>
              <p:cNvSpPr/>
              <p:nvPr/>
            </p:nvSpPr>
            <p:spPr bwMode="auto">
              <a:xfrm rot="10800000">
                <a:off x="4302748" y="40876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45" name="Group 9344">
              <a:extLst>
                <a:ext uri="{FF2B5EF4-FFF2-40B4-BE49-F238E27FC236}">
                  <a16:creationId xmlns:a16="http://schemas.microsoft.com/office/drawing/2014/main" id="{93738B8A-07C2-4D17-5161-A94EEA770479}"/>
                </a:ext>
              </a:extLst>
            </p:cNvPr>
            <p:cNvGrpSpPr/>
            <p:nvPr/>
          </p:nvGrpSpPr>
          <p:grpSpPr>
            <a:xfrm>
              <a:off x="4420784" y="3871857"/>
              <a:ext cx="1426890" cy="233877"/>
              <a:chOff x="4581161" y="4124776"/>
              <a:chExt cx="1426890" cy="233877"/>
            </a:xfrm>
          </p:grpSpPr>
          <p:sp>
            <p:nvSpPr>
              <p:cNvPr id="9346" name="Triangle 9333">
                <a:extLst>
                  <a:ext uri="{FF2B5EF4-FFF2-40B4-BE49-F238E27FC236}">
                    <a16:creationId xmlns:a16="http://schemas.microsoft.com/office/drawing/2014/main" id="{177DDD17-F74A-3B98-618D-0F474A661AED}"/>
                  </a:ext>
                </a:extLst>
              </p:cNvPr>
              <p:cNvSpPr/>
              <p:nvPr/>
            </p:nvSpPr>
            <p:spPr bwMode="auto">
              <a:xfrm rot="10800000">
                <a:off x="5916611" y="429464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347" name="Group 9346">
                <a:extLst>
                  <a:ext uri="{FF2B5EF4-FFF2-40B4-BE49-F238E27FC236}">
                    <a16:creationId xmlns:a16="http://schemas.microsoft.com/office/drawing/2014/main" id="{7A81DA33-EA23-9822-1AE1-CC03CCBD4D41}"/>
                  </a:ext>
                </a:extLst>
              </p:cNvPr>
              <p:cNvGrpSpPr/>
              <p:nvPr/>
            </p:nvGrpSpPr>
            <p:grpSpPr>
              <a:xfrm>
                <a:off x="4581161" y="4124776"/>
                <a:ext cx="610166" cy="166140"/>
                <a:chOff x="4581161" y="4124776"/>
                <a:chExt cx="610166" cy="166140"/>
              </a:xfrm>
            </p:grpSpPr>
            <p:sp>
              <p:nvSpPr>
                <p:cNvPr id="9348" name="Triangle 9328">
                  <a:extLst>
                    <a:ext uri="{FF2B5EF4-FFF2-40B4-BE49-F238E27FC236}">
                      <a16:creationId xmlns:a16="http://schemas.microsoft.com/office/drawing/2014/main" id="{29886744-0F5E-F74B-97DC-4A164DE83162}"/>
                    </a:ext>
                  </a:extLst>
                </p:cNvPr>
                <p:cNvSpPr/>
                <p:nvPr/>
              </p:nvSpPr>
              <p:spPr bwMode="auto">
                <a:xfrm rot="10800000">
                  <a:off x="4633351" y="41733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9" name="Triangle 9329">
                  <a:extLst>
                    <a:ext uri="{FF2B5EF4-FFF2-40B4-BE49-F238E27FC236}">
                      <a16:creationId xmlns:a16="http://schemas.microsoft.com/office/drawing/2014/main" id="{C771723F-90F7-9AFB-1873-AE1E4B92BA68}"/>
                    </a:ext>
                  </a:extLst>
                </p:cNvPr>
                <p:cNvSpPr/>
                <p:nvPr/>
              </p:nvSpPr>
              <p:spPr bwMode="auto">
                <a:xfrm rot="10800000">
                  <a:off x="4581161" y="412477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0" name="Triangle 9330">
                  <a:extLst>
                    <a:ext uri="{FF2B5EF4-FFF2-40B4-BE49-F238E27FC236}">
                      <a16:creationId xmlns:a16="http://schemas.microsoft.com/office/drawing/2014/main" id="{41131A92-8208-6D3B-35F8-0516D43A6286}"/>
                    </a:ext>
                  </a:extLst>
                </p:cNvPr>
                <p:cNvSpPr/>
                <p:nvPr/>
              </p:nvSpPr>
              <p:spPr bwMode="auto">
                <a:xfrm rot="10800000">
                  <a:off x="499471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1" name="Triangle 9331">
                  <a:extLst>
                    <a:ext uri="{FF2B5EF4-FFF2-40B4-BE49-F238E27FC236}">
                      <a16:creationId xmlns:a16="http://schemas.microsoft.com/office/drawing/2014/main" id="{7D85FFE5-E28A-2E08-A547-3A7595F4CA22}"/>
                    </a:ext>
                  </a:extLst>
                </p:cNvPr>
                <p:cNvSpPr/>
                <p:nvPr/>
              </p:nvSpPr>
              <p:spPr bwMode="auto">
                <a:xfrm rot="10800000">
                  <a:off x="4929583"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2" name="Triangle 9332">
                  <a:extLst>
                    <a:ext uri="{FF2B5EF4-FFF2-40B4-BE49-F238E27FC236}">
                      <a16:creationId xmlns:a16="http://schemas.microsoft.com/office/drawing/2014/main" id="{92BB9A77-24AB-518F-4134-7AFF43F47356}"/>
                    </a:ext>
                  </a:extLst>
                </p:cNvPr>
                <p:cNvSpPr/>
                <p:nvPr/>
              </p:nvSpPr>
              <p:spPr bwMode="auto">
                <a:xfrm rot="10800000">
                  <a:off x="509988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25" name="Group 9424">
            <a:extLst>
              <a:ext uri="{FF2B5EF4-FFF2-40B4-BE49-F238E27FC236}">
                <a16:creationId xmlns:a16="http://schemas.microsoft.com/office/drawing/2014/main" id="{D7E9477C-DDB0-0C97-7315-98EF0809D9D4}"/>
              </a:ext>
            </a:extLst>
          </p:cNvPr>
          <p:cNvGrpSpPr/>
          <p:nvPr/>
        </p:nvGrpSpPr>
        <p:grpSpPr>
          <a:xfrm>
            <a:off x="7257183" y="4338898"/>
            <a:ext cx="4568739" cy="1084316"/>
            <a:chOff x="6911439" y="2535433"/>
            <a:chExt cx="4568739" cy="1084316"/>
          </a:xfrm>
        </p:grpSpPr>
        <p:grpSp>
          <p:nvGrpSpPr>
            <p:cNvPr id="9426" name="Group 9425">
              <a:extLst>
                <a:ext uri="{FF2B5EF4-FFF2-40B4-BE49-F238E27FC236}">
                  <a16:creationId xmlns:a16="http://schemas.microsoft.com/office/drawing/2014/main" id="{B66004C9-A2DF-8D2F-F598-36BA40D96448}"/>
                </a:ext>
              </a:extLst>
            </p:cNvPr>
            <p:cNvGrpSpPr/>
            <p:nvPr/>
          </p:nvGrpSpPr>
          <p:grpSpPr>
            <a:xfrm>
              <a:off x="6911439" y="2535433"/>
              <a:ext cx="4568739" cy="1061829"/>
              <a:chOff x="6402830" y="2959225"/>
              <a:chExt cx="4568739" cy="1061829"/>
            </a:xfrm>
          </p:grpSpPr>
          <p:sp>
            <p:nvSpPr>
              <p:cNvPr id="9429" name="TextBox 9428">
                <a:extLst>
                  <a:ext uri="{FF2B5EF4-FFF2-40B4-BE49-F238E27FC236}">
                    <a16:creationId xmlns:a16="http://schemas.microsoft.com/office/drawing/2014/main" id="{A1EFE1ED-09C7-A5B4-5E0A-108E7DE48D8B}"/>
                  </a:ext>
                </a:extLst>
              </p:cNvPr>
              <p:cNvSpPr txBox="1"/>
              <p:nvPr/>
            </p:nvSpPr>
            <p:spPr bwMode="auto">
              <a:xfrm>
                <a:off x="6402830" y="2959225"/>
                <a:ext cx="252665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endParaRPr lang="en-US" sz="1400" dirty="0">
                  <a:solidFill>
                    <a:schemeClr val="bg1"/>
                  </a:solidFill>
                  <a:latin typeface="+mn-lt"/>
                </a:endParaRPr>
              </a:p>
              <a:p>
                <a:pPr>
                  <a:lnSpc>
                    <a:spcPct val="100000"/>
                  </a:lnSpc>
                  <a:spcBef>
                    <a:spcPct val="50000"/>
                  </a:spcBef>
                  <a:spcAft>
                    <a:spcPct val="0"/>
                  </a:spcAft>
                  <a:buClrTx/>
                  <a:buFontTx/>
                  <a:buNone/>
                </a:pPr>
                <a:r>
                  <a:rPr lang="en-US" sz="1400" b="0" dirty="0">
                    <a:solidFill>
                      <a:schemeClr val="bg1"/>
                    </a:solidFill>
                    <a:latin typeface="+mn-lt"/>
                  </a:rPr>
                  <a:t>Median OS, mo (95% CI)</a:t>
                </a:r>
                <a:br>
                  <a:rPr lang="en-US" sz="1400" b="0" dirty="0">
                    <a:solidFill>
                      <a:schemeClr val="bg1"/>
                    </a:solidFill>
                    <a:latin typeface="+mn-lt"/>
                  </a:rPr>
                </a:br>
                <a:r>
                  <a:rPr lang="en-US" sz="1400" b="0" dirty="0">
                    <a:solidFill>
                      <a:schemeClr val="bg1"/>
                    </a:solidFill>
                    <a:latin typeface="+mn-lt"/>
                  </a:rPr>
                  <a:t>   Stratified hazard ratio (95% CI)</a:t>
                </a:r>
                <a:br>
                  <a:rPr lang="en-US" sz="1400" b="0" dirty="0">
                    <a:solidFill>
                      <a:schemeClr val="bg1"/>
                    </a:solidFill>
                    <a:latin typeface="+mn-lt"/>
                  </a:rPr>
                </a:br>
                <a:r>
                  <a:rPr lang="en-US" sz="1400" b="0" dirty="0">
                    <a:solidFill>
                      <a:schemeClr val="bg1"/>
                    </a:solidFill>
                    <a:latin typeface="+mn-lt"/>
                  </a:rPr>
                  <a:t>   Nominal </a:t>
                </a:r>
                <a:r>
                  <a:rPr lang="en-US" sz="1400" b="0" i="1" dirty="0">
                    <a:solidFill>
                      <a:schemeClr val="bg1"/>
                    </a:solidFill>
                    <a:latin typeface="+mn-lt"/>
                  </a:rPr>
                  <a:t>P </a:t>
                </a:r>
                <a:r>
                  <a:rPr lang="en-US" sz="1400" b="0" dirty="0">
                    <a:solidFill>
                      <a:schemeClr val="bg1"/>
                    </a:solidFill>
                    <a:latin typeface="+mn-lt"/>
                  </a:rPr>
                  <a:t>value</a:t>
                </a:r>
              </a:p>
            </p:txBody>
          </p:sp>
          <p:sp>
            <p:nvSpPr>
              <p:cNvPr id="9430" name="TextBox 9429">
                <a:extLst>
                  <a:ext uri="{FF2B5EF4-FFF2-40B4-BE49-F238E27FC236}">
                    <a16:creationId xmlns:a16="http://schemas.microsoft.com/office/drawing/2014/main" id="{7F9D318B-1756-C065-74A3-EC61C8C17310}"/>
                  </a:ext>
                </a:extLst>
              </p:cNvPr>
              <p:cNvSpPr txBox="1"/>
              <p:nvPr/>
            </p:nvSpPr>
            <p:spPr bwMode="auto">
              <a:xfrm>
                <a:off x="8260634" y="2959225"/>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mn-lt"/>
                  </a:rPr>
                  <a:t>SG (n = 272)</a:t>
                </a:r>
              </a:p>
              <a:p>
                <a:pPr algn="ctr">
                  <a:lnSpc>
                    <a:spcPct val="100000"/>
                  </a:lnSpc>
                  <a:spcBef>
                    <a:spcPct val="50000"/>
                  </a:spcBef>
                  <a:spcAft>
                    <a:spcPct val="0"/>
                  </a:spcAft>
                  <a:buClrTx/>
                  <a:buFontTx/>
                  <a:buNone/>
                </a:pPr>
                <a:r>
                  <a:rPr lang="en-US" sz="1400" b="0" dirty="0">
                    <a:solidFill>
                      <a:schemeClr val="bg1"/>
                    </a:solidFill>
                    <a:latin typeface="+mn-lt"/>
                  </a:rPr>
                  <a:t>14.5 (13.0-16.0)</a:t>
                </a:r>
              </a:p>
            </p:txBody>
          </p:sp>
          <p:sp>
            <p:nvSpPr>
              <p:cNvPr id="9431" name="TextBox 9430">
                <a:extLst>
                  <a:ext uri="{FF2B5EF4-FFF2-40B4-BE49-F238E27FC236}">
                    <a16:creationId xmlns:a16="http://schemas.microsoft.com/office/drawing/2014/main" id="{7174CB0D-883E-B479-177A-609B6F401B35}"/>
                  </a:ext>
                </a:extLst>
              </p:cNvPr>
              <p:cNvSpPr txBox="1"/>
              <p:nvPr/>
            </p:nvSpPr>
            <p:spPr bwMode="auto">
              <a:xfrm>
                <a:off x="9626329" y="2959225"/>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E1471D"/>
                    </a:solidFill>
                    <a:latin typeface="+mn-lt"/>
                  </a:rPr>
                  <a:t>TPC (n = 271)</a:t>
                </a:r>
              </a:p>
              <a:p>
                <a:pPr algn="ctr">
                  <a:lnSpc>
                    <a:spcPct val="100000"/>
                  </a:lnSpc>
                  <a:spcBef>
                    <a:spcPct val="50000"/>
                  </a:spcBef>
                  <a:spcAft>
                    <a:spcPct val="0"/>
                  </a:spcAft>
                  <a:buClrTx/>
                  <a:buFontTx/>
                  <a:buNone/>
                </a:pPr>
                <a:r>
                  <a:rPr lang="en-US" sz="1400" b="0" dirty="0">
                    <a:solidFill>
                      <a:schemeClr val="bg1"/>
                    </a:solidFill>
                    <a:latin typeface="+mn-lt"/>
                  </a:rPr>
                  <a:t>11.2 (10.2-12.6)</a:t>
                </a:r>
              </a:p>
            </p:txBody>
          </p:sp>
          <p:sp>
            <p:nvSpPr>
              <p:cNvPr id="9432" name="TextBox 9431">
                <a:extLst>
                  <a:ext uri="{FF2B5EF4-FFF2-40B4-BE49-F238E27FC236}">
                    <a16:creationId xmlns:a16="http://schemas.microsoft.com/office/drawing/2014/main" id="{3630A4AC-6F3E-75B3-0ABB-5F5534E2C37E}"/>
                  </a:ext>
                </a:extLst>
              </p:cNvPr>
              <p:cNvSpPr txBox="1"/>
              <p:nvPr/>
            </p:nvSpPr>
            <p:spPr bwMode="auto">
              <a:xfrm>
                <a:off x="8988664" y="3493588"/>
                <a:ext cx="1345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0.79 (0.65-0.95)</a:t>
                </a:r>
                <a:br>
                  <a:rPr lang="en-US" sz="1400" b="0" dirty="0">
                    <a:solidFill>
                      <a:schemeClr val="bg1"/>
                    </a:solidFill>
                    <a:latin typeface="+mn-lt"/>
                  </a:rPr>
                </a:br>
                <a:r>
                  <a:rPr lang="en-US" sz="1400" b="0" dirty="0">
                    <a:solidFill>
                      <a:schemeClr val="bg1"/>
                    </a:solidFill>
                    <a:latin typeface="+mn-lt"/>
                  </a:rPr>
                  <a:t>.0133</a:t>
                </a:r>
              </a:p>
            </p:txBody>
          </p:sp>
        </p:grpSp>
        <p:cxnSp>
          <p:nvCxnSpPr>
            <p:cNvPr id="9427" name="Straight Connector 9426">
              <a:extLst>
                <a:ext uri="{FF2B5EF4-FFF2-40B4-BE49-F238E27FC236}">
                  <a16:creationId xmlns:a16="http://schemas.microsoft.com/office/drawing/2014/main" id="{99D4B2D0-222F-0B4E-A33E-D844962A2988}"/>
                </a:ext>
              </a:extLst>
            </p:cNvPr>
            <p:cNvCxnSpPr>
              <a:cxnSpLocks/>
            </p:cNvCxnSpPr>
            <p:nvPr/>
          </p:nvCxnSpPr>
          <p:spPr bwMode="auto">
            <a:xfrm>
              <a:off x="7000579" y="2838576"/>
              <a:ext cx="4443205" cy="0"/>
            </a:xfrm>
            <a:prstGeom prst="line">
              <a:avLst/>
            </a:prstGeom>
            <a:noFill/>
            <a:ln w="19050" cap="flat" cmpd="sng" algn="ctr">
              <a:solidFill>
                <a:schemeClr val="bg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55150484-8622-E758-4C1A-390BE07E9B91}"/>
                </a:ext>
              </a:extLst>
            </p:cNvPr>
            <p:cNvCxnSpPr>
              <a:cxnSpLocks/>
            </p:cNvCxnSpPr>
            <p:nvPr/>
          </p:nvCxnSpPr>
          <p:spPr bwMode="auto">
            <a:xfrm>
              <a:off x="7000579" y="3619749"/>
              <a:ext cx="444320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7F89906F-7AB8-9624-BF23-15DE42B366DD}"/>
              </a:ext>
            </a:extLst>
          </p:cNvPr>
          <p:cNvGrpSpPr/>
          <p:nvPr/>
        </p:nvGrpSpPr>
        <p:grpSpPr>
          <a:xfrm>
            <a:off x="901336" y="3988751"/>
            <a:ext cx="10115923" cy="2661109"/>
            <a:chOff x="656852" y="3999831"/>
            <a:chExt cx="10115923" cy="3190822"/>
          </a:xfrm>
        </p:grpSpPr>
        <p:cxnSp>
          <p:nvCxnSpPr>
            <p:cNvPr id="9354" name="Straight Connector 9353">
              <a:extLst>
                <a:ext uri="{FF2B5EF4-FFF2-40B4-BE49-F238E27FC236}">
                  <a16:creationId xmlns:a16="http://schemas.microsoft.com/office/drawing/2014/main" id="{CBCF771C-F2F8-998A-DAFF-7649772A8B9C}"/>
                </a:ext>
              </a:extLst>
            </p:cNvPr>
            <p:cNvCxnSpPr>
              <a:cxnSpLocks/>
            </p:cNvCxnSpPr>
            <p:nvPr/>
          </p:nvCxnSpPr>
          <p:spPr bwMode="auto">
            <a:xfrm>
              <a:off x="5604268"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9355" name="Straight Connector 9354">
              <a:extLst>
                <a:ext uri="{FF2B5EF4-FFF2-40B4-BE49-F238E27FC236}">
                  <a16:creationId xmlns:a16="http://schemas.microsoft.com/office/drawing/2014/main" id="{A00EDF62-5C61-D200-88CB-AB840C46F7C3}"/>
                </a:ext>
              </a:extLst>
            </p:cNvPr>
            <p:cNvCxnSpPr>
              <a:cxnSpLocks/>
            </p:cNvCxnSpPr>
            <p:nvPr/>
          </p:nvCxnSpPr>
          <p:spPr bwMode="auto">
            <a:xfrm>
              <a:off x="4204710"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sp>
          <p:nvSpPr>
            <p:cNvPr id="9356" name="Freeform 11">
              <a:extLst>
                <a:ext uri="{FF2B5EF4-FFF2-40B4-BE49-F238E27FC236}">
                  <a16:creationId xmlns:a16="http://schemas.microsoft.com/office/drawing/2014/main" id="{0A8FC5B3-AC7F-3D51-274D-8F6E56C16AA9}"/>
                </a:ext>
              </a:extLst>
            </p:cNvPr>
            <p:cNvSpPr/>
            <p:nvPr/>
          </p:nvSpPr>
          <p:spPr bwMode="auto">
            <a:xfrm>
              <a:off x="1399029" y="5435637"/>
              <a:ext cx="2603346"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9357" name="Freeform 12">
              <a:extLst>
                <a:ext uri="{FF2B5EF4-FFF2-40B4-BE49-F238E27FC236}">
                  <a16:creationId xmlns:a16="http://schemas.microsoft.com/office/drawing/2014/main" id="{420B40A1-C2B3-BEB8-EB49-9459A87E4E97}"/>
                </a:ext>
              </a:extLst>
            </p:cNvPr>
            <p:cNvSpPr/>
            <p:nvPr/>
          </p:nvSpPr>
          <p:spPr bwMode="auto">
            <a:xfrm>
              <a:off x="1383017" y="5434047"/>
              <a:ext cx="3388568"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9358" name="Freeform 9289">
              <a:extLst>
                <a:ext uri="{FF2B5EF4-FFF2-40B4-BE49-F238E27FC236}">
                  <a16:creationId xmlns:a16="http://schemas.microsoft.com/office/drawing/2014/main" id="{EBDF7893-B41A-2AA1-95F9-A66BD08F6FF4}"/>
                </a:ext>
              </a:extLst>
            </p:cNvPr>
            <p:cNvSpPr/>
            <p:nvPr/>
          </p:nvSpPr>
          <p:spPr bwMode="auto">
            <a:xfrm>
              <a:off x="1403350" y="4315379"/>
              <a:ext cx="8902700" cy="2070100"/>
            </a:xfrm>
            <a:custGeom>
              <a:avLst/>
              <a:gdLst>
                <a:gd name="connsiteX0" fmla="*/ 0 w 8902700"/>
                <a:gd name="connsiteY0" fmla="*/ 0 h 2070100"/>
                <a:gd name="connsiteX1" fmla="*/ 209550 w 8902700"/>
                <a:gd name="connsiteY1" fmla="*/ 0 h 2070100"/>
                <a:gd name="connsiteX2" fmla="*/ 209550 w 8902700"/>
                <a:gd name="connsiteY2" fmla="*/ 0 h 2070100"/>
                <a:gd name="connsiteX3" fmla="*/ 209550 w 8902700"/>
                <a:gd name="connsiteY3" fmla="*/ 57150 h 2070100"/>
                <a:gd name="connsiteX4" fmla="*/ 438150 w 8902700"/>
                <a:gd name="connsiteY4" fmla="*/ 57150 h 2070100"/>
                <a:gd name="connsiteX5" fmla="*/ 438150 w 8902700"/>
                <a:gd name="connsiteY5" fmla="*/ 114300 h 2070100"/>
                <a:gd name="connsiteX6" fmla="*/ 685800 w 8902700"/>
                <a:gd name="connsiteY6" fmla="*/ 114300 h 2070100"/>
                <a:gd name="connsiteX7" fmla="*/ 685800 w 8902700"/>
                <a:gd name="connsiteY7" fmla="*/ 177800 h 2070100"/>
                <a:gd name="connsiteX8" fmla="*/ 793750 w 8902700"/>
                <a:gd name="connsiteY8" fmla="*/ 177800 h 2070100"/>
                <a:gd name="connsiteX9" fmla="*/ 793750 w 8902700"/>
                <a:gd name="connsiteY9" fmla="*/ 247650 h 2070100"/>
                <a:gd name="connsiteX10" fmla="*/ 939800 w 8902700"/>
                <a:gd name="connsiteY10" fmla="*/ 247650 h 2070100"/>
                <a:gd name="connsiteX11" fmla="*/ 939800 w 8902700"/>
                <a:gd name="connsiteY11" fmla="*/ 330200 h 2070100"/>
                <a:gd name="connsiteX12" fmla="*/ 1073150 w 8902700"/>
                <a:gd name="connsiteY12" fmla="*/ 330200 h 2070100"/>
                <a:gd name="connsiteX13" fmla="*/ 1073150 w 8902700"/>
                <a:gd name="connsiteY13" fmla="*/ 393700 h 2070100"/>
                <a:gd name="connsiteX14" fmla="*/ 1174750 w 8902700"/>
                <a:gd name="connsiteY14" fmla="*/ 393700 h 2070100"/>
                <a:gd name="connsiteX15" fmla="*/ 1174750 w 8902700"/>
                <a:gd name="connsiteY15" fmla="*/ 450850 h 2070100"/>
                <a:gd name="connsiteX16" fmla="*/ 1270000 w 8902700"/>
                <a:gd name="connsiteY16" fmla="*/ 450850 h 2070100"/>
                <a:gd name="connsiteX17" fmla="*/ 1270000 w 8902700"/>
                <a:gd name="connsiteY17" fmla="*/ 552450 h 2070100"/>
                <a:gd name="connsiteX18" fmla="*/ 1428750 w 8902700"/>
                <a:gd name="connsiteY18" fmla="*/ 552450 h 2070100"/>
                <a:gd name="connsiteX19" fmla="*/ 1428750 w 8902700"/>
                <a:gd name="connsiteY19" fmla="*/ 609600 h 2070100"/>
                <a:gd name="connsiteX20" fmla="*/ 1504950 w 8902700"/>
                <a:gd name="connsiteY20" fmla="*/ 609600 h 2070100"/>
                <a:gd name="connsiteX21" fmla="*/ 1504950 w 8902700"/>
                <a:gd name="connsiteY21" fmla="*/ 666750 h 2070100"/>
                <a:gd name="connsiteX22" fmla="*/ 1670050 w 8902700"/>
                <a:gd name="connsiteY22" fmla="*/ 666750 h 2070100"/>
                <a:gd name="connsiteX23" fmla="*/ 1670050 w 8902700"/>
                <a:gd name="connsiteY23" fmla="*/ 736600 h 2070100"/>
                <a:gd name="connsiteX24" fmla="*/ 1898650 w 8902700"/>
                <a:gd name="connsiteY24" fmla="*/ 736600 h 2070100"/>
                <a:gd name="connsiteX25" fmla="*/ 1898650 w 8902700"/>
                <a:gd name="connsiteY25" fmla="*/ 736600 h 2070100"/>
                <a:gd name="connsiteX26" fmla="*/ 1898650 w 8902700"/>
                <a:gd name="connsiteY26" fmla="*/ 787400 h 2070100"/>
                <a:gd name="connsiteX27" fmla="*/ 2070100 w 8902700"/>
                <a:gd name="connsiteY27" fmla="*/ 787400 h 2070100"/>
                <a:gd name="connsiteX28" fmla="*/ 2070100 w 8902700"/>
                <a:gd name="connsiteY28" fmla="*/ 850900 h 2070100"/>
                <a:gd name="connsiteX29" fmla="*/ 2203450 w 8902700"/>
                <a:gd name="connsiteY29" fmla="*/ 850900 h 2070100"/>
                <a:gd name="connsiteX30" fmla="*/ 2203450 w 8902700"/>
                <a:gd name="connsiteY30" fmla="*/ 908050 h 2070100"/>
                <a:gd name="connsiteX31" fmla="*/ 2324100 w 8902700"/>
                <a:gd name="connsiteY31" fmla="*/ 908050 h 2070100"/>
                <a:gd name="connsiteX32" fmla="*/ 2324100 w 8902700"/>
                <a:gd name="connsiteY32" fmla="*/ 996950 h 2070100"/>
                <a:gd name="connsiteX33" fmla="*/ 2425700 w 8902700"/>
                <a:gd name="connsiteY33" fmla="*/ 996950 h 2070100"/>
                <a:gd name="connsiteX34" fmla="*/ 2425700 w 8902700"/>
                <a:gd name="connsiteY34" fmla="*/ 1073150 h 2070100"/>
                <a:gd name="connsiteX35" fmla="*/ 2565400 w 8902700"/>
                <a:gd name="connsiteY35" fmla="*/ 1073150 h 2070100"/>
                <a:gd name="connsiteX36" fmla="*/ 2565400 w 8902700"/>
                <a:gd name="connsiteY36" fmla="*/ 1130300 h 2070100"/>
                <a:gd name="connsiteX37" fmla="*/ 2667000 w 8902700"/>
                <a:gd name="connsiteY37" fmla="*/ 1130300 h 2070100"/>
                <a:gd name="connsiteX38" fmla="*/ 2667000 w 8902700"/>
                <a:gd name="connsiteY38" fmla="*/ 1174750 h 2070100"/>
                <a:gd name="connsiteX39" fmla="*/ 2838450 w 8902700"/>
                <a:gd name="connsiteY39" fmla="*/ 1174750 h 2070100"/>
                <a:gd name="connsiteX40" fmla="*/ 2838450 w 8902700"/>
                <a:gd name="connsiteY40" fmla="*/ 1231900 h 2070100"/>
                <a:gd name="connsiteX41" fmla="*/ 2933700 w 8902700"/>
                <a:gd name="connsiteY41" fmla="*/ 1231900 h 2070100"/>
                <a:gd name="connsiteX42" fmla="*/ 2933700 w 8902700"/>
                <a:gd name="connsiteY42" fmla="*/ 1282700 h 2070100"/>
                <a:gd name="connsiteX43" fmla="*/ 3124200 w 8902700"/>
                <a:gd name="connsiteY43" fmla="*/ 1282700 h 2070100"/>
                <a:gd name="connsiteX44" fmla="*/ 3124200 w 8902700"/>
                <a:gd name="connsiteY44" fmla="*/ 1339850 h 2070100"/>
                <a:gd name="connsiteX45" fmla="*/ 3289300 w 8902700"/>
                <a:gd name="connsiteY45" fmla="*/ 1339850 h 2070100"/>
                <a:gd name="connsiteX46" fmla="*/ 3289300 w 8902700"/>
                <a:gd name="connsiteY46" fmla="*/ 1390650 h 2070100"/>
                <a:gd name="connsiteX47" fmla="*/ 3498850 w 8902700"/>
                <a:gd name="connsiteY47" fmla="*/ 1390650 h 2070100"/>
                <a:gd name="connsiteX48" fmla="*/ 3498850 w 8902700"/>
                <a:gd name="connsiteY48" fmla="*/ 1441450 h 2070100"/>
                <a:gd name="connsiteX49" fmla="*/ 3695700 w 8902700"/>
                <a:gd name="connsiteY49" fmla="*/ 1441450 h 2070100"/>
                <a:gd name="connsiteX50" fmla="*/ 3695700 w 8902700"/>
                <a:gd name="connsiteY50" fmla="*/ 1498600 h 2070100"/>
                <a:gd name="connsiteX51" fmla="*/ 3968750 w 8902700"/>
                <a:gd name="connsiteY51" fmla="*/ 1498600 h 2070100"/>
                <a:gd name="connsiteX52" fmla="*/ 3968750 w 8902700"/>
                <a:gd name="connsiteY52" fmla="*/ 1498600 h 2070100"/>
                <a:gd name="connsiteX53" fmla="*/ 3968750 w 8902700"/>
                <a:gd name="connsiteY53" fmla="*/ 1562100 h 2070100"/>
                <a:gd name="connsiteX54" fmla="*/ 4489450 w 8902700"/>
                <a:gd name="connsiteY54" fmla="*/ 1562100 h 2070100"/>
                <a:gd name="connsiteX55" fmla="*/ 4597400 w 8902700"/>
                <a:gd name="connsiteY55" fmla="*/ 1562100 h 2070100"/>
                <a:gd name="connsiteX56" fmla="*/ 4597400 w 8902700"/>
                <a:gd name="connsiteY56" fmla="*/ 1619250 h 2070100"/>
                <a:gd name="connsiteX57" fmla="*/ 4800600 w 8902700"/>
                <a:gd name="connsiteY57" fmla="*/ 1619250 h 2070100"/>
                <a:gd name="connsiteX58" fmla="*/ 4800600 w 8902700"/>
                <a:gd name="connsiteY58" fmla="*/ 1619250 h 2070100"/>
                <a:gd name="connsiteX59" fmla="*/ 4800600 w 8902700"/>
                <a:gd name="connsiteY59" fmla="*/ 1663700 h 2070100"/>
                <a:gd name="connsiteX60" fmla="*/ 5073650 w 8902700"/>
                <a:gd name="connsiteY60" fmla="*/ 1663700 h 2070100"/>
                <a:gd name="connsiteX61" fmla="*/ 5073650 w 8902700"/>
                <a:gd name="connsiteY61" fmla="*/ 1727200 h 2070100"/>
                <a:gd name="connsiteX62" fmla="*/ 5454650 w 8902700"/>
                <a:gd name="connsiteY62" fmla="*/ 1727200 h 2070100"/>
                <a:gd name="connsiteX63" fmla="*/ 5530850 w 8902700"/>
                <a:gd name="connsiteY63" fmla="*/ 1727200 h 2070100"/>
                <a:gd name="connsiteX64" fmla="*/ 5530850 w 8902700"/>
                <a:gd name="connsiteY64" fmla="*/ 1727200 h 2070100"/>
                <a:gd name="connsiteX65" fmla="*/ 5530850 w 8902700"/>
                <a:gd name="connsiteY65" fmla="*/ 1784350 h 2070100"/>
                <a:gd name="connsiteX66" fmla="*/ 5835650 w 8902700"/>
                <a:gd name="connsiteY66" fmla="*/ 1784350 h 2070100"/>
                <a:gd name="connsiteX67" fmla="*/ 5835650 w 8902700"/>
                <a:gd name="connsiteY67" fmla="*/ 1854200 h 2070100"/>
                <a:gd name="connsiteX68" fmla="*/ 6375400 w 8902700"/>
                <a:gd name="connsiteY68" fmla="*/ 1854200 h 2070100"/>
                <a:gd name="connsiteX69" fmla="*/ 6375400 w 8902700"/>
                <a:gd name="connsiteY69" fmla="*/ 1854200 h 2070100"/>
                <a:gd name="connsiteX70" fmla="*/ 6375400 w 8902700"/>
                <a:gd name="connsiteY70" fmla="*/ 1911350 h 2070100"/>
                <a:gd name="connsiteX71" fmla="*/ 6692900 w 8902700"/>
                <a:gd name="connsiteY71" fmla="*/ 1911350 h 2070100"/>
                <a:gd name="connsiteX72" fmla="*/ 6692900 w 8902700"/>
                <a:gd name="connsiteY72" fmla="*/ 1968500 h 2070100"/>
                <a:gd name="connsiteX73" fmla="*/ 7131050 w 8902700"/>
                <a:gd name="connsiteY73" fmla="*/ 1968500 h 2070100"/>
                <a:gd name="connsiteX74" fmla="*/ 7131050 w 8902700"/>
                <a:gd name="connsiteY74" fmla="*/ 1968500 h 2070100"/>
                <a:gd name="connsiteX75" fmla="*/ 7131050 w 8902700"/>
                <a:gd name="connsiteY75" fmla="*/ 2019300 h 2070100"/>
                <a:gd name="connsiteX76" fmla="*/ 7620000 w 8902700"/>
                <a:gd name="connsiteY76" fmla="*/ 2019300 h 2070100"/>
                <a:gd name="connsiteX77" fmla="*/ 7620000 w 8902700"/>
                <a:gd name="connsiteY77" fmla="*/ 2019300 h 2070100"/>
                <a:gd name="connsiteX78" fmla="*/ 7620000 w 8902700"/>
                <a:gd name="connsiteY78" fmla="*/ 2070100 h 2070100"/>
                <a:gd name="connsiteX79" fmla="*/ 8902700 w 8902700"/>
                <a:gd name="connsiteY79" fmla="*/ 2070100 h 207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902700" h="2070100">
                  <a:moveTo>
                    <a:pt x="0" y="0"/>
                  </a:moveTo>
                  <a:lnTo>
                    <a:pt x="209550" y="0"/>
                  </a:lnTo>
                  <a:lnTo>
                    <a:pt x="209550" y="0"/>
                  </a:lnTo>
                  <a:lnTo>
                    <a:pt x="209550" y="57150"/>
                  </a:lnTo>
                  <a:lnTo>
                    <a:pt x="438150" y="57150"/>
                  </a:lnTo>
                  <a:lnTo>
                    <a:pt x="438150" y="114300"/>
                  </a:lnTo>
                  <a:lnTo>
                    <a:pt x="685800" y="114300"/>
                  </a:lnTo>
                  <a:lnTo>
                    <a:pt x="685800" y="177800"/>
                  </a:lnTo>
                  <a:lnTo>
                    <a:pt x="793750" y="177800"/>
                  </a:lnTo>
                  <a:lnTo>
                    <a:pt x="793750" y="247650"/>
                  </a:lnTo>
                  <a:lnTo>
                    <a:pt x="939800" y="247650"/>
                  </a:lnTo>
                  <a:lnTo>
                    <a:pt x="939800" y="330200"/>
                  </a:lnTo>
                  <a:lnTo>
                    <a:pt x="1073150" y="330200"/>
                  </a:lnTo>
                  <a:lnTo>
                    <a:pt x="1073150" y="393700"/>
                  </a:lnTo>
                  <a:lnTo>
                    <a:pt x="1174750" y="393700"/>
                  </a:lnTo>
                  <a:lnTo>
                    <a:pt x="1174750" y="450850"/>
                  </a:lnTo>
                  <a:lnTo>
                    <a:pt x="1270000" y="450850"/>
                  </a:lnTo>
                  <a:lnTo>
                    <a:pt x="1270000" y="552450"/>
                  </a:lnTo>
                  <a:lnTo>
                    <a:pt x="1428750" y="552450"/>
                  </a:lnTo>
                  <a:lnTo>
                    <a:pt x="1428750" y="609600"/>
                  </a:lnTo>
                  <a:lnTo>
                    <a:pt x="1504950" y="609600"/>
                  </a:lnTo>
                  <a:lnTo>
                    <a:pt x="1504950" y="666750"/>
                  </a:lnTo>
                  <a:lnTo>
                    <a:pt x="1670050" y="666750"/>
                  </a:lnTo>
                  <a:lnTo>
                    <a:pt x="1670050" y="736600"/>
                  </a:lnTo>
                  <a:lnTo>
                    <a:pt x="1898650" y="736600"/>
                  </a:lnTo>
                  <a:lnTo>
                    <a:pt x="1898650" y="736600"/>
                  </a:lnTo>
                  <a:lnTo>
                    <a:pt x="1898650" y="787400"/>
                  </a:lnTo>
                  <a:lnTo>
                    <a:pt x="2070100" y="787400"/>
                  </a:lnTo>
                  <a:lnTo>
                    <a:pt x="2070100" y="850900"/>
                  </a:lnTo>
                  <a:lnTo>
                    <a:pt x="2203450" y="850900"/>
                  </a:lnTo>
                  <a:lnTo>
                    <a:pt x="2203450" y="908050"/>
                  </a:lnTo>
                  <a:lnTo>
                    <a:pt x="2324100" y="908050"/>
                  </a:lnTo>
                  <a:lnTo>
                    <a:pt x="2324100" y="996950"/>
                  </a:lnTo>
                  <a:lnTo>
                    <a:pt x="2425700" y="996950"/>
                  </a:lnTo>
                  <a:lnTo>
                    <a:pt x="2425700" y="1073150"/>
                  </a:lnTo>
                  <a:lnTo>
                    <a:pt x="2565400" y="1073150"/>
                  </a:lnTo>
                  <a:lnTo>
                    <a:pt x="2565400" y="1130300"/>
                  </a:lnTo>
                  <a:lnTo>
                    <a:pt x="2667000" y="1130300"/>
                  </a:lnTo>
                  <a:lnTo>
                    <a:pt x="2667000" y="1174750"/>
                  </a:lnTo>
                  <a:lnTo>
                    <a:pt x="2838450" y="1174750"/>
                  </a:lnTo>
                  <a:lnTo>
                    <a:pt x="2838450" y="1231900"/>
                  </a:lnTo>
                  <a:lnTo>
                    <a:pt x="2933700" y="1231900"/>
                  </a:lnTo>
                  <a:lnTo>
                    <a:pt x="2933700" y="1282700"/>
                  </a:lnTo>
                  <a:lnTo>
                    <a:pt x="3124200" y="1282700"/>
                  </a:lnTo>
                  <a:lnTo>
                    <a:pt x="3124200" y="1339850"/>
                  </a:lnTo>
                  <a:lnTo>
                    <a:pt x="3289300" y="1339850"/>
                  </a:lnTo>
                  <a:lnTo>
                    <a:pt x="3289300" y="1390650"/>
                  </a:lnTo>
                  <a:lnTo>
                    <a:pt x="3498850" y="1390650"/>
                  </a:lnTo>
                  <a:lnTo>
                    <a:pt x="3498850" y="1441450"/>
                  </a:lnTo>
                  <a:lnTo>
                    <a:pt x="3695700" y="1441450"/>
                  </a:lnTo>
                  <a:lnTo>
                    <a:pt x="3695700" y="1498600"/>
                  </a:lnTo>
                  <a:lnTo>
                    <a:pt x="3968750" y="1498600"/>
                  </a:lnTo>
                  <a:lnTo>
                    <a:pt x="3968750" y="1498600"/>
                  </a:lnTo>
                  <a:lnTo>
                    <a:pt x="3968750" y="1562100"/>
                  </a:lnTo>
                  <a:lnTo>
                    <a:pt x="4489450" y="1562100"/>
                  </a:lnTo>
                  <a:lnTo>
                    <a:pt x="4597400" y="1562100"/>
                  </a:lnTo>
                  <a:lnTo>
                    <a:pt x="4597400" y="1619250"/>
                  </a:lnTo>
                  <a:lnTo>
                    <a:pt x="4800600" y="1619250"/>
                  </a:lnTo>
                  <a:lnTo>
                    <a:pt x="4800600" y="1619250"/>
                  </a:lnTo>
                  <a:lnTo>
                    <a:pt x="4800600" y="1663700"/>
                  </a:lnTo>
                  <a:lnTo>
                    <a:pt x="5073650" y="1663700"/>
                  </a:lnTo>
                  <a:lnTo>
                    <a:pt x="5073650" y="1727200"/>
                  </a:lnTo>
                  <a:lnTo>
                    <a:pt x="5454650" y="1727200"/>
                  </a:lnTo>
                  <a:lnTo>
                    <a:pt x="5530850" y="1727200"/>
                  </a:lnTo>
                  <a:lnTo>
                    <a:pt x="5530850" y="1727200"/>
                  </a:lnTo>
                  <a:lnTo>
                    <a:pt x="5530850" y="1784350"/>
                  </a:lnTo>
                  <a:lnTo>
                    <a:pt x="5835650" y="1784350"/>
                  </a:lnTo>
                  <a:lnTo>
                    <a:pt x="5835650" y="1854200"/>
                  </a:lnTo>
                  <a:lnTo>
                    <a:pt x="6375400" y="1854200"/>
                  </a:lnTo>
                  <a:lnTo>
                    <a:pt x="6375400" y="1854200"/>
                  </a:lnTo>
                  <a:lnTo>
                    <a:pt x="6375400" y="1911350"/>
                  </a:lnTo>
                  <a:lnTo>
                    <a:pt x="6692900" y="1911350"/>
                  </a:lnTo>
                  <a:lnTo>
                    <a:pt x="6692900" y="1968500"/>
                  </a:lnTo>
                  <a:lnTo>
                    <a:pt x="7131050" y="1968500"/>
                  </a:lnTo>
                  <a:lnTo>
                    <a:pt x="7131050" y="1968500"/>
                  </a:lnTo>
                  <a:lnTo>
                    <a:pt x="7131050" y="2019300"/>
                  </a:lnTo>
                  <a:lnTo>
                    <a:pt x="7620000" y="2019300"/>
                  </a:lnTo>
                  <a:lnTo>
                    <a:pt x="7620000" y="2019300"/>
                  </a:lnTo>
                  <a:lnTo>
                    <a:pt x="7620000" y="2070100"/>
                  </a:lnTo>
                  <a:lnTo>
                    <a:pt x="8902700" y="2070100"/>
                  </a:lnTo>
                </a:path>
              </a:pathLst>
            </a:custGeom>
            <a:noFill/>
            <a:ln w="28575">
              <a:solidFill>
                <a:srgbClr val="E1471D"/>
              </a:solidFill>
              <a:miter lim="800000"/>
              <a:headEnd/>
              <a:tailEnd/>
            </a:ln>
          </p:spPr>
          <p:txBody>
            <a:bodyPr rtlCol="0" anchor="ctr"/>
            <a:lstStyle/>
            <a:p>
              <a:pPr algn="ctr"/>
              <a:endParaRPr lang="en-US" sz="1400" dirty="0">
                <a:latin typeface="+mn-lt"/>
              </a:endParaRPr>
            </a:p>
          </p:txBody>
        </p:sp>
        <p:grpSp>
          <p:nvGrpSpPr>
            <p:cNvPr id="9359" name="Group 9358">
              <a:extLst>
                <a:ext uri="{FF2B5EF4-FFF2-40B4-BE49-F238E27FC236}">
                  <a16:creationId xmlns:a16="http://schemas.microsoft.com/office/drawing/2014/main" id="{409BD3EA-B0D4-9F84-FE70-377B13E1C158}"/>
                </a:ext>
              </a:extLst>
            </p:cNvPr>
            <p:cNvGrpSpPr/>
            <p:nvPr/>
          </p:nvGrpSpPr>
          <p:grpSpPr>
            <a:xfrm>
              <a:off x="1249811" y="6553044"/>
              <a:ext cx="8753797" cy="307777"/>
              <a:chOff x="1940691" y="4434765"/>
              <a:chExt cx="8753797" cy="307777"/>
            </a:xfrm>
          </p:grpSpPr>
          <p:sp>
            <p:nvSpPr>
              <p:cNvPr id="9360" name="TextBox 9359">
                <a:extLst>
                  <a:ext uri="{FF2B5EF4-FFF2-40B4-BE49-F238E27FC236}">
                    <a16:creationId xmlns:a16="http://schemas.microsoft.com/office/drawing/2014/main" id="{413C566C-75FE-9EDB-3866-B023D4FC8D79}"/>
                  </a:ext>
                </a:extLst>
              </p:cNvPr>
              <p:cNvSpPr txBox="1"/>
              <p:nvPr/>
            </p:nvSpPr>
            <p:spPr bwMode="auto">
              <a:xfrm>
                <a:off x="1940691"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a:t>
                </a:r>
              </a:p>
            </p:txBody>
          </p:sp>
          <p:sp>
            <p:nvSpPr>
              <p:cNvPr id="9361" name="TextBox 9360">
                <a:extLst>
                  <a:ext uri="{FF2B5EF4-FFF2-40B4-BE49-F238E27FC236}">
                    <a16:creationId xmlns:a16="http://schemas.microsoft.com/office/drawing/2014/main" id="{74FE3068-F838-D938-FA2E-9929BCAB9BE7}"/>
                  </a:ext>
                </a:extLst>
              </p:cNvPr>
              <p:cNvSpPr txBox="1"/>
              <p:nvPr/>
            </p:nvSpPr>
            <p:spPr bwMode="auto">
              <a:xfrm>
                <a:off x="2637210"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a:t>
                </a:r>
              </a:p>
            </p:txBody>
          </p:sp>
          <p:sp>
            <p:nvSpPr>
              <p:cNvPr id="9362" name="TextBox 9361">
                <a:extLst>
                  <a:ext uri="{FF2B5EF4-FFF2-40B4-BE49-F238E27FC236}">
                    <a16:creationId xmlns:a16="http://schemas.microsoft.com/office/drawing/2014/main" id="{C94483A2-ABEF-2006-4CB9-081DF0C176B5}"/>
                  </a:ext>
                </a:extLst>
              </p:cNvPr>
              <p:cNvSpPr txBox="1"/>
              <p:nvPr/>
            </p:nvSpPr>
            <p:spPr bwMode="auto">
              <a:xfrm>
                <a:off x="3346008"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6</a:t>
                </a:r>
              </a:p>
            </p:txBody>
          </p:sp>
          <p:sp>
            <p:nvSpPr>
              <p:cNvPr id="9363" name="TextBox 9362">
                <a:extLst>
                  <a:ext uri="{FF2B5EF4-FFF2-40B4-BE49-F238E27FC236}">
                    <a16:creationId xmlns:a16="http://schemas.microsoft.com/office/drawing/2014/main" id="{E041F837-B23A-9DE5-20EA-A04534BA274E}"/>
                  </a:ext>
                </a:extLst>
              </p:cNvPr>
              <p:cNvSpPr txBox="1"/>
              <p:nvPr/>
            </p:nvSpPr>
            <p:spPr bwMode="auto">
              <a:xfrm>
                <a:off x="4048877"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9</a:t>
                </a:r>
              </a:p>
            </p:txBody>
          </p:sp>
          <p:sp>
            <p:nvSpPr>
              <p:cNvPr id="9364" name="TextBox 9363">
                <a:extLst>
                  <a:ext uri="{FF2B5EF4-FFF2-40B4-BE49-F238E27FC236}">
                    <a16:creationId xmlns:a16="http://schemas.microsoft.com/office/drawing/2014/main" id="{9289F04C-CCF7-3608-E272-2088011ADC07}"/>
                  </a:ext>
                </a:extLst>
              </p:cNvPr>
              <p:cNvSpPr txBox="1"/>
              <p:nvPr/>
            </p:nvSpPr>
            <p:spPr bwMode="auto">
              <a:xfrm>
                <a:off x="4703921"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12</a:t>
                </a:r>
              </a:p>
            </p:txBody>
          </p:sp>
          <p:sp>
            <p:nvSpPr>
              <p:cNvPr id="9365" name="TextBox 9364">
                <a:extLst>
                  <a:ext uri="{FF2B5EF4-FFF2-40B4-BE49-F238E27FC236}">
                    <a16:creationId xmlns:a16="http://schemas.microsoft.com/office/drawing/2014/main" id="{8CA06F80-3A51-3992-D4E6-DCD6761CB91F}"/>
                  </a:ext>
                </a:extLst>
              </p:cNvPr>
              <p:cNvSpPr txBox="1"/>
              <p:nvPr/>
            </p:nvSpPr>
            <p:spPr bwMode="auto">
              <a:xfrm>
                <a:off x="540679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15</a:t>
                </a:r>
              </a:p>
            </p:txBody>
          </p:sp>
          <p:sp>
            <p:nvSpPr>
              <p:cNvPr id="9373" name="TextBox 9372">
                <a:extLst>
                  <a:ext uri="{FF2B5EF4-FFF2-40B4-BE49-F238E27FC236}">
                    <a16:creationId xmlns:a16="http://schemas.microsoft.com/office/drawing/2014/main" id="{21D82AC1-5BE5-4E2C-4C05-90154C315C33}"/>
                  </a:ext>
                </a:extLst>
              </p:cNvPr>
              <p:cNvSpPr txBox="1"/>
              <p:nvPr/>
            </p:nvSpPr>
            <p:spPr bwMode="auto">
              <a:xfrm>
                <a:off x="610923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18</a:t>
                </a:r>
              </a:p>
            </p:txBody>
          </p:sp>
          <p:sp>
            <p:nvSpPr>
              <p:cNvPr id="9374" name="TextBox 9373">
                <a:extLst>
                  <a:ext uri="{FF2B5EF4-FFF2-40B4-BE49-F238E27FC236}">
                    <a16:creationId xmlns:a16="http://schemas.microsoft.com/office/drawing/2014/main" id="{21081143-EB8E-3DCF-8DA3-65F580727484}"/>
                  </a:ext>
                </a:extLst>
              </p:cNvPr>
              <p:cNvSpPr txBox="1"/>
              <p:nvPr/>
            </p:nvSpPr>
            <p:spPr bwMode="auto">
              <a:xfrm>
                <a:off x="681210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21</a:t>
                </a:r>
              </a:p>
            </p:txBody>
          </p:sp>
          <p:sp>
            <p:nvSpPr>
              <p:cNvPr id="9375" name="TextBox 9374">
                <a:extLst>
                  <a:ext uri="{FF2B5EF4-FFF2-40B4-BE49-F238E27FC236}">
                    <a16:creationId xmlns:a16="http://schemas.microsoft.com/office/drawing/2014/main" id="{E291BE9D-F976-6DAF-D702-6AB6F13DEC93}"/>
                  </a:ext>
                </a:extLst>
              </p:cNvPr>
              <p:cNvSpPr txBox="1"/>
              <p:nvPr/>
            </p:nvSpPr>
            <p:spPr bwMode="auto">
              <a:xfrm>
                <a:off x="7516876"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24</a:t>
                </a:r>
              </a:p>
            </p:txBody>
          </p:sp>
          <p:sp>
            <p:nvSpPr>
              <p:cNvPr id="9376" name="TextBox 9375">
                <a:extLst>
                  <a:ext uri="{FF2B5EF4-FFF2-40B4-BE49-F238E27FC236}">
                    <a16:creationId xmlns:a16="http://schemas.microsoft.com/office/drawing/2014/main" id="{13135BF2-4E35-8343-7006-7B203A30DD3D}"/>
                  </a:ext>
                </a:extLst>
              </p:cNvPr>
              <p:cNvSpPr txBox="1"/>
              <p:nvPr/>
            </p:nvSpPr>
            <p:spPr bwMode="auto">
              <a:xfrm>
                <a:off x="8219745"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27</a:t>
                </a:r>
              </a:p>
            </p:txBody>
          </p:sp>
          <p:sp>
            <p:nvSpPr>
              <p:cNvPr id="9377" name="TextBox 9376">
                <a:extLst>
                  <a:ext uri="{FF2B5EF4-FFF2-40B4-BE49-F238E27FC236}">
                    <a16:creationId xmlns:a16="http://schemas.microsoft.com/office/drawing/2014/main" id="{65A02DA6-968D-E295-61BB-F2F1F99A4F4D}"/>
                  </a:ext>
                </a:extLst>
              </p:cNvPr>
              <p:cNvSpPr txBox="1"/>
              <p:nvPr/>
            </p:nvSpPr>
            <p:spPr bwMode="auto">
              <a:xfrm>
                <a:off x="892536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30</a:t>
                </a:r>
              </a:p>
            </p:txBody>
          </p:sp>
          <p:sp>
            <p:nvSpPr>
              <p:cNvPr id="9378" name="TextBox 9377">
                <a:extLst>
                  <a:ext uri="{FF2B5EF4-FFF2-40B4-BE49-F238E27FC236}">
                    <a16:creationId xmlns:a16="http://schemas.microsoft.com/office/drawing/2014/main" id="{406A2126-9B0F-721B-9D85-5B59F76E6EDB}"/>
                  </a:ext>
                </a:extLst>
              </p:cNvPr>
              <p:cNvSpPr txBox="1"/>
              <p:nvPr/>
            </p:nvSpPr>
            <p:spPr bwMode="auto">
              <a:xfrm>
                <a:off x="962188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33</a:t>
                </a:r>
              </a:p>
            </p:txBody>
          </p:sp>
          <p:sp>
            <p:nvSpPr>
              <p:cNvPr id="9379" name="TextBox 9378">
                <a:extLst>
                  <a:ext uri="{FF2B5EF4-FFF2-40B4-BE49-F238E27FC236}">
                    <a16:creationId xmlns:a16="http://schemas.microsoft.com/office/drawing/2014/main" id="{2F6464E1-C618-7CB4-5193-8C029A7FB920}"/>
                  </a:ext>
                </a:extLst>
              </p:cNvPr>
              <p:cNvSpPr txBox="1"/>
              <p:nvPr/>
            </p:nvSpPr>
            <p:spPr bwMode="auto">
              <a:xfrm>
                <a:off x="1032708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36</a:t>
                </a:r>
              </a:p>
            </p:txBody>
          </p:sp>
        </p:grpSp>
        <p:sp>
          <p:nvSpPr>
            <p:cNvPr id="9380" name="TextBox 9379">
              <a:extLst>
                <a:ext uri="{FF2B5EF4-FFF2-40B4-BE49-F238E27FC236}">
                  <a16:creationId xmlns:a16="http://schemas.microsoft.com/office/drawing/2014/main" id="{9605A8C3-35A9-443F-B647-CF126BAC6BF3}"/>
                </a:ext>
              </a:extLst>
            </p:cNvPr>
            <p:cNvSpPr txBox="1"/>
            <p:nvPr/>
          </p:nvSpPr>
          <p:spPr bwMode="auto">
            <a:xfrm>
              <a:off x="3557353"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12 mo</a:t>
              </a:r>
              <a:br>
                <a:rPr lang="en-US" sz="1400" b="0" dirty="0">
                  <a:solidFill>
                    <a:schemeClr val="bg1"/>
                  </a:solidFill>
                  <a:latin typeface="+mn-lt"/>
                </a:rPr>
              </a:br>
              <a:r>
                <a:rPr lang="en-US" sz="1400" b="0" dirty="0">
                  <a:solidFill>
                    <a:schemeClr val="bg1"/>
                  </a:solidFill>
                  <a:latin typeface="+mn-lt"/>
                </a:rPr>
                <a:t>60.9% vs 47.1%</a:t>
              </a:r>
            </a:p>
          </p:txBody>
        </p:sp>
        <p:sp>
          <p:nvSpPr>
            <p:cNvPr id="9381" name="TextBox 9380">
              <a:extLst>
                <a:ext uri="{FF2B5EF4-FFF2-40B4-BE49-F238E27FC236}">
                  <a16:creationId xmlns:a16="http://schemas.microsoft.com/office/drawing/2014/main" id="{C4BB04AA-1003-F027-9383-A0894C860C14}"/>
                </a:ext>
              </a:extLst>
            </p:cNvPr>
            <p:cNvSpPr txBox="1"/>
            <p:nvPr/>
          </p:nvSpPr>
          <p:spPr bwMode="auto">
            <a:xfrm>
              <a:off x="4955550"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18 mo</a:t>
              </a:r>
              <a:br>
                <a:rPr lang="en-US" sz="1400" b="0" dirty="0">
                  <a:solidFill>
                    <a:schemeClr val="bg1"/>
                  </a:solidFill>
                  <a:latin typeface="+mn-lt"/>
                </a:rPr>
              </a:br>
              <a:r>
                <a:rPr lang="en-US" sz="1400" b="0" dirty="0">
                  <a:solidFill>
                    <a:schemeClr val="bg1"/>
                  </a:solidFill>
                  <a:latin typeface="+mn-lt"/>
                </a:rPr>
                <a:t>39.2% vs 31.7%</a:t>
              </a:r>
            </a:p>
          </p:txBody>
        </p:sp>
        <p:sp>
          <p:nvSpPr>
            <p:cNvPr id="9382" name="TextBox 9381">
              <a:extLst>
                <a:ext uri="{FF2B5EF4-FFF2-40B4-BE49-F238E27FC236}">
                  <a16:creationId xmlns:a16="http://schemas.microsoft.com/office/drawing/2014/main" id="{F9E632B3-4CE5-F5C5-CA4E-BAAF8A5825D8}"/>
                </a:ext>
              </a:extLst>
            </p:cNvPr>
            <p:cNvSpPr txBox="1"/>
            <p:nvPr/>
          </p:nvSpPr>
          <p:spPr bwMode="auto">
            <a:xfrm>
              <a:off x="6364502"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24 mo</a:t>
              </a:r>
              <a:br>
                <a:rPr lang="en-US" sz="1400" b="0" dirty="0">
                  <a:solidFill>
                    <a:schemeClr val="bg1"/>
                  </a:solidFill>
                  <a:latin typeface="+mn-lt"/>
                </a:rPr>
              </a:br>
              <a:r>
                <a:rPr lang="en-US" sz="1400" b="0" dirty="0">
                  <a:solidFill>
                    <a:schemeClr val="bg1"/>
                  </a:solidFill>
                  <a:latin typeface="+mn-lt"/>
                </a:rPr>
                <a:t>25.7% vs 21.1%</a:t>
              </a:r>
            </a:p>
          </p:txBody>
        </p:sp>
        <p:sp>
          <p:nvSpPr>
            <p:cNvPr id="9383" name="TextBox 9382">
              <a:extLst>
                <a:ext uri="{FF2B5EF4-FFF2-40B4-BE49-F238E27FC236}">
                  <a16:creationId xmlns:a16="http://schemas.microsoft.com/office/drawing/2014/main" id="{B8DB533C-DB07-D730-DC91-8D3EA9C8A71E}"/>
                </a:ext>
              </a:extLst>
            </p:cNvPr>
            <p:cNvSpPr txBox="1"/>
            <p:nvPr/>
          </p:nvSpPr>
          <p:spPr bwMode="auto">
            <a:xfrm rot="16200000">
              <a:off x="-107866" y="5284033"/>
              <a:ext cx="1837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OS Probability (%)</a:t>
              </a:r>
            </a:p>
          </p:txBody>
        </p:sp>
        <p:cxnSp>
          <p:nvCxnSpPr>
            <p:cNvPr id="9384" name="Straight Connector 9383">
              <a:extLst>
                <a:ext uri="{FF2B5EF4-FFF2-40B4-BE49-F238E27FC236}">
                  <a16:creationId xmlns:a16="http://schemas.microsoft.com/office/drawing/2014/main" id="{173A805E-91CD-C3AB-3FB3-44A187BBCD8C}"/>
                </a:ext>
              </a:extLst>
            </p:cNvPr>
            <p:cNvCxnSpPr>
              <a:cxnSpLocks/>
            </p:cNvCxnSpPr>
            <p:nvPr/>
          </p:nvCxnSpPr>
          <p:spPr bwMode="auto">
            <a:xfrm>
              <a:off x="7009124"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nvGrpSpPr>
            <p:cNvPr id="9385" name="Group 9384">
              <a:extLst>
                <a:ext uri="{FF2B5EF4-FFF2-40B4-BE49-F238E27FC236}">
                  <a16:creationId xmlns:a16="http://schemas.microsoft.com/office/drawing/2014/main" id="{08D8B932-45E5-6FF7-5647-B13CC7E36EE8}"/>
                </a:ext>
              </a:extLst>
            </p:cNvPr>
            <p:cNvGrpSpPr/>
            <p:nvPr/>
          </p:nvGrpSpPr>
          <p:grpSpPr>
            <a:xfrm>
              <a:off x="932897" y="4196716"/>
              <a:ext cx="458779" cy="2507958"/>
              <a:chOff x="1593585" y="2078437"/>
              <a:chExt cx="458779" cy="2507958"/>
            </a:xfrm>
          </p:grpSpPr>
          <p:sp>
            <p:nvSpPr>
              <p:cNvPr id="9386" name="TextBox 9385">
                <a:extLst>
                  <a:ext uri="{FF2B5EF4-FFF2-40B4-BE49-F238E27FC236}">
                    <a16:creationId xmlns:a16="http://schemas.microsoft.com/office/drawing/2014/main" id="{F14209B5-573D-229D-5A53-479A5A6C3E3D}"/>
                  </a:ext>
                </a:extLst>
              </p:cNvPr>
              <p:cNvSpPr txBox="1"/>
              <p:nvPr/>
            </p:nvSpPr>
            <p:spPr bwMode="auto">
              <a:xfrm>
                <a:off x="1593585" y="207843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100</a:t>
                </a:r>
              </a:p>
            </p:txBody>
          </p:sp>
          <p:sp>
            <p:nvSpPr>
              <p:cNvPr id="9387" name="TextBox 9386">
                <a:extLst>
                  <a:ext uri="{FF2B5EF4-FFF2-40B4-BE49-F238E27FC236}">
                    <a16:creationId xmlns:a16="http://schemas.microsoft.com/office/drawing/2014/main" id="{FC6A0166-5337-8A90-D3C6-B6391A478C4B}"/>
                  </a:ext>
                </a:extLst>
              </p:cNvPr>
              <p:cNvSpPr txBox="1"/>
              <p:nvPr/>
            </p:nvSpPr>
            <p:spPr bwMode="auto">
              <a:xfrm>
                <a:off x="1684956" y="25184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80</a:t>
                </a:r>
              </a:p>
            </p:txBody>
          </p:sp>
          <p:sp>
            <p:nvSpPr>
              <p:cNvPr id="9388" name="TextBox 9387">
                <a:extLst>
                  <a:ext uri="{FF2B5EF4-FFF2-40B4-BE49-F238E27FC236}">
                    <a16:creationId xmlns:a16="http://schemas.microsoft.com/office/drawing/2014/main" id="{7F61B599-98A7-5DFC-D95E-FC3635FA9444}"/>
                  </a:ext>
                </a:extLst>
              </p:cNvPr>
              <p:cNvSpPr txBox="1"/>
              <p:nvPr/>
            </p:nvSpPr>
            <p:spPr bwMode="auto">
              <a:xfrm>
                <a:off x="1684956" y="29585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60</a:t>
                </a:r>
              </a:p>
            </p:txBody>
          </p:sp>
          <p:sp>
            <p:nvSpPr>
              <p:cNvPr id="9389" name="TextBox 9388">
                <a:extLst>
                  <a:ext uri="{FF2B5EF4-FFF2-40B4-BE49-F238E27FC236}">
                    <a16:creationId xmlns:a16="http://schemas.microsoft.com/office/drawing/2014/main" id="{8100F092-FCC2-047A-774E-0C6F8633AF4E}"/>
                  </a:ext>
                </a:extLst>
              </p:cNvPr>
              <p:cNvSpPr txBox="1"/>
              <p:nvPr/>
            </p:nvSpPr>
            <p:spPr bwMode="auto">
              <a:xfrm>
                <a:off x="1684956" y="33985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40</a:t>
                </a:r>
              </a:p>
            </p:txBody>
          </p:sp>
          <p:sp>
            <p:nvSpPr>
              <p:cNvPr id="9390" name="TextBox 9389">
                <a:extLst>
                  <a:ext uri="{FF2B5EF4-FFF2-40B4-BE49-F238E27FC236}">
                    <a16:creationId xmlns:a16="http://schemas.microsoft.com/office/drawing/2014/main" id="{8DC873A1-F4A2-F6CB-C4F2-3377E0598D03}"/>
                  </a:ext>
                </a:extLst>
              </p:cNvPr>
              <p:cNvSpPr txBox="1"/>
              <p:nvPr/>
            </p:nvSpPr>
            <p:spPr bwMode="auto">
              <a:xfrm>
                <a:off x="1684956" y="3838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20</a:t>
                </a:r>
              </a:p>
            </p:txBody>
          </p:sp>
          <p:sp>
            <p:nvSpPr>
              <p:cNvPr id="9391" name="TextBox 9390">
                <a:extLst>
                  <a:ext uri="{FF2B5EF4-FFF2-40B4-BE49-F238E27FC236}">
                    <a16:creationId xmlns:a16="http://schemas.microsoft.com/office/drawing/2014/main" id="{815A8DF0-D68E-79DB-10CD-E16A4B197178}"/>
                  </a:ext>
                </a:extLst>
              </p:cNvPr>
              <p:cNvSpPr txBox="1"/>
              <p:nvPr/>
            </p:nvSpPr>
            <p:spPr bwMode="auto">
              <a:xfrm>
                <a:off x="1776327" y="42786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0</a:t>
                </a:r>
              </a:p>
            </p:txBody>
          </p:sp>
        </p:grpSp>
        <p:grpSp>
          <p:nvGrpSpPr>
            <p:cNvPr id="9392" name="Group 9391">
              <a:extLst>
                <a:ext uri="{FF2B5EF4-FFF2-40B4-BE49-F238E27FC236}">
                  <a16:creationId xmlns:a16="http://schemas.microsoft.com/office/drawing/2014/main" id="{D89E574B-45F9-FAA1-46D5-9D59F9CCE19C}"/>
                </a:ext>
              </a:extLst>
            </p:cNvPr>
            <p:cNvGrpSpPr/>
            <p:nvPr/>
          </p:nvGrpSpPr>
          <p:grpSpPr>
            <a:xfrm>
              <a:off x="1325177" y="4335267"/>
              <a:ext cx="64008" cy="2209552"/>
              <a:chOff x="1981553" y="2216988"/>
              <a:chExt cx="64008" cy="2209552"/>
            </a:xfrm>
          </p:grpSpPr>
          <p:cxnSp>
            <p:nvCxnSpPr>
              <p:cNvPr id="9393" name="Straight Connector 9392">
                <a:extLst>
                  <a:ext uri="{FF2B5EF4-FFF2-40B4-BE49-F238E27FC236}">
                    <a16:creationId xmlns:a16="http://schemas.microsoft.com/office/drawing/2014/main" id="{51A9AD4C-58F0-26C5-0A09-1DD832C9CB8D}"/>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1705594E-F55A-D5C0-B89B-93701148D1D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7144EFE3-D0D3-962D-1981-1D6117F76139}"/>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5C6F19B-F405-1540-BF66-9D3765ACD4B6}"/>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ACAFAA06-0605-0833-D254-2F29F4AA284F}"/>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491A3580-1864-2EE1-B8C1-A08D66D08075}"/>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93FCAEED-593C-44F8-BC03-C600CF2C3F5D}"/>
                </a:ext>
              </a:extLst>
            </p:cNvPr>
            <p:cNvGrpSpPr/>
            <p:nvPr/>
          </p:nvGrpSpPr>
          <p:grpSpPr>
            <a:xfrm>
              <a:off x="1384727" y="6539303"/>
              <a:ext cx="8437461" cy="64009"/>
              <a:chOff x="2075607" y="4421024"/>
              <a:chExt cx="8437461" cy="64009"/>
            </a:xfrm>
          </p:grpSpPr>
          <p:cxnSp>
            <p:nvCxnSpPr>
              <p:cNvPr id="9400" name="Straight Connector 9399">
                <a:extLst>
                  <a:ext uri="{FF2B5EF4-FFF2-40B4-BE49-F238E27FC236}">
                    <a16:creationId xmlns:a16="http://schemas.microsoft.com/office/drawing/2014/main" id="{C7339BCD-C75D-60CB-9C10-09FCF74149D7}"/>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9D10324F-0CAC-19D0-D917-0ACCE0A93922}"/>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68CCDDE7-1E9E-E36E-DC4D-4B38335D8C09}"/>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7293F918-758D-ABB5-BB06-244F010920C0}"/>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03D9F080-466D-C804-5028-D3B513565A98}"/>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33AF9B10-FEB8-9771-2985-2D039934BA76}"/>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C86F0C88-F6A6-CB7F-F7D7-31695F1AA61C}"/>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C1EDBB3D-E511-4FFF-B9FA-B57D70EB93E5}"/>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E7EEA9D2-C78C-09BD-AD6F-E48F3DB3739A}"/>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C75DCEC7-4C21-8649-D518-EB16F0A2623B}"/>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EFC849F0-173C-C94C-62E7-5F1D95C23E66}"/>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C2A3BCDB-5756-7699-C140-FDF61745FE47}"/>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73A627D6-5BD5-7046-7C63-D0F6FEE3317C}"/>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413" name="TextBox 9412">
              <a:extLst>
                <a:ext uri="{FF2B5EF4-FFF2-40B4-BE49-F238E27FC236}">
                  <a16:creationId xmlns:a16="http://schemas.microsoft.com/office/drawing/2014/main" id="{06C18F14-F708-BEB1-B51A-7AD23DC72C8C}"/>
                </a:ext>
              </a:extLst>
            </p:cNvPr>
            <p:cNvSpPr txBox="1"/>
            <p:nvPr/>
          </p:nvSpPr>
          <p:spPr bwMode="auto">
            <a:xfrm>
              <a:off x="5744921" y="6821611"/>
              <a:ext cx="437941" cy="36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Mo</a:t>
              </a:r>
            </a:p>
          </p:txBody>
        </p:sp>
        <p:grpSp>
          <p:nvGrpSpPr>
            <p:cNvPr id="9414" name="Group 9413">
              <a:extLst>
                <a:ext uri="{FF2B5EF4-FFF2-40B4-BE49-F238E27FC236}">
                  <a16:creationId xmlns:a16="http://schemas.microsoft.com/office/drawing/2014/main" id="{5DC119B4-160A-7E30-AEE5-86BEE1256BD2}"/>
                </a:ext>
              </a:extLst>
            </p:cNvPr>
            <p:cNvGrpSpPr/>
            <p:nvPr/>
          </p:nvGrpSpPr>
          <p:grpSpPr>
            <a:xfrm>
              <a:off x="1383017" y="4286444"/>
              <a:ext cx="9389758" cy="2574376"/>
              <a:chOff x="1383017" y="2168165"/>
              <a:chExt cx="9389758" cy="2574376"/>
            </a:xfrm>
          </p:grpSpPr>
          <p:sp>
            <p:nvSpPr>
              <p:cNvPr id="9415" name="Freeform 17">
                <a:extLst>
                  <a:ext uri="{FF2B5EF4-FFF2-40B4-BE49-F238E27FC236}">
                    <a16:creationId xmlns:a16="http://schemas.microsoft.com/office/drawing/2014/main" id="{EDBE183C-A567-B86E-C082-1053B611E387}"/>
                  </a:ext>
                </a:extLst>
              </p:cNvPr>
              <p:cNvSpPr/>
              <p:nvPr/>
            </p:nvSpPr>
            <p:spPr bwMode="auto">
              <a:xfrm>
                <a:off x="1383017" y="2168165"/>
                <a:ext cx="9389758"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sz="1400" dirty="0">
                  <a:latin typeface="+mn-lt"/>
                </a:endParaRPr>
              </a:p>
            </p:txBody>
          </p:sp>
          <p:sp>
            <p:nvSpPr>
              <p:cNvPr id="9416" name="TextBox 9415">
                <a:extLst>
                  <a:ext uri="{FF2B5EF4-FFF2-40B4-BE49-F238E27FC236}">
                    <a16:creationId xmlns:a16="http://schemas.microsoft.com/office/drawing/2014/main" id="{0F52693E-F5F1-7DED-1B07-9A63585CC370}"/>
                  </a:ext>
                </a:extLst>
              </p:cNvPr>
              <p:cNvSpPr txBox="1"/>
              <p:nvPr/>
            </p:nvSpPr>
            <p:spPr bwMode="auto">
              <a:xfrm>
                <a:off x="10328350" y="44347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39</a:t>
                </a:r>
              </a:p>
            </p:txBody>
          </p:sp>
          <p:cxnSp>
            <p:nvCxnSpPr>
              <p:cNvPr id="9417" name="Straight Connector 9416">
                <a:extLst>
                  <a:ext uri="{FF2B5EF4-FFF2-40B4-BE49-F238E27FC236}">
                    <a16:creationId xmlns:a16="http://schemas.microsoft.com/office/drawing/2014/main" id="{8515A675-44F1-C2EF-B775-8B3488D061C5}"/>
                  </a:ext>
                </a:extLst>
              </p:cNvPr>
              <p:cNvCxnSpPr>
                <a:cxnSpLocks/>
              </p:cNvCxnSpPr>
              <p:nvPr/>
            </p:nvCxnSpPr>
            <p:spPr bwMode="auto">
              <a:xfrm rot="16200000">
                <a:off x="1047598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418" name="Triangle 9278">
              <a:extLst>
                <a:ext uri="{FF2B5EF4-FFF2-40B4-BE49-F238E27FC236}">
                  <a16:creationId xmlns:a16="http://schemas.microsoft.com/office/drawing/2014/main" id="{07AD5949-61C3-236C-696B-42A9C93566CA}"/>
                </a:ext>
              </a:extLst>
            </p:cNvPr>
            <p:cNvSpPr/>
            <p:nvPr/>
          </p:nvSpPr>
          <p:spPr bwMode="auto">
            <a:xfrm rot="10800000">
              <a:off x="4484267" y="559860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19" name="Group 9418">
              <a:extLst>
                <a:ext uri="{FF2B5EF4-FFF2-40B4-BE49-F238E27FC236}">
                  <a16:creationId xmlns:a16="http://schemas.microsoft.com/office/drawing/2014/main" id="{D1FC2314-194E-EC29-ABFF-6170B8087514}"/>
                </a:ext>
              </a:extLst>
            </p:cNvPr>
            <p:cNvGrpSpPr/>
            <p:nvPr/>
          </p:nvGrpSpPr>
          <p:grpSpPr>
            <a:xfrm>
              <a:off x="1431565" y="4287417"/>
              <a:ext cx="1596237" cy="738019"/>
              <a:chOff x="1431565" y="2169138"/>
              <a:chExt cx="1596237" cy="738019"/>
            </a:xfrm>
          </p:grpSpPr>
          <p:sp>
            <p:nvSpPr>
              <p:cNvPr id="9420" name="Triangle 9281">
                <a:extLst>
                  <a:ext uri="{FF2B5EF4-FFF2-40B4-BE49-F238E27FC236}">
                    <a16:creationId xmlns:a16="http://schemas.microsoft.com/office/drawing/2014/main" id="{492DDAF0-A7A1-482C-6A40-7E3F35D05BEE}"/>
                  </a:ext>
                </a:extLst>
              </p:cNvPr>
              <p:cNvSpPr/>
              <p:nvPr/>
            </p:nvSpPr>
            <p:spPr bwMode="auto">
              <a:xfrm rot="10800000">
                <a:off x="2673183" y="27245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1" name="Triangle 9282">
                <a:extLst>
                  <a:ext uri="{FF2B5EF4-FFF2-40B4-BE49-F238E27FC236}">
                    <a16:creationId xmlns:a16="http://schemas.microsoft.com/office/drawing/2014/main" id="{2BC0539A-B188-E127-5C0D-F7353D6AF930}"/>
                  </a:ext>
                </a:extLst>
              </p:cNvPr>
              <p:cNvSpPr/>
              <p:nvPr/>
            </p:nvSpPr>
            <p:spPr bwMode="auto">
              <a:xfrm rot="10800000">
                <a:off x="1685808" y="221693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2" name="Triangle 9283">
                <a:extLst>
                  <a:ext uri="{FF2B5EF4-FFF2-40B4-BE49-F238E27FC236}">
                    <a16:creationId xmlns:a16="http://schemas.microsoft.com/office/drawing/2014/main" id="{E3183B65-FD60-A6E0-97A5-20EF9B52DEEE}"/>
                  </a:ext>
                </a:extLst>
              </p:cNvPr>
              <p:cNvSpPr/>
              <p:nvPr/>
            </p:nvSpPr>
            <p:spPr bwMode="auto">
              <a:xfrm rot="10800000">
                <a:off x="2936362" y="284314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3" name="Triangle 9271">
                <a:extLst>
                  <a:ext uri="{FF2B5EF4-FFF2-40B4-BE49-F238E27FC236}">
                    <a16:creationId xmlns:a16="http://schemas.microsoft.com/office/drawing/2014/main" id="{226CBB94-BC30-9CB9-68FA-22499C90B58E}"/>
                  </a:ext>
                </a:extLst>
              </p:cNvPr>
              <p:cNvSpPr/>
              <p:nvPr/>
            </p:nvSpPr>
            <p:spPr bwMode="auto">
              <a:xfrm rot="10800000">
                <a:off x="1431565" y="216913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4" name="Triangle 9275">
                <a:extLst>
                  <a:ext uri="{FF2B5EF4-FFF2-40B4-BE49-F238E27FC236}">
                    <a16:creationId xmlns:a16="http://schemas.microsoft.com/office/drawing/2014/main" id="{9D0C32C0-8796-7515-E052-5A6770990CA3}"/>
                  </a:ext>
                </a:extLst>
              </p:cNvPr>
              <p:cNvSpPr/>
              <p:nvPr/>
            </p:nvSpPr>
            <p:spPr bwMode="auto">
              <a:xfrm rot="10800000">
                <a:off x="2158088" y="23920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33" name="Group 9432">
              <a:extLst>
                <a:ext uri="{FF2B5EF4-FFF2-40B4-BE49-F238E27FC236}">
                  <a16:creationId xmlns:a16="http://schemas.microsoft.com/office/drawing/2014/main" id="{B4B89805-35C0-063B-5820-69187A2F523D}"/>
                </a:ext>
              </a:extLst>
            </p:cNvPr>
            <p:cNvGrpSpPr/>
            <p:nvPr/>
          </p:nvGrpSpPr>
          <p:grpSpPr>
            <a:xfrm>
              <a:off x="6124143" y="5906171"/>
              <a:ext cx="4211829" cy="513066"/>
              <a:chOff x="6124143" y="3787892"/>
              <a:chExt cx="4211829" cy="513066"/>
            </a:xfrm>
          </p:grpSpPr>
          <p:sp>
            <p:nvSpPr>
              <p:cNvPr id="9434" name="Triangle 9272">
                <a:extLst>
                  <a:ext uri="{FF2B5EF4-FFF2-40B4-BE49-F238E27FC236}">
                    <a16:creationId xmlns:a16="http://schemas.microsoft.com/office/drawing/2014/main" id="{0C770425-7725-F729-F5F3-B7D3F36132A1}"/>
                  </a:ext>
                </a:extLst>
              </p:cNvPr>
              <p:cNvSpPr/>
              <p:nvPr/>
            </p:nvSpPr>
            <p:spPr bwMode="auto">
              <a:xfrm rot="10800000">
                <a:off x="6176547" y="38321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35" name="Group 9434">
                <a:extLst>
                  <a:ext uri="{FF2B5EF4-FFF2-40B4-BE49-F238E27FC236}">
                    <a16:creationId xmlns:a16="http://schemas.microsoft.com/office/drawing/2014/main" id="{A2707ADF-CD19-5601-2DC2-A1571038D78B}"/>
                  </a:ext>
                </a:extLst>
              </p:cNvPr>
              <p:cNvGrpSpPr/>
              <p:nvPr/>
            </p:nvGrpSpPr>
            <p:grpSpPr>
              <a:xfrm>
                <a:off x="6124143" y="3787892"/>
                <a:ext cx="4211829" cy="513066"/>
                <a:chOff x="6124143" y="3787892"/>
                <a:chExt cx="4211829" cy="513066"/>
              </a:xfrm>
            </p:grpSpPr>
            <p:grpSp>
              <p:nvGrpSpPr>
                <p:cNvPr id="9436" name="Group 9435">
                  <a:extLst>
                    <a:ext uri="{FF2B5EF4-FFF2-40B4-BE49-F238E27FC236}">
                      <a16:creationId xmlns:a16="http://schemas.microsoft.com/office/drawing/2014/main" id="{ECE891BA-50CF-2172-9D55-8A8221C10AD2}"/>
                    </a:ext>
                  </a:extLst>
                </p:cNvPr>
                <p:cNvGrpSpPr/>
                <p:nvPr/>
              </p:nvGrpSpPr>
              <p:grpSpPr>
                <a:xfrm>
                  <a:off x="6124143" y="3787892"/>
                  <a:ext cx="2381277" cy="415683"/>
                  <a:chOff x="6124143" y="3787892"/>
                  <a:chExt cx="2381277" cy="415683"/>
                </a:xfrm>
              </p:grpSpPr>
              <p:grpSp>
                <p:nvGrpSpPr>
                  <p:cNvPr id="9448" name="Group 9447">
                    <a:extLst>
                      <a:ext uri="{FF2B5EF4-FFF2-40B4-BE49-F238E27FC236}">
                        <a16:creationId xmlns:a16="http://schemas.microsoft.com/office/drawing/2014/main" id="{C9C1624F-24B1-F162-3199-85E79E4C5EBE}"/>
                      </a:ext>
                    </a:extLst>
                  </p:cNvPr>
                  <p:cNvGrpSpPr/>
                  <p:nvPr/>
                </p:nvGrpSpPr>
                <p:grpSpPr>
                  <a:xfrm>
                    <a:off x="6124143" y="3787892"/>
                    <a:ext cx="1128588" cy="232282"/>
                    <a:chOff x="6124143" y="3787892"/>
                    <a:chExt cx="1128588" cy="232282"/>
                  </a:xfrm>
                </p:grpSpPr>
                <p:grpSp>
                  <p:nvGrpSpPr>
                    <p:cNvPr id="9464" name="Group 9463">
                      <a:extLst>
                        <a:ext uri="{FF2B5EF4-FFF2-40B4-BE49-F238E27FC236}">
                          <a16:creationId xmlns:a16="http://schemas.microsoft.com/office/drawing/2014/main" id="{D0D8F681-6321-8AE6-D024-EDF46133E5F3}"/>
                        </a:ext>
                      </a:extLst>
                    </p:cNvPr>
                    <p:cNvGrpSpPr/>
                    <p:nvPr/>
                  </p:nvGrpSpPr>
                  <p:grpSpPr>
                    <a:xfrm>
                      <a:off x="6124143" y="3787892"/>
                      <a:ext cx="814508" cy="181093"/>
                      <a:chOff x="6124143" y="3787892"/>
                      <a:chExt cx="814508" cy="181093"/>
                    </a:xfrm>
                  </p:grpSpPr>
                  <p:sp>
                    <p:nvSpPr>
                      <p:cNvPr id="9470" name="Triangle 9276">
                        <a:extLst>
                          <a:ext uri="{FF2B5EF4-FFF2-40B4-BE49-F238E27FC236}">
                            <a16:creationId xmlns:a16="http://schemas.microsoft.com/office/drawing/2014/main" id="{04396E64-A05B-9F4A-B5F3-4FEA98A133B4}"/>
                          </a:ext>
                        </a:extLst>
                      </p:cNvPr>
                      <p:cNvSpPr/>
                      <p:nvPr/>
                    </p:nvSpPr>
                    <p:spPr bwMode="auto">
                      <a:xfrm rot="10800000">
                        <a:off x="6124143" y="37878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71" name="Group 9470">
                        <a:extLst>
                          <a:ext uri="{FF2B5EF4-FFF2-40B4-BE49-F238E27FC236}">
                            <a16:creationId xmlns:a16="http://schemas.microsoft.com/office/drawing/2014/main" id="{0931EBF9-0DC2-52DE-F689-86891CFB5E41}"/>
                          </a:ext>
                        </a:extLst>
                      </p:cNvPr>
                      <p:cNvGrpSpPr/>
                      <p:nvPr/>
                    </p:nvGrpSpPr>
                    <p:grpSpPr>
                      <a:xfrm>
                        <a:off x="6255867" y="3833491"/>
                        <a:ext cx="682784" cy="135494"/>
                        <a:chOff x="6255867" y="3833491"/>
                        <a:chExt cx="682784" cy="135494"/>
                      </a:xfrm>
                    </p:grpSpPr>
                    <p:sp>
                      <p:nvSpPr>
                        <p:cNvPr id="9472" name="Triangle 9280">
                          <a:extLst>
                            <a:ext uri="{FF2B5EF4-FFF2-40B4-BE49-F238E27FC236}">
                              <a16:creationId xmlns:a16="http://schemas.microsoft.com/office/drawing/2014/main" id="{81942618-BBB6-FB4B-88EB-B6F1E7140A97}"/>
                            </a:ext>
                          </a:extLst>
                        </p:cNvPr>
                        <p:cNvSpPr/>
                        <p:nvPr/>
                      </p:nvSpPr>
                      <p:spPr bwMode="auto">
                        <a:xfrm rot="10800000">
                          <a:off x="6674697" y="390228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3" name="Triangle 9285">
                          <a:extLst>
                            <a:ext uri="{FF2B5EF4-FFF2-40B4-BE49-F238E27FC236}">
                              <a16:creationId xmlns:a16="http://schemas.microsoft.com/office/drawing/2014/main" id="{4F5FAB43-E820-2228-BF72-056269EC48F1}"/>
                            </a:ext>
                          </a:extLst>
                        </p:cNvPr>
                        <p:cNvSpPr/>
                        <p:nvPr/>
                      </p:nvSpPr>
                      <p:spPr bwMode="auto">
                        <a:xfrm rot="10800000">
                          <a:off x="6847211" y="39049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74" name="Group 9473">
                          <a:extLst>
                            <a:ext uri="{FF2B5EF4-FFF2-40B4-BE49-F238E27FC236}">
                              <a16:creationId xmlns:a16="http://schemas.microsoft.com/office/drawing/2014/main" id="{F7270531-3071-82BF-CD7E-FC663454EB74}"/>
                            </a:ext>
                          </a:extLst>
                        </p:cNvPr>
                        <p:cNvGrpSpPr/>
                        <p:nvPr/>
                      </p:nvGrpSpPr>
                      <p:grpSpPr>
                        <a:xfrm>
                          <a:off x="6255867" y="3833491"/>
                          <a:ext cx="338415" cy="128768"/>
                          <a:chOff x="6255867" y="3833491"/>
                          <a:chExt cx="338415" cy="128768"/>
                        </a:xfrm>
                      </p:grpSpPr>
                      <p:sp>
                        <p:nvSpPr>
                          <p:cNvPr id="9475" name="Triangle 9277">
                            <a:extLst>
                              <a:ext uri="{FF2B5EF4-FFF2-40B4-BE49-F238E27FC236}">
                                <a16:creationId xmlns:a16="http://schemas.microsoft.com/office/drawing/2014/main" id="{8B86C756-6921-CCEF-B16B-25101153569A}"/>
                              </a:ext>
                            </a:extLst>
                          </p:cNvPr>
                          <p:cNvSpPr/>
                          <p:nvPr/>
                        </p:nvSpPr>
                        <p:spPr bwMode="auto">
                          <a:xfrm rot="10800000">
                            <a:off x="6398972" y="387151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6" name="Triangle 9279">
                            <a:extLst>
                              <a:ext uri="{FF2B5EF4-FFF2-40B4-BE49-F238E27FC236}">
                                <a16:creationId xmlns:a16="http://schemas.microsoft.com/office/drawing/2014/main" id="{6A6E4CC6-1907-9A81-9A96-768F6FBE1768}"/>
                              </a:ext>
                            </a:extLst>
                          </p:cNvPr>
                          <p:cNvSpPr/>
                          <p:nvPr/>
                        </p:nvSpPr>
                        <p:spPr bwMode="auto">
                          <a:xfrm rot="10800000">
                            <a:off x="6255867" y="38334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7" name="Triangle 9270">
                            <a:extLst>
                              <a:ext uri="{FF2B5EF4-FFF2-40B4-BE49-F238E27FC236}">
                                <a16:creationId xmlns:a16="http://schemas.microsoft.com/office/drawing/2014/main" id="{6FC16FD2-091D-83C2-C5E7-696754ACEE7D}"/>
                              </a:ext>
                            </a:extLst>
                          </p:cNvPr>
                          <p:cNvSpPr/>
                          <p:nvPr/>
                        </p:nvSpPr>
                        <p:spPr bwMode="auto">
                          <a:xfrm rot="10800000">
                            <a:off x="6301300" y="384171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8" name="Triangle 9273">
                            <a:extLst>
                              <a:ext uri="{FF2B5EF4-FFF2-40B4-BE49-F238E27FC236}">
                                <a16:creationId xmlns:a16="http://schemas.microsoft.com/office/drawing/2014/main" id="{91981CFF-D61D-6556-F222-77C895657611}"/>
                              </a:ext>
                            </a:extLst>
                          </p:cNvPr>
                          <p:cNvSpPr/>
                          <p:nvPr/>
                        </p:nvSpPr>
                        <p:spPr bwMode="auto">
                          <a:xfrm rot="10800000">
                            <a:off x="6502842" y="38982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9" name="Triangle 9274">
                            <a:extLst>
                              <a:ext uri="{FF2B5EF4-FFF2-40B4-BE49-F238E27FC236}">
                                <a16:creationId xmlns:a16="http://schemas.microsoft.com/office/drawing/2014/main" id="{BB934048-FB7E-C1F1-1A5E-AC209B009C43}"/>
                              </a:ext>
                            </a:extLst>
                          </p:cNvPr>
                          <p:cNvSpPr/>
                          <p:nvPr/>
                        </p:nvSpPr>
                        <p:spPr bwMode="auto">
                          <a:xfrm rot="10800000">
                            <a:off x="6365968" y="386102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0" name="Triangle 9293">
                            <a:extLst>
                              <a:ext uri="{FF2B5EF4-FFF2-40B4-BE49-F238E27FC236}">
                                <a16:creationId xmlns:a16="http://schemas.microsoft.com/office/drawing/2014/main" id="{0FD5998A-A778-7BDB-F597-57EE45C8F756}"/>
                              </a:ext>
                            </a:extLst>
                          </p:cNvPr>
                          <p:cNvSpPr/>
                          <p:nvPr/>
                        </p:nvSpPr>
                        <p:spPr bwMode="auto">
                          <a:xfrm rot="10800000">
                            <a:off x="6456973" y="38756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65" name="Group 9464">
                      <a:extLst>
                        <a:ext uri="{FF2B5EF4-FFF2-40B4-BE49-F238E27FC236}">
                          <a16:creationId xmlns:a16="http://schemas.microsoft.com/office/drawing/2014/main" id="{C75597D5-EBAB-2FD8-9E92-4261D9931DD3}"/>
                        </a:ext>
                      </a:extLst>
                    </p:cNvPr>
                    <p:cNvGrpSpPr/>
                    <p:nvPr/>
                  </p:nvGrpSpPr>
                  <p:grpSpPr>
                    <a:xfrm>
                      <a:off x="6978462" y="3956166"/>
                      <a:ext cx="274269" cy="64008"/>
                      <a:chOff x="6978462" y="3956166"/>
                      <a:chExt cx="274269" cy="64008"/>
                    </a:xfrm>
                  </p:grpSpPr>
                  <p:sp>
                    <p:nvSpPr>
                      <p:cNvPr id="9466" name="Triangle 9284">
                        <a:extLst>
                          <a:ext uri="{FF2B5EF4-FFF2-40B4-BE49-F238E27FC236}">
                            <a16:creationId xmlns:a16="http://schemas.microsoft.com/office/drawing/2014/main" id="{9115840D-4411-244A-1067-3E7C13AE29F8}"/>
                          </a:ext>
                        </a:extLst>
                      </p:cNvPr>
                      <p:cNvSpPr/>
                      <p:nvPr/>
                    </p:nvSpPr>
                    <p:spPr bwMode="auto">
                      <a:xfrm rot="10800000">
                        <a:off x="7068969"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7" name="Triangle 9295">
                        <a:extLst>
                          <a:ext uri="{FF2B5EF4-FFF2-40B4-BE49-F238E27FC236}">
                            <a16:creationId xmlns:a16="http://schemas.microsoft.com/office/drawing/2014/main" id="{CCEB02B1-E9C3-59AB-F31A-2ACCF988D9C8}"/>
                          </a:ext>
                        </a:extLst>
                      </p:cNvPr>
                      <p:cNvSpPr/>
                      <p:nvPr/>
                    </p:nvSpPr>
                    <p:spPr bwMode="auto">
                      <a:xfrm rot="10800000">
                        <a:off x="7161291"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8" name="Triangle 9296">
                        <a:extLst>
                          <a:ext uri="{FF2B5EF4-FFF2-40B4-BE49-F238E27FC236}">
                            <a16:creationId xmlns:a16="http://schemas.microsoft.com/office/drawing/2014/main" id="{9E020268-7910-8016-E9DF-4AF6C427013E}"/>
                          </a:ext>
                        </a:extLst>
                      </p:cNvPr>
                      <p:cNvSpPr/>
                      <p:nvPr/>
                    </p:nvSpPr>
                    <p:spPr bwMode="auto">
                      <a:xfrm rot="10800000">
                        <a:off x="7126363"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9" name="Triangle 9298">
                        <a:extLst>
                          <a:ext uri="{FF2B5EF4-FFF2-40B4-BE49-F238E27FC236}">
                            <a16:creationId xmlns:a16="http://schemas.microsoft.com/office/drawing/2014/main" id="{38642AEF-EA00-10C4-638E-A6832F768FBF}"/>
                          </a:ext>
                        </a:extLst>
                      </p:cNvPr>
                      <p:cNvSpPr/>
                      <p:nvPr/>
                    </p:nvSpPr>
                    <p:spPr bwMode="auto">
                      <a:xfrm rot="10800000">
                        <a:off x="6978462"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9449" name="Group 9448">
                    <a:extLst>
                      <a:ext uri="{FF2B5EF4-FFF2-40B4-BE49-F238E27FC236}">
                        <a16:creationId xmlns:a16="http://schemas.microsoft.com/office/drawing/2014/main" id="{E6ECC1DA-F23E-BB45-3947-3EDAF99E86AF}"/>
                      </a:ext>
                    </a:extLst>
                  </p:cNvPr>
                  <p:cNvGrpSpPr/>
                  <p:nvPr/>
                </p:nvGrpSpPr>
                <p:grpSpPr>
                  <a:xfrm>
                    <a:off x="7253157" y="4023662"/>
                    <a:ext cx="1252263" cy="179913"/>
                    <a:chOff x="7253157" y="4023662"/>
                    <a:chExt cx="1252263" cy="179913"/>
                  </a:xfrm>
                </p:grpSpPr>
                <p:grpSp>
                  <p:nvGrpSpPr>
                    <p:cNvPr id="9450" name="Group 9449">
                      <a:extLst>
                        <a:ext uri="{FF2B5EF4-FFF2-40B4-BE49-F238E27FC236}">
                          <a16:creationId xmlns:a16="http://schemas.microsoft.com/office/drawing/2014/main" id="{233C2AB8-078A-2EBD-C741-086C871C6638}"/>
                        </a:ext>
                      </a:extLst>
                    </p:cNvPr>
                    <p:cNvGrpSpPr/>
                    <p:nvPr/>
                  </p:nvGrpSpPr>
                  <p:grpSpPr>
                    <a:xfrm>
                      <a:off x="7253157" y="4023662"/>
                      <a:ext cx="545958" cy="64008"/>
                      <a:chOff x="7253157" y="4023662"/>
                      <a:chExt cx="545958" cy="64008"/>
                    </a:xfrm>
                  </p:grpSpPr>
                  <p:sp>
                    <p:nvSpPr>
                      <p:cNvPr id="9457" name="Triangle 9290">
                        <a:extLst>
                          <a:ext uri="{FF2B5EF4-FFF2-40B4-BE49-F238E27FC236}">
                            <a16:creationId xmlns:a16="http://schemas.microsoft.com/office/drawing/2014/main" id="{514824D7-6899-93B2-DC0E-2C4E34AB6D5B}"/>
                          </a:ext>
                        </a:extLst>
                      </p:cNvPr>
                      <p:cNvSpPr/>
                      <p:nvPr/>
                    </p:nvSpPr>
                    <p:spPr bwMode="auto">
                      <a:xfrm rot="10800000">
                        <a:off x="7484659"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8" name="Triangle 9291">
                        <a:extLst>
                          <a:ext uri="{FF2B5EF4-FFF2-40B4-BE49-F238E27FC236}">
                            <a16:creationId xmlns:a16="http://schemas.microsoft.com/office/drawing/2014/main" id="{F2EC6209-1375-E408-71A7-22ABAECC93EE}"/>
                          </a:ext>
                        </a:extLst>
                      </p:cNvPr>
                      <p:cNvSpPr/>
                      <p:nvPr/>
                    </p:nvSpPr>
                    <p:spPr bwMode="auto">
                      <a:xfrm rot="10800000">
                        <a:off x="770767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9" name="Triangle 9292">
                        <a:extLst>
                          <a:ext uri="{FF2B5EF4-FFF2-40B4-BE49-F238E27FC236}">
                            <a16:creationId xmlns:a16="http://schemas.microsoft.com/office/drawing/2014/main" id="{893B4E5F-9E82-30C0-6F2F-466291427F86}"/>
                          </a:ext>
                        </a:extLst>
                      </p:cNvPr>
                      <p:cNvSpPr/>
                      <p:nvPr/>
                    </p:nvSpPr>
                    <p:spPr bwMode="auto">
                      <a:xfrm rot="10800000">
                        <a:off x="7618133"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0" name="Triangle 9294">
                        <a:extLst>
                          <a:ext uri="{FF2B5EF4-FFF2-40B4-BE49-F238E27FC236}">
                            <a16:creationId xmlns:a16="http://schemas.microsoft.com/office/drawing/2014/main" id="{B8C29186-EDD2-9CEA-758F-5A4B2FD5294D}"/>
                          </a:ext>
                        </a:extLst>
                      </p:cNvPr>
                      <p:cNvSpPr/>
                      <p:nvPr/>
                    </p:nvSpPr>
                    <p:spPr bwMode="auto">
                      <a:xfrm rot="10800000">
                        <a:off x="725315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1" name="Triangle 9302">
                        <a:extLst>
                          <a:ext uri="{FF2B5EF4-FFF2-40B4-BE49-F238E27FC236}">
                            <a16:creationId xmlns:a16="http://schemas.microsoft.com/office/drawing/2014/main" id="{00C65952-FF5A-6173-43FC-02144E50FF53}"/>
                          </a:ext>
                        </a:extLst>
                      </p:cNvPr>
                      <p:cNvSpPr/>
                      <p:nvPr/>
                    </p:nvSpPr>
                    <p:spPr bwMode="auto">
                      <a:xfrm rot="10800000">
                        <a:off x="732868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2" name="Triangle 9303">
                        <a:extLst>
                          <a:ext uri="{FF2B5EF4-FFF2-40B4-BE49-F238E27FC236}">
                            <a16:creationId xmlns:a16="http://schemas.microsoft.com/office/drawing/2014/main" id="{55425987-7422-BB8F-F340-91B9A997F158}"/>
                          </a:ext>
                        </a:extLst>
                      </p:cNvPr>
                      <p:cNvSpPr/>
                      <p:nvPr/>
                    </p:nvSpPr>
                    <p:spPr bwMode="auto">
                      <a:xfrm rot="10800000">
                        <a:off x="741089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3" name="Triangle 9304">
                        <a:extLst>
                          <a:ext uri="{FF2B5EF4-FFF2-40B4-BE49-F238E27FC236}">
                            <a16:creationId xmlns:a16="http://schemas.microsoft.com/office/drawing/2014/main" id="{6ADB4E24-B826-4A8A-B350-EE0D04D60B8E}"/>
                          </a:ext>
                        </a:extLst>
                      </p:cNvPr>
                      <p:cNvSpPr/>
                      <p:nvPr/>
                    </p:nvSpPr>
                    <p:spPr bwMode="auto">
                      <a:xfrm rot="10800000">
                        <a:off x="736245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51" name="Group 9450">
                      <a:extLst>
                        <a:ext uri="{FF2B5EF4-FFF2-40B4-BE49-F238E27FC236}">
                          <a16:creationId xmlns:a16="http://schemas.microsoft.com/office/drawing/2014/main" id="{59ACFD2C-2595-1D8F-E959-7C86710D2349}"/>
                        </a:ext>
                      </a:extLst>
                    </p:cNvPr>
                    <p:cNvGrpSpPr/>
                    <p:nvPr/>
                  </p:nvGrpSpPr>
                  <p:grpSpPr>
                    <a:xfrm>
                      <a:off x="7852364" y="4084805"/>
                      <a:ext cx="169785" cy="64008"/>
                      <a:chOff x="7852364" y="4084805"/>
                      <a:chExt cx="169785" cy="64008"/>
                    </a:xfrm>
                  </p:grpSpPr>
                  <p:sp>
                    <p:nvSpPr>
                      <p:cNvPr id="9455" name="Triangle 9297">
                        <a:extLst>
                          <a:ext uri="{FF2B5EF4-FFF2-40B4-BE49-F238E27FC236}">
                            <a16:creationId xmlns:a16="http://schemas.microsoft.com/office/drawing/2014/main" id="{E276394B-32CE-FACF-1ECE-F60A92A1DE4F}"/>
                          </a:ext>
                        </a:extLst>
                      </p:cNvPr>
                      <p:cNvSpPr/>
                      <p:nvPr/>
                    </p:nvSpPr>
                    <p:spPr bwMode="auto">
                      <a:xfrm rot="10800000">
                        <a:off x="7930709"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6" name="Triangle 9305">
                        <a:extLst>
                          <a:ext uri="{FF2B5EF4-FFF2-40B4-BE49-F238E27FC236}">
                            <a16:creationId xmlns:a16="http://schemas.microsoft.com/office/drawing/2014/main" id="{AFC646BF-51EE-83AC-DEE4-699A6EC3F68B}"/>
                          </a:ext>
                        </a:extLst>
                      </p:cNvPr>
                      <p:cNvSpPr/>
                      <p:nvPr/>
                    </p:nvSpPr>
                    <p:spPr bwMode="auto">
                      <a:xfrm rot="10800000">
                        <a:off x="7852364"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52" name="Group 9451">
                      <a:extLst>
                        <a:ext uri="{FF2B5EF4-FFF2-40B4-BE49-F238E27FC236}">
                          <a16:creationId xmlns:a16="http://schemas.microsoft.com/office/drawing/2014/main" id="{B65D6916-159B-22CD-190E-632DE945B859}"/>
                        </a:ext>
                      </a:extLst>
                    </p:cNvPr>
                    <p:cNvGrpSpPr/>
                    <p:nvPr/>
                  </p:nvGrpSpPr>
                  <p:grpSpPr>
                    <a:xfrm>
                      <a:off x="8179226" y="4139567"/>
                      <a:ext cx="326194" cy="64008"/>
                      <a:chOff x="8179226" y="4139567"/>
                      <a:chExt cx="326194" cy="64008"/>
                    </a:xfrm>
                  </p:grpSpPr>
                  <p:sp>
                    <p:nvSpPr>
                      <p:cNvPr id="9453" name="Triangle 9306">
                        <a:extLst>
                          <a:ext uri="{FF2B5EF4-FFF2-40B4-BE49-F238E27FC236}">
                            <a16:creationId xmlns:a16="http://schemas.microsoft.com/office/drawing/2014/main" id="{EF87ADA3-CEF6-855D-7124-BD52C23D0025}"/>
                          </a:ext>
                        </a:extLst>
                      </p:cNvPr>
                      <p:cNvSpPr/>
                      <p:nvPr/>
                    </p:nvSpPr>
                    <p:spPr bwMode="auto">
                      <a:xfrm rot="10800000">
                        <a:off x="8179226"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4" name="Triangle 9307">
                        <a:extLst>
                          <a:ext uri="{FF2B5EF4-FFF2-40B4-BE49-F238E27FC236}">
                            <a16:creationId xmlns:a16="http://schemas.microsoft.com/office/drawing/2014/main" id="{0B2E0844-CB42-D630-E9A9-64648E98B786}"/>
                          </a:ext>
                        </a:extLst>
                      </p:cNvPr>
                      <p:cNvSpPr/>
                      <p:nvPr/>
                    </p:nvSpPr>
                    <p:spPr bwMode="auto">
                      <a:xfrm rot="10800000">
                        <a:off x="8413980"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37" name="Group 9436">
                  <a:extLst>
                    <a:ext uri="{FF2B5EF4-FFF2-40B4-BE49-F238E27FC236}">
                      <a16:creationId xmlns:a16="http://schemas.microsoft.com/office/drawing/2014/main" id="{E13A461F-B278-01C5-75E8-FA4C0D3E37BE}"/>
                    </a:ext>
                  </a:extLst>
                </p:cNvPr>
                <p:cNvGrpSpPr/>
                <p:nvPr/>
              </p:nvGrpSpPr>
              <p:grpSpPr>
                <a:xfrm>
                  <a:off x="8760364" y="4186121"/>
                  <a:ext cx="225140" cy="64008"/>
                  <a:chOff x="8760364" y="4186121"/>
                  <a:chExt cx="225140" cy="64008"/>
                </a:xfrm>
              </p:grpSpPr>
              <p:sp>
                <p:nvSpPr>
                  <p:cNvPr id="9446" name="Triangle 9299">
                    <a:extLst>
                      <a:ext uri="{FF2B5EF4-FFF2-40B4-BE49-F238E27FC236}">
                        <a16:creationId xmlns:a16="http://schemas.microsoft.com/office/drawing/2014/main" id="{D2CA5F29-5099-0D7A-2008-9EC71E4BAC89}"/>
                      </a:ext>
                    </a:extLst>
                  </p:cNvPr>
                  <p:cNvSpPr/>
                  <p:nvPr/>
                </p:nvSpPr>
                <p:spPr bwMode="auto">
                  <a:xfrm rot="10800000">
                    <a:off x="88940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7" name="Triangle 9311">
                    <a:extLst>
                      <a:ext uri="{FF2B5EF4-FFF2-40B4-BE49-F238E27FC236}">
                        <a16:creationId xmlns:a16="http://schemas.microsoft.com/office/drawing/2014/main" id="{5F49DFB4-2465-D761-1518-6167CB891842}"/>
                      </a:ext>
                    </a:extLst>
                  </p:cNvPr>
                  <p:cNvSpPr/>
                  <p:nvPr/>
                </p:nvSpPr>
                <p:spPr bwMode="auto">
                  <a:xfrm rot="10800000">
                    <a:off x="87603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38" name="Group 9437">
                  <a:extLst>
                    <a:ext uri="{FF2B5EF4-FFF2-40B4-BE49-F238E27FC236}">
                      <a16:creationId xmlns:a16="http://schemas.microsoft.com/office/drawing/2014/main" id="{8E13ED31-AEC2-67A5-C5B5-C39BC0A7C3AA}"/>
                    </a:ext>
                  </a:extLst>
                </p:cNvPr>
                <p:cNvGrpSpPr/>
                <p:nvPr/>
              </p:nvGrpSpPr>
              <p:grpSpPr>
                <a:xfrm>
                  <a:off x="8998299" y="4236950"/>
                  <a:ext cx="1337673" cy="64008"/>
                  <a:chOff x="8998299" y="4236950"/>
                  <a:chExt cx="1337673" cy="64008"/>
                </a:xfrm>
              </p:grpSpPr>
              <p:sp>
                <p:nvSpPr>
                  <p:cNvPr id="9439" name="Triangle 9300">
                    <a:extLst>
                      <a:ext uri="{FF2B5EF4-FFF2-40B4-BE49-F238E27FC236}">
                        <a16:creationId xmlns:a16="http://schemas.microsoft.com/office/drawing/2014/main" id="{C9E706B2-D8DD-D88C-875A-E067D55500AD}"/>
                      </a:ext>
                    </a:extLst>
                  </p:cNvPr>
                  <p:cNvSpPr/>
                  <p:nvPr/>
                </p:nvSpPr>
                <p:spPr bwMode="auto">
                  <a:xfrm rot="10800000">
                    <a:off x="10244532"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0" name="Triangle 9301">
                    <a:extLst>
                      <a:ext uri="{FF2B5EF4-FFF2-40B4-BE49-F238E27FC236}">
                        <a16:creationId xmlns:a16="http://schemas.microsoft.com/office/drawing/2014/main" id="{17E8DA70-4BD9-193E-D7AD-E07B1E3EBC6F}"/>
                      </a:ext>
                    </a:extLst>
                  </p:cNvPr>
                  <p:cNvSpPr/>
                  <p:nvPr/>
                </p:nvSpPr>
                <p:spPr bwMode="auto">
                  <a:xfrm rot="10800000">
                    <a:off x="8998299"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1" name="Triangle 9312">
                    <a:extLst>
                      <a:ext uri="{FF2B5EF4-FFF2-40B4-BE49-F238E27FC236}">
                        <a16:creationId xmlns:a16="http://schemas.microsoft.com/office/drawing/2014/main" id="{4D74317A-42B1-BFB1-56F5-D2A41182890E}"/>
                      </a:ext>
                    </a:extLst>
                  </p:cNvPr>
                  <p:cNvSpPr/>
                  <p:nvPr/>
                </p:nvSpPr>
                <p:spPr bwMode="auto">
                  <a:xfrm rot="10800000">
                    <a:off x="942443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2" name="Triangle 9313">
                    <a:extLst>
                      <a:ext uri="{FF2B5EF4-FFF2-40B4-BE49-F238E27FC236}">
                        <a16:creationId xmlns:a16="http://schemas.microsoft.com/office/drawing/2014/main" id="{3B368D71-45EB-AD41-5637-2D67AE9554CF}"/>
                      </a:ext>
                    </a:extLst>
                  </p:cNvPr>
                  <p:cNvSpPr/>
                  <p:nvPr/>
                </p:nvSpPr>
                <p:spPr bwMode="auto">
                  <a:xfrm rot="10800000">
                    <a:off x="914825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3" name="Triangle 9314">
                    <a:extLst>
                      <a:ext uri="{FF2B5EF4-FFF2-40B4-BE49-F238E27FC236}">
                        <a16:creationId xmlns:a16="http://schemas.microsoft.com/office/drawing/2014/main" id="{C9208481-3EC5-1E21-C15F-09660C82413A}"/>
                      </a:ext>
                    </a:extLst>
                  </p:cNvPr>
                  <p:cNvSpPr/>
                  <p:nvPr/>
                </p:nvSpPr>
                <p:spPr bwMode="auto">
                  <a:xfrm rot="10800000">
                    <a:off x="933299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4" name="Triangle 9315">
                    <a:extLst>
                      <a:ext uri="{FF2B5EF4-FFF2-40B4-BE49-F238E27FC236}">
                        <a16:creationId xmlns:a16="http://schemas.microsoft.com/office/drawing/2014/main" id="{B41A70EE-C82C-64F1-783F-8E73556153A7}"/>
                      </a:ext>
                    </a:extLst>
                  </p:cNvPr>
                  <p:cNvSpPr/>
                  <p:nvPr/>
                </p:nvSpPr>
                <p:spPr bwMode="auto">
                  <a:xfrm rot="10800000">
                    <a:off x="9090860"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5" name="Triangle 9316">
                    <a:extLst>
                      <a:ext uri="{FF2B5EF4-FFF2-40B4-BE49-F238E27FC236}">
                        <a16:creationId xmlns:a16="http://schemas.microsoft.com/office/drawing/2014/main" id="{7530BF2B-3C04-A6B4-AC68-FD7A3BD2B56E}"/>
                      </a:ext>
                    </a:extLst>
                  </p:cNvPr>
                  <p:cNvSpPr/>
                  <p:nvPr/>
                </p:nvSpPr>
                <p:spPr bwMode="auto">
                  <a:xfrm rot="10800000">
                    <a:off x="974304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81" name="Group 9480">
              <a:extLst>
                <a:ext uri="{FF2B5EF4-FFF2-40B4-BE49-F238E27FC236}">
                  <a16:creationId xmlns:a16="http://schemas.microsoft.com/office/drawing/2014/main" id="{6BE6A526-997D-72D0-46A4-B7D18BE6CC0B}"/>
                </a:ext>
              </a:extLst>
            </p:cNvPr>
            <p:cNvGrpSpPr/>
            <p:nvPr/>
          </p:nvGrpSpPr>
          <p:grpSpPr>
            <a:xfrm>
              <a:off x="7948554" y="6124674"/>
              <a:ext cx="1131916" cy="73152"/>
              <a:chOff x="7948554" y="4006395"/>
              <a:chExt cx="1131916" cy="73152"/>
            </a:xfrm>
          </p:grpSpPr>
          <p:sp>
            <p:nvSpPr>
              <p:cNvPr id="9482" name="Oval 9481">
                <a:extLst>
                  <a:ext uri="{FF2B5EF4-FFF2-40B4-BE49-F238E27FC236}">
                    <a16:creationId xmlns:a16="http://schemas.microsoft.com/office/drawing/2014/main" id="{A4153159-7E9E-DF76-BD95-4A5A55033C1D}"/>
                  </a:ext>
                </a:extLst>
              </p:cNvPr>
              <p:cNvSpPr/>
              <p:nvPr/>
            </p:nvSpPr>
            <p:spPr bwMode="auto">
              <a:xfrm>
                <a:off x="7948554"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3" name="Oval 9482">
                <a:extLst>
                  <a:ext uri="{FF2B5EF4-FFF2-40B4-BE49-F238E27FC236}">
                    <a16:creationId xmlns:a16="http://schemas.microsoft.com/office/drawing/2014/main" id="{F8E7CD42-AE65-F152-F982-11015B851CDC}"/>
                  </a:ext>
                </a:extLst>
              </p:cNvPr>
              <p:cNvSpPr/>
              <p:nvPr/>
            </p:nvSpPr>
            <p:spPr bwMode="auto">
              <a:xfrm>
                <a:off x="805591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4" name="Oval 9483">
                <a:extLst>
                  <a:ext uri="{FF2B5EF4-FFF2-40B4-BE49-F238E27FC236}">
                    <a16:creationId xmlns:a16="http://schemas.microsoft.com/office/drawing/2014/main" id="{03E088AC-D781-D018-A252-BA044309555D}"/>
                  </a:ext>
                </a:extLst>
              </p:cNvPr>
              <p:cNvSpPr/>
              <p:nvPr/>
            </p:nvSpPr>
            <p:spPr bwMode="auto">
              <a:xfrm>
                <a:off x="815179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5" name="Oval 9484">
                <a:extLst>
                  <a:ext uri="{FF2B5EF4-FFF2-40B4-BE49-F238E27FC236}">
                    <a16:creationId xmlns:a16="http://schemas.microsoft.com/office/drawing/2014/main" id="{1DFB0C73-A13E-AFD2-8A01-4D2402367842}"/>
                  </a:ext>
                </a:extLst>
              </p:cNvPr>
              <p:cNvSpPr/>
              <p:nvPr/>
            </p:nvSpPr>
            <p:spPr bwMode="auto">
              <a:xfrm>
                <a:off x="809832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6" name="Oval 9485">
                <a:extLst>
                  <a:ext uri="{FF2B5EF4-FFF2-40B4-BE49-F238E27FC236}">
                    <a16:creationId xmlns:a16="http://schemas.microsoft.com/office/drawing/2014/main" id="{F7E0BE7B-2E95-519F-9B8A-17A95947AA83}"/>
                  </a:ext>
                </a:extLst>
              </p:cNvPr>
              <p:cNvSpPr/>
              <p:nvPr/>
            </p:nvSpPr>
            <p:spPr bwMode="auto">
              <a:xfrm>
                <a:off x="824236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7" name="Oval 9486">
                <a:extLst>
                  <a:ext uri="{FF2B5EF4-FFF2-40B4-BE49-F238E27FC236}">
                    <a16:creationId xmlns:a16="http://schemas.microsoft.com/office/drawing/2014/main" id="{DE6C40F7-A643-9648-DBDB-464489276A3B}"/>
                  </a:ext>
                </a:extLst>
              </p:cNvPr>
              <p:cNvSpPr/>
              <p:nvPr/>
            </p:nvSpPr>
            <p:spPr bwMode="auto">
              <a:xfrm>
                <a:off x="827983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8" name="Oval 9487">
                <a:extLst>
                  <a:ext uri="{FF2B5EF4-FFF2-40B4-BE49-F238E27FC236}">
                    <a16:creationId xmlns:a16="http://schemas.microsoft.com/office/drawing/2014/main" id="{AE4309AF-797D-9789-DCBE-2F774021616F}"/>
                  </a:ext>
                </a:extLst>
              </p:cNvPr>
              <p:cNvSpPr/>
              <p:nvPr/>
            </p:nvSpPr>
            <p:spPr bwMode="auto">
              <a:xfrm>
                <a:off x="8768661"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9" name="Oval 9488">
                <a:extLst>
                  <a:ext uri="{FF2B5EF4-FFF2-40B4-BE49-F238E27FC236}">
                    <a16:creationId xmlns:a16="http://schemas.microsoft.com/office/drawing/2014/main" id="{5C64BB1A-63EC-7F2E-D12D-76D7975723A2}"/>
                  </a:ext>
                </a:extLst>
              </p:cNvPr>
              <p:cNvSpPr/>
              <p:nvPr/>
            </p:nvSpPr>
            <p:spPr bwMode="auto">
              <a:xfrm>
                <a:off x="8937777"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0" name="Oval 9489">
                <a:extLst>
                  <a:ext uri="{FF2B5EF4-FFF2-40B4-BE49-F238E27FC236}">
                    <a16:creationId xmlns:a16="http://schemas.microsoft.com/office/drawing/2014/main" id="{4DDFC739-0C0B-6189-D8CF-14DD3034307E}"/>
                  </a:ext>
                </a:extLst>
              </p:cNvPr>
              <p:cNvSpPr/>
              <p:nvPr/>
            </p:nvSpPr>
            <p:spPr bwMode="auto">
              <a:xfrm>
                <a:off x="900731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91" name="Group 9490">
              <a:extLst>
                <a:ext uri="{FF2B5EF4-FFF2-40B4-BE49-F238E27FC236}">
                  <a16:creationId xmlns:a16="http://schemas.microsoft.com/office/drawing/2014/main" id="{2A40466B-BCEC-FE50-0832-D06B5894667E}"/>
                </a:ext>
              </a:extLst>
            </p:cNvPr>
            <p:cNvGrpSpPr/>
            <p:nvPr/>
          </p:nvGrpSpPr>
          <p:grpSpPr>
            <a:xfrm>
              <a:off x="1396652" y="4316597"/>
              <a:ext cx="8536488" cy="2217107"/>
              <a:chOff x="1396652" y="2198318"/>
              <a:chExt cx="8536488" cy="2217107"/>
            </a:xfrm>
          </p:grpSpPr>
          <p:sp>
            <p:nvSpPr>
              <p:cNvPr id="9492" name="Freeform 9317">
                <a:extLst>
                  <a:ext uri="{FF2B5EF4-FFF2-40B4-BE49-F238E27FC236}">
                    <a16:creationId xmlns:a16="http://schemas.microsoft.com/office/drawing/2014/main" id="{FB8483AD-AC0D-DA4E-F21B-C302285AEAF9}"/>
                  </a:ext>
                </a:extLst>
              </p:cNvPr>
              <p:cNvSpPr/>
              <p:nvPr/>
            </p:nvSpPr>
            <p:spPr bwMode="auto">
              <a:xfrm>
                <a:off x="1396652" y="2198318"/>
                <a:ext cx="8536488" cy="2217107"/>
              </a:xfrm>
              <a:custGeom>
                <a:avLst/>
                <a:gdLst>
                  <a:gd name="connsiteX0" fmla="*/ 0 w 8536488"/>
                  <a:gd name="connsiteY0" fmla="*/ 0 h 2217107"/>
                  <a:gd name="connsiteX1" fmla="*/ 75156 w 8536488"/>
                  <a:gd name="connsiteY1" fmla="*/ 0 h 2217107"/>
                  <a:gd name="connsiteX2" fmla="*/ 75156 w 8536488"/>
                  <a:gd name="connsiteY2" fmla="*/ 62630 h 2217107"/>
                  <a:gd name="connsiteX3" fmla="*/ 482252 w 8536488"/>
                  <a:gd name="connsiteY3" fmla="*/ 62630 h 2217107"/>
                  <a:gd name="connsiteX4" fmla="*/ 482252 w 8536488"/>
                  <a:gd name="connsiteY4" fmla="*/ 106471 h 2217107"/>
                  <a:gd name="connsiteX5" fmla="*/ 638827 w 8536488"/>
                  <a:gd name="connsiteY5" fmla="*/ 106471 h 2217107"/>
                  <a:gd name="connsiteX6" fmla="*/ 663880 w 8536488"/>
                  <a:gd name="connsiteY6" fmla="*/ 131524 h 2217107"/>
                  <a:gd name="connsiteX7" fmla="*/ 770351 w 8536488"/>
                  <a:gd name="connsiteY7" fmla="*/ 131524 h 2217107"/>
                  <a:gd name="connsiteX8" fmla="*/ 770351 w 8536488"/>
                  <a:gd name="connsiteY8" fmla="*/ 131524 h 2217107"/>
                  <a:gd name="connsiteX9" fmla="*/ 770351 w 8536488"/>
                  <a:gd name="connsiteY9" fmla="*/ 131524 h 2217107"/>
                  <a:gd name="connsiteX10" fmla="*/ 770351 w 8536488"/>
                  <a:gd name="connsiteY10" fmla="*/ 131524 h 2217107"/>
                  <a:gd name="connsiteX11" fmla="*/ 770351 w 8536488"/>
                  <a:gd name="connsiteY11" fmla="*/ 181627 h 2217107"/>
                  <a:gd name="connsiteX12" fmla="*/ 889348 w 8536488"/>
                  <a:gd name="connsiteY12" fmla="*/ 181627 h 2217107"/>
                  <a:gd name="connsiteX13" fmla="*/ 889348 w 8536488"/>
                  <a:gd name="connsiteY13" fmla="*/ 237994 h 2217107"/>
                  <a:gd name="connsiteX14" fmla="*/ 1020871 w 8536488"/>
                  <a:gd name="connsiteY14" fmla="*/ 237994 h 2217107"/>
                  <a:gd name="connsiteX15" fmla="*/ 1020871 w 8536488"/>
                  <a:gd name="connsiteY15" fmla="*/ 275572 h 2217107"/>
                  <a:gd name="connsiteX16" fmla="*/ 1133606 w 8536488"/>
                  <a:gd name="connsiteY16" fmla="*/ 275572 h 2217107"/>
                  <a:gd name="connsiteX17" fmla="*/ 1133606 w 8536488"/>
                  <a:gd name="connsiteY17" fmla="*/ 331940 h 2217107"/>
                  <a:gd name="connsiteX18" fmla="*/ 1296444 w 8536488"/>
                  <a:gd name="connsiteY18" fmla="*/ 331940 h 2217107"/>
                  <a:gd name="connsiteX19" fmla="*/ 1296444 w 8536488"/>
                  <a:gd name="connsiteY19" fmla="*/ 382044 h 2217107"/>
                  <a:gd name="connsiteX20" fmla="*/ 1509386 w 8536488"/>
                  <a:gd name="connsiteY20" fmla="*/ 382044 h 2217107"/>
                  <a:gd name="connsiteX21" fmla="*/ 1509386 w 8536488"/>
                  <a:gd name="connsiteY21" fmla="*/ 438411 h 2217107"/>
                  <a:gd name="connsiteX22" fmla="*/ 1728592 w 8536488"/>
                  <a:gd name="connsiteY22" fmla="*/ 438411 h 2217107"/>
                  <a:gd name="connsiteX23" fmla="*/ 1728592 w 8536488"/>
                  <a:gd name="connsiteY23" fmla="*/ 507304 h 2217107"/>
                  <a:gd name="connsiteX24" fmla="*/ 1979112 w 8536488"/>
                  <a:gd name="connsiteY24" fmla="*/ 507304 h 2217107"/>
                  <a:gd name="connsiteX25" fmla="*/ 1979112 w 8536488"/>
                  <a:gd name="connsiteY25" fmla="*/ 507304 h 2217107"/>
                  <a:gd name="connsiteX26" fmla="*/ 1979112 w 8536488"/>
                  <a:gd name="connsiteY26" fmla="*/ 557408 h 2217107"/>
                  <a:gd name="connsiteX27" fmla="*/ 2110636 w 8536488"/>
                  <a:gd name="connsiteY27" fmla="*/ 557408 h 2217107"/>
                  <a:gd name="connsiteX28" fmla="*/ 2110636 w 8536488"/>
                  <a:gd name="connsiteY28" fmla="*/ 626301 h 2217107"/>
                  <a:gd name="connsiteX29" fmla="*/ 2260948 w 8536488"/>
                  <a:gd name="connsiteY29" fmla="*/ 626301 h 2217107"/>
                  <a:gd name="connsiteX30" fmla="*/ 2260948 w 8536488"/>
                  <a:gd name="connsiteY30" fmla="*/ 688931 h 2217107"/>
                  <a:gd name="connsiteX31" fmla="*/ 2361156 w 8536488"/>
                  <a:gd name="connsiteY31" fmla="*/ 688931 h 2217107"/>
                  <a:gd name="connsiteX32" fmla="*/ 2361156 w 8536488"/>
                  <a:gd name="connsiteY32" fmla="*/ 739035 h 2217107"/>
                  <a:gd name="connsiteX33" fmla="*/ 2498943 w 8536488"/>
                  <a:gd name="connsiteY33" fmla="*/ 739035 h 2217107"/>
                  <a:gd name="connsiteX34" fmla="*/ 2498943 w 8536488"/>
                  <a:gd name="connsiteY34" fmla="*/ 739035 h 2217107"/>
                  <a:gd name="connsiteX35" fmla="*/ 2498943 w 8536488"/>
                  <a:gd name="connsiteY35" fmla="*/ 739035 h 2217107"/>
                  <a:gd name="connsiteX36" fmla="*/ 2498943 w 8536488"/>
                  <a:gd name="connsiteY36" fmla="*/ 739035 h 2217107"/>
                  <a:gd name="connsiteX37" fmla="*/ 2498943 w 8536488"/>
                  <a:gd name="connsiteY37" fmla="*/ 739035 h 2217107"/>
                  <a:gd name="connsiteX38" fmla="*/ 2498943 w 8536488"/>
                  <a:gd name="connsiteY38" fmla="*/ 739035 h 2217107"/>
                  <a:gd name="connsiteX39" fmla="*/ 2498943 w 8536488"/>
                  <a:gd name="connsiteY39" fmla="*/ 795403 h 2217107"/>
                  <a:gd name="connsiteX40" fmla="*/ 2668044 w 8536488"/>
                  <a:gd name="connsiteY40" fmla="*/ 795403 h 2217107"/>
                  <a:gd name="connsiteX41" fmla="*/ 2668044 w 8536488"/>
                  <a:gd name="connsiteY41" fmla="*/ 795403 h 2217107"/>
                  <a:gd name="connsiteX42" fmla="*/ 2668044 w 8536488"/>
                  <a:gd name="connsiteY42" fmla="*/ 795403 h 2217107"/>
                  <a:gd name="connsiteX43" fmla="*/ 2668044 w 8536488"/>
                  <a:gd name="connsiteY43" fmla="*/ 795403 h 2217107"/>
                  <a:gd name="connsiteX44" fmla="*/ 2668044 w 8536488"/>
                  <a:gd name="connsiteY44" fmla="*/ 858033 h 2217107"/>
                  <a:gd name="connsiteX45" fmla="*/ 2799567 w 8536488"/>
                  <a:gd name="connsiteY45" fmla="*/ 858033 h 2217107"/>
                  <a:gd name="connsiteX46" fmla="*/ 2799567 w 8536488"/>
                  <a:gd name="connsiteY46" fmla="*/ 914400 h 2217107"/>
                  <a:gd name="connsiteX47" fmla="*/ 2993721 w 8536488"/>
                  <a:gd name="connsiteY47" fmla="*/ 914400 h 2217107"/>
                  <a:gd name="connsiteX48" fmla="*/ 2993721 w 8536488"/>
                  <a:gd name="connsiteY48" fmla="*/ 989556 h 2217107"/>
                  <a:gd name="connsiteX49" fmla="*/ 3087666 w 8536488"/>
                  <a:gd name="connsiteY49" fmla="*/ 989556 h 2217107"/>
                  <a:gd name="connsiteX50" fmla="*/ 3087666 w 8536488"/>
                  <a:gd name="connsiteY50" fmla="*/ 989556 h 2217107"/>
                  <a:gd name="connsiteX51" fmla="*/ 3087666 w 8536488"/>
                  <a:gd name="connsiteY51" fmla="*/ 989556 h 2217107"/>
                  <a:gd name="connsiteX52" fmla="*/ 3087666 w 8536488"/>
                  <a:gd name="connsiteY52" fmla="*/ 1039660 h 2217107"/>
                  <a:gd name="connsiteX53" fmla="*/ 3212926 w 8536488"/>
                  <a:gd name="connsiteY53" fmla="*/ 1039660 h 2217107"/>
                  <a:gd name="connsiteX54" fmla="*/ 3212926 w 8536488"/>
                  <a:gd name="connsiteY54" fmla="*/ 1089764 h 2217107"/>
                  <a:gd name="connsiteX55" fmla="*/ 3394553 w 8536488"/>
                  <a:gd name="connsiteY55" fmla="*/ 1089764 h 2217107"/>
                  <a:gd name="connsiteX56" fmla="*/ 3394553 w 8536488"/>
                  <a:gd name="connsiteY56" fmla="*/ 1146131 h 2217107"/>
                  <a:gd name="connsiteX57" fmla="*/ 3588707 w 8536488"/>
                  <a:gd name="connsiteY57" fmla="*/ 1146131 h 2217107"/>
                  <a:gd name="connsiteX58" fmla="*/ 3588707 w 8536488"/>
                  <a:gd name="connsiteY58" fmla="*/ 1233814 h 2217107"/>
                  <a:gd name="connsiteX59" fmla="*/ 3770334 w 8536488"/>
                  <a:gd name="connsiteY59" fmla="*/ 1233814 h 2217107"/>
                  <a:gd name="connsiteX60" fmla="*/ 3770334 w 8536488"/>
                  <a:gd name="connsiteY60" fmla="*/ 1233814 h 2217107"/>
                  <a:gd name="connsiteX61" fmla="*/ 3770334 w 8536488"/>
                  <a:gd name="connsiteY61" fmla="*/ 1283918 h 2217107"/>
                  <a:gd name="connsiteX62" fmla="*/ 3970751 w 8536488"/>
                  <a:gd name="connsiteY62" fmla="*/ 1283918 h 2217107"/>
                  <a:gd name="connsiteX63" fmla="*/ 3970751 w 8536488"/>
                  <a:gd name="connsiteY63" fmla="*/ 1340285 h 2217107"/>
                  <a:gd name="connsiteX64" fmla="*/ 4127326 w 8536488"/>
                  <a:gd name="connsiteY64" fmla="*/ 1340285 h 2217107"/>
                  <a:gd name="connsiteX65" fmla="*/ 4127326 w 8536488"/>
                  <a:gd name="connsiteY65" fmla="*/ 1340285 h 2217107"/>
                  <a:gd name="connsiteX66" fmla="*/ 4127326 w 8536488"/>
                  <a:gd name="connsiteY66" fmla="*/ 1340285 h 2217107"/>
                  <a:gd name="connsiteX67" fmla="*/ 4127326 w 8536488"/>
                  <a:gd name="connsiteY67" fmla="*/ 1340285 h 2217107"/>
                  <a:gd name="connsiteX68" fmla="*/ 4127326 w 8536488"/>
                  <a:gd name="connsiteY68" fmla="*/ 1390389 h 2217107"/>
                  <a:gd name="connsiteX69" fmla="*/ 4315216 w 8536488"/>
                  <a:gd name="connsiteY69" fmla="*/ 1390389 h 2217107"/>
                  <a:gd name="connsiteX70" fmla="*/ 4315216 w 8536488"/>
                  <a:gd name="connsiteY70" fmla="*/ 1390389 h 2217107"/>
                  <a:gd name="connsiteX71" fmla="*/ 4315216 w 8536488"/>
                  <a:gd name="connsiteY71" fmla="*/ 1440493 h 2217107"/>
                  <a:gd name="connsiteX72" fmla="*/ 4672208 w 8536488"/>
                  <a:gd name="connsiteY72" fmla="*/ 1440493 h 2217107"/>
                  <a:gd name="connsiteX73" fmla="*/ 4672208 w 8536488"/>
                  <a:gd name="connsiteY73" fmla="*/ 1503123 h 2217107"/>
                  <a:gd name="connsiteX74" fmla="*/ 4860099 w 8536488"/>
                  <a:gd name="connsiteY74" fmla="*/ 1503123 h 2217107"/>
                  <a:gd name="connsiteX75" fmla="*/ 4860099 w 8536488"/>
                  <a:gd name="connsiteY75" fmla="*/ 1559490 h 2217107"/>
                  <a:gd name="connsiteX76" fmla="*/ 5154460 w 8536488"/>
                  <a:gd name="connsiteY76" fmla="*/ 1559490 h 2217107"/>
                  <a:gd name="connsiteX77" fmla="*/ 5154460 w 8536488"/>
                  <a:gd name="connsiteY77" fmla="*/ 1559490 h 2217107"/>
                  <a:gd name="connsiteX78" fmla="*/ 5154460 w 8536488"/>
                  <a:gd name="connsiteY78" fmla="*/ 1609594 h 2217107"/>
                  <a:gd name="connsiteX79" fmla="*/ 5561556 w 8536488"/>
                  <a:gd name="connsiteY79" fmla="*/ 1609594 h 2217107"/>
                  <a:gd name="connsiteX80" fmla="*/ 5561556 w 8536488"/>
                  <a:gd name="connsiteY80" fmla="*/ 1672224 h 2217107"/>
                  <a:gd name="connsiteX81" fmla="*/ 5887233 w 8536488"/>
                  <a:gd name="connsiteY81" fmla="*/ 1672224 h 2217107"/>
                  <a:gd name="connsiteX82" fmla="*/ 5887233 w 8536488"/>
                  <a:gd name="connsiteY82" fmla="*/ 1672224 h 2217107"/>
                  <a:gd name="connsiteX83" fmla="*/ 5887233 w 8536488"/>
                  <a:gd name="connsiteY83" fmla="*/ 1672224 h 2217107"/>
                  <a:gd name="connsiteX84" fmla="*/ 5887233 w 8536488"/>
                  <a:gd name="connsiteY84" fmla="*/ 1722329 h 2217107"/>
                  <a:gd name="connsiteX85" fmla="*/ 6275540 w 8536488"/>
                  <a:gd name="connsiteY85" fmla="*/ 1722329 h 2217107"/>
                  <a:gd name="connsiteX86" fmla="*/ 6275540 w 8536488"/>
                  <a:gd name="connsiteY86" fmla="*/ 1784959 h 2217107"/>
                  <a:gd name="connsiteX87" fmla="*/ 6532323 w 8536488"/>
                  <a:gd name="connsiteY87" fmla="*/ 1784959 h 2217107"/>
                  <a:gd name="connsiteX88" fmla="*/ 6532323 w 8536488"/>
                  <a:gd name="connsiteY88" fmla="*/ 1847589 h 2217107"/>
                  <a:gd name="connsiteX89" fmla="*/ 7709770 w 8536488"/>
                  <a:gd name="connsiteY89" fmla="*/ 1847589 h 2217107"/>
                  <a:gd name="connsiteX90" fmla="*/ 7709770 w 8536488"/>
                  <a:gd name="connsiteY90" fmla="*/ 1903956 h 2217107"/>
                  <a:gd name="connsiteX91" fmla="*/ 7791189 w 8536488"/>
                  <a:gd name="connsiteY91" fmla="*/ 1903956 h 2217107"/>
                  <a:gd name="connsiteX92" fmla="*/ 7791189 w 8536488"/>
                  <a:gd name="connsiteY92" fmla="*/ 1903956 h 2217107"/>
                  <a:gd name="connsiteX93" fmla="*/ 7791189 w 8536488"/>
                  <a:gd name="connsiteY93" fmla="*/ 1954060 h 2217107"/>
                  <a:gd name="connsiteX94" fmla="*/ 8536488 w 8536488"/>
                  <a:gd name="connsiteY94" fmla="*/ 1954060 h 2217107"/>
                  <a:gd name="connsiteX95" fmla="*/ 8536488 w 8536488"/>
                  <a:gd name="connsiteY95" fmla="*/ 2217107 h 22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536488" h="2217107">
                    <a:moveTo>
                      <a:pt x="0" y="0"/>
                    </a:moveTo>
                    <a:lnTo>
                      <a:pt x="75156" y="0"/>
                    </a:lnTo>
                    <a:lnTo>
                      <a:pt x="75156" y="62630"/>
                    </a:lnTo>
                    <a:lnTo>
                      <a:pt x="482252" y="62630"/>
                    </a:lnTo>
                    <a:lnTo>
                      <a:pt x="482252" y="106471"/>
                    </a:lnTo>
                    <a:lnTo>
                      <a:pt x="638827" y="106471"/>
                    </a:lnTo>
                    <a:lnTo>
                      <a:pt x="663880" y="131524"/>
                    </a:lnTo>
                    <a:lnTo>
                      <a:pt x="770351" y="131524"/>
                    </a:lnTo>
                    <a:lnTo>
                      <a:pt x="770351" y="131524"/>
                    </a:lnTo>
                    <a:lnTo>
                      <a:pt x="770351" y="131524"/>
                    </a:lnTo>
                    <a:lnTo>
                      <a:pt x="770351" y="131524"/>
                    </a:lnTo>
                    <a:lnTo>
                      <a:pt x="770351" y="181627"/>
                    </a:lnTo>
                    <a:lnTo>
                      <a:pt x="889348" y="181627"/>
                    </a:lnTo>
                    <a:lnTo>
                      <a:pt x="889348" y="237994"/>
                    </a:lnTo>
                    <a:lnTo>
                      <a:pt x="1020871" y="237994"/>
                    </a:lnTo>
                    <a:lnTo>
                      <a:pt x="1020871" y="275572"/>
                    </a:lnTo>
                    <a:lnTo>
                      <a:pt x="1133606" y="275572"/>
                    </a:lnTo>
                    <a:lnTo>
                      <a:pt x="1133606" y="331940"/>
                    </a:lnTo>
                    <a:lnTo>
                      <a:pt x="1296444" y="331940"/>
                    </a:lnTo>
                    <a:lnTo>
                      <a:pt x="1296444" y="382044"/>
                    </a:lnTo>
                    <a:lnTo>
                      <a:pt x="1509386" y="382044"/>
                    </a:lnTo>
                    <a:lnTo>
                      <a:pt x="1509386" y="438411"/>
                    </a:lnTo>
                    <a:lnTo>
                      <a:pt x="1728592" y="438411"/>
                    </a:lnTo>
                    <a:lnTo>
                      <a:pt x="1728592" y="507304"/>
                    </a:lnTo>
                    <a:lnTo>
                      <a:pt x="1979112" y="507304"/>
                    </a:lnTo>
                    <a:lnTo>
                      <a:pt x="1979112" y="507304"/>
                    </a:lnTo>
                    <a:lnTo>
                      <a:pt x="1979112" y="557408"/>
                    </a:lnTo>
                    <a:lnTo>
                      <a:pt x="2110636" y="557408"/>
                    </a:lnTo>
                    <a:lnTo>
                      <a:pt x="2110636" y="626301"/>
                    </a:lnTo>
                    <a:lnTo>
                      <a:pt x="2260948" y="626301"/>
                    </a:lnTo>
                    <a:lnTo>
                      <a:pt x="2260948" y="688931"/>
                    </a:lnTo>
                    <a:lnTo>
                      <a:pt x="2361156" y="688931"/>
                    </a:lnTo>
                    <a:lnTo>
                      <a:pt x="2361156" y="739035"/>
                    </a:lnTo>
                    <a:lnTo>
                      <a:pt x="2498943" y="739035"/>
                    </a:lnTo>
                    <a:lnTo>
                      <a:pt x="2498943" y="739035"/>
                    </a:lnTo>
                    <a:lnTo>
                      <a:pt x="2498943" y="739035"/>
                    </a:lnTo>
                    <a:lnTo>
                      <a:pt x="2498943" y="739035"/>
                    </a:lnTo>
                    <a:lnTo>
                      <a:pt x="2498943" y="739035"/>
                    </a:lnTo>
                    <a:lnTo>
                      <a:pt x="2498943" y="739035"/>
                    </a:lnTo>
                    <a:lnTo>
                      <a:pt x="2498943" y="795403"/>
                    </a:lnTo>
                    <a:lnTo>
                      <a:pt x="2668044" y="795403"/>
                    </a:lnTo>
                    <a:lnTo>
                      <a:pt x="2668044" y="795403"/>
                    </a:lnTo>
                    <a:lnTo>
                      <a:pt x="2668044" y="795403"/>
                    </a:lnTo>
                    <a:lnTo>
                      <a:pt x="2668044" y="795403"/>
                    </a:lnTo>
                    <a:lnTo>
                      <a:pt x="2668044" y="858033"/>
                    </a:lnTo>
                    <a:lnTo>
                      <a:pt x="2799567" y="858033"/>
                    </a:lnTo>
                    <a:lnTo>
                      <a:pt x="2799567" y="914400"/>
                    </a:lnTo>
                    <a:lnTo>
                      <a:pt x="2993721" y="914400"/>
                    </a:lnTo>
                    <a:lnTo>
                      <a:pt x="2993721" y="989556"/>
                    </a:lnTo>
                    <a:lnTo>
                      <a:pt x="3087666" y="989556"/>
                    </a:lnTo>
                    <a:lnTo>
                      <a:pt x="3087666" y="989556"/>
                    </a:lnTo>
                    <a:lnTo>
                      <a:pt x="3087666" y="989556"/>
                    </a:lnTo>
                    <a:lnTo>
                      <a:pt x="3087666" y="1039660"/>
                    </a:lnTo>
                    <a:lnTo>
                      <a:pt x="3212926" y="1039660"/>
                    </a:lnTo>
                    <a:lnTo>
                      <a:pt x="3212926" y="1089764"/>
                    </a:lnTo>
                    <a:lnTo>
                      <a:pt x="3394553" y="1089764"/>
                    </a:lnTo>
                    <a:lnTo>
                      <a:pt x="3394553" y="1146131"/>
                    </a:lnTo>
                    <a:lnTo>
                      <a:pt x="3588707" y="1146131"/>
                    </a:lnTo>
                    <a:lnTo>
                      <a:pt x="3588707" y="1233814"/>
                    </a:lnTo>
                    <a:lnTo>
                      <a:pt x="3770334" y="1233814"/>
                    </a:lnTo>
                    <a:lnTo>
                      <a:pt x="3770334" y="1233814"/>
                    </a:lnTo>
                    <a:lnTo>
                      <a:pt x="3770334" y="1283918"/>
                    </a:lnTo>
                    <a:lnTo>
                      <a:pt x="3970751" y="1283918"/>
                    </a:lnTo>
                    <a:lnTo>
                      <a:pt x="3970751" y="1340285"/>
                    </a:lnTo>
                    <a:lnTo>
                      <a:pt x="4127326" y="1340285"/>
                    </a:lnTo>
                    <a:lnTo>
                      <a:pt x="4127326" y="1340285"/>
                    </a:lnTo>
                    <a:lnTo>
                      <a:pt x="4127326" y="1340285"/>
                    </a:lnTo>
                    <a:lnTo>
                      <a:pt x="4127326" y="1340285"/>
                    </a:lnTo>
                    <a:lnTo>
                      <a:pt x="4127326" y="1390389"/>
                    </a:lnTo>
                    <a:lnTo>
                      <a:pt x="4315216" y="1390389"/>
                    </a:lnTo>
                    <a:lnTo>
                      <a:pt x="4315216" y="1390389"/>
                    </a:lnTo>
                    <a:lnTo>
                      <a:pt x="4315216" y="1440493"/>
                    </a:lnTo>
                    <a:lnTo>
                      <a:pt x="4672208" y="1440493"/>
                    </a:lnTo>
                    <a:lnTo>
                      <a:pt x="4672208" y="1503123"/>
                    </a:lnTo>
                    <a:lnTo>
                      <a:pt x="4860099" y="1503123"/>
                    </a:lnTo>
                    <a:lnTo>
                      <a:pt x="4860099" y="1559490"/>
                    </a:lnTo>
                    <a:lnTo>
                      <a:pt x="5154460" y="1559490"/>
                    </a:lnTo>
                    <a:lnTo>
                      <a:pt x="5154460" y="1559490"/>
                    </a:lnTo>
                    <a:lnTo>
                      <a:pt x="5154460" y="1609594"/>
                    </a:lnTo>
                    <a:lnTo>
                      <a:pt x="5561556" y="1609594"/>
                    </a:lnTo>
                    <a:lnTo>
                      <a:pt x="5561556" y="1672224"/>
                    </a:lnTo>
                    <a:lnTo>
                      <a:pt x="5887233" y="1672224"/>
                    </a:lnTo>
                    <a:lnTo>
                      <a:pt x="5887233" y="1672224"/>
                    </a:lnTo>
                    <a:lnTo>
                      <a:pt x="5887233" y="1672224"/>
                    </a:lnTo>
                    <a:lnTo>
                      <a:pt x="5887233" y="1722329"/>
                    </a:lnTo>
                    <a:lnTo>
                      <a:pt x="6275540" y="1722329"/>
                    </a:lnTo>
                    <a:lnTo>
                      <a:pt x="6275540" y="1784959"/>
                    </a:lnTo>
                    <a:lnTo>
                      <a:pt x="6532323" y="1784959"/>
                    </a:lnTo>
                    <a:lnTo>
                      <a:pt x="6532323" y="1847589"/>
                    </a:lnTo>
                    <a:lnTo>
                      <a:pt x="7709770" y="1847589"/>
                    </a:lnTo>
                    <a:lnTo>
                      <a:pt x="7709770" y="1903956"/>
                    </a:lnTo>
                    <a:lnTo>
                      <a:pt x="7791189" y="1903956"/>
                    </a:lnTo>
                    <a:lnTo>
                      <a:pt x="7791189" y="1903956"/>
                    </a:lnTo>
                    <a:lnTo>
                      <a:pt x="7791189" y="1954060"/>
                    </a:lnTo>
                    <a:lnTo>
                      <a:pt x="8536488" y="1954060"/>
                    </a:lnTo>
                    <a:lnTo>
                      <a:pt x="8536488" y="2217107"/>
                    </a:lnTo>
                  </a:path>
                </a:pathLst>
              </a:custGeom>
              <a:noFill/>
              <a:ln w="28575">
                <a:solidFill>
                  <a:srgbClr val="015873"/>
                </a:solidFill>
                <a:miter lim="800000"/>
                <a:headEnd/>
                <a:tailEnd/>
              </a:ln>
            </p:spPr>
            <p:txBody>
              <a:bodyPr rtlCol="0" anchor="ctr"/>
              <a:lstStyle/>
              <a:p>
                <a:pPr algn="ctr"/>
                <a:endParaRPr lang="en-US" sz="1400" dirty="0">
                  <a:latin typeface="+mn-lt"/>
                </a:endParaRPr>
              </a:p>
            </p:txBody>
          </p:sp>
          <p:sp>
            <p:nvSpPr>
              <p:cNvPr id="9493" name="Oval 9492">
                <a:extLst>
                  <a:ext uri="{FF2B5EF4-FFF2-40B4-BE49-F238E27FC236}">
                    <a16:creationId xmlns:a16="http://schemas.microsoft.com/office/drawing/2014/main" id="{540A1F44-ADA6-3A35-C658-FC6F21ABDE47}"/>
                  </a:ext>
                </a:extLst>
              </p:cNvPr>
              <p:cNvSpPr/>
              <p:nvPr/>
            </p:nvSpPr>
            <p:spPr bwMode="auto">
              <a:xfrm>
                <a:off x="1715770" y="222092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4" name="Oval 9493">
                <a:extLst>
                  <a:ext uri="{FF2B5EF4-FFF2-40B4-BE49-F238E27FC236}">
                    <a16:creationId xmlns:a16="http://schemas.microsoft.com/office/drawing/2014/main" id="{49515C59-2877-3075-F550-A446C5287AF3}"/>
                  </a:ext>
                </a:extLst>
              </p:cNvPr>
              <p:cNvSpPr/>
              <p:nvPr/>
            </p:nvSpPr>
            <p:spPr bwMode="auto">
              <a:xfrm>
                <a:off x="2336155" y="2403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5" name="Oval 9494">
                <a:extLst>
                  <a:ext uri="{FF2B5EF4-FFF2-40B4-BE49-F238E27FC236}">
                    <a16:creationId xmlns:a16="http://schemas.microsoft.com/office/drawing/2014/main" id="{0D35F66B-04ED-388A-4CFF-6AD10E2C5530}"/>
                  </a:ext>
                </a:extLst>
              </p:cNvPr>
              <p:cNvSpPr/>
              <p:nvPr/>
            </p:nvSpPr>
            <p:spPr bwMode="auto">
              <a:xfrm>
                <a:off x="2396100" y="2434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496" name="Oval 9495">
              <a:extLst>
                <a:ext uri="{FF2B5EF4-FFF2-40B4-BE49-F238E27FC236}">
                  <a16:creationId xmlns:a16="http://schemas.microsoft.com/office/drawing/2014/main" id="{F6778241-24F9-43F6-7393-78C55381DE9B}"/>
                </a:ext>
              </a:extLst>
            </p:cNvPr>
            <p:cNvSpPr/>
            <p:nvPr/>
          </p:nvSpPr>
          <p:spPr bwMode="auto">
            <a:xfrm>
              <a:off x="9083430" y="616430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97" name="Group 9496">
              <a:extLst>
                <a:ext uri="{FF2B5EF4-FFF2-40B4-BE49-F238E27FC236}">
                  <a16:creationId xmlns:a16="http://schemas.microsoft.com/office/drawing/2014/main" id="{52F8858D-4664-84B5-7928-84B9229B0E72}"/>
                </a:ext>
              </a:extLst>
            </p:cNvPr>
            <p:cNvGrpSpPr/>
            <p:nvPr/>
          </p:nvGrpSpPr>
          <p:grpSpPr>
            <a:xfrm>
              <a:off x="9186193" y="6230342"/>
              <a:ext cx="591090" cy="73152"/>
              <a:chOff x="9186193" y="4112063"/>
              <a:chExt cx="591090" cy="73152"/>
            </a:xfrm>
          </p:grpSpPr>
          <p:sp>
            <p:nvSpPr>
              <p:cNvPr id="9498" name="Oval 9497">
                <a:extLst>
                  <a:ext uri="{FF2B5EF4-FFF2-40B4-BE49-F238E27FC236}">
                    <a16:creationId xmlns:a16="http://schemas.microsoft.com/office/drawing/2014/main" id="{288AEC46-66CD-9AEC-BB6B-686C33DCC3CD}"/>
                  </a:ext>
                </a:extLst>
              </p:cNvPr>
              <p:cNvSpPr/>
              <p:nvPr/>
            </p:nvSpPr>
            <p:spPr bwMode="auto">
              <a:xfrm>
                <a:off x="9186193"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9" name="Oval 9498">
                <a:extLst>
                  <a:ext uri="{FF2B5EF4-FFF2-40B4-BE49-F238E27FC236}">
                    <a16:creationId xmlns:a16="http://schemas.microsoft.com/office/drawing/2014/main" id="{77B5F0F8-EFD4-AE5B-F585-F390967CB82B}"/>
                  </a:ext>
                </a:extLst>
              </p:cNvPr>
              <p:cNvSpPr/>
              <p:nvPr/>
            </p:nvSpPr>
            <p:spPr bwMode="auto">
              <a:xfrm>
                <a:off x="9346769"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0" name="Oval 9499">
                <a:extLst>
                  <a:ext uri="{FF2B5EF4-FFF2-40B4-BE49-F238E27FC236}">
                    <a16:creationId xmlns:a16="http://schemas.microsoft.com/office/drawing/2014/main" id="{0C1514A8-B6B6-8644-62B8-465A50C84995}"/>
                  </a:ext>
                </a:extLst>
              </p:cNvPr>
              <p:cNvSpPr/>
              <p:nvPr/>
            </p:nvSpPr>
            <p:spPr bwMode="auto">
              <a:xfrm>
                <a:off x="9280840"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1" name="Oval 9500">
                <a:extLst>
                  <a:ext uri="{FF2B5EF4-FFF2-40B4-BE49-F238E27FC236}">
                    <a16:creationId xmlns:a16="http://schemas.microsoft.com/office/drawing/2014/main" id="{58666C8C-B177-E7DB-4924-C9A9922AC7EB}"/>
                  </a:ext>
                </a:extLst>
              </p:cNvPr>
              <p:cNvSpPr/>
              <p:nvPr/>
            </p:nvSpPr>
            <p:spPr bwMode="auto">
              <a:xfrm>
                <a:off x="945677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2" name="Oval 9501">
                <a:extLst>
                  <a:ext uri="{FF2B5EF4-FFF2-40B4-BE49-F238E27FC236}">
                    <a16:creationId xmlns:a16="http://schemas.microsoft.com/office/drawing/2014/main" id="{F8DEA69F-8CE0-8A24-19FE-28DF9E433E43}"/>
                  </a:ext>
                </a:extLst>
              </p:cNvPr>
              <p:cNvSpPr/>
              <p:nvPr/>
            </p:nvSpPr>
            <p:spPr bwMode="auto">
              <a:xfrm>
                <a:off x="9494236"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3" name="Oval 9502">
                <a:extLst>
                  <a:ext uri="{FF2B5EF4-FFF2-40B4-BE49-F238E27FC236}">
                    <a16:creationId xmlns:a16="http://schemas.microsoft.com/office/drawing/2014/main" id="{D6A85ECB-BC39-A050-D24B-9E43DF7977A2}"/>
                  </a:ext>
                </a:extLst>
              </p:cNvPr>
              <p:cNvSpPr/>
              <p:nvPr/>
            </p:nvSpPr>
            <p:spPr bwMode="auto">
              <a:xfrm>
                <a:off x="9580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4" name="Oval 9503">
                <a:extLst>
                  <a:ext uri="{FF2B5EF4-FFF2-40B4-BE49-F238E27FC236}">
                    <a16:creationId xmlns:a16="http://schemas.microsoft.com/office/drawing/2014/main" id="{8AF18A99-5AC5-36A6-A6F9-13BC4675B424}"/>
                  </a:ext>
                </a:extLst>
              </p:cNvPr>
              <p:cNvSpPr/>
              <p:nvPr/>
            </p:nvSpPr>
            <p:spPr bwMode="auto">
              <a:xfrm>
                <a:off x="9704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5" name="Oval 9504">
                <a:extLst>
                  <a:ext uri="{FF2B5EF4-FFF2-40B4-BE49-F238E27FC236}">
                    <a16:creationId xmlns:a16="http://schemas.microsoft.com/office/drawing/2014/main" id="{D5436584-0C82-4044-EC67-B77545735DE0}"/>
                  </a:ext>
                </a:extLst>
              </p:cNvPr>
              <p:cNvSpPr/>
              <p:nvPr/>
            </p:nvSpPr>
            <p:spPr bwMode="auto">
              <a:xfrm>
                <a:off x="9656717"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06" name="Group 9505">
              <a:extLst>
                <a:ext uri="{FF2B5EF4-FFF2-40B4-BE49-F238E27FC236}">
                  <a16:creationId xmlns:a16="http://schemas.microsoft.com/office/drawing/2014/main" id="{3264BC45-036D-FDF9-B1D0-9E8B29F3F6D2}"/>
                </a:ext>
              </a:extLst>
            </p:cNvPr>
            <p:cNvGrpSpPr/>
            <p:nvPr/>
          </p:nvGrpSpPr>
          <p:grpSpPr>
            <a:xfrm>
              <a:off x="6518670" y="5859568"/>
              <a:ext cx="1063290" cy="214039"/>
              <a:chOff x="6518670" y="3741289"/>
              <a:chExt cx="1063290" cy="214039"/>
            </a:xfrm>
          </p:grpSpPr>
          <p:sp>
            <p:nvSpPr>
              <p:cNvPr id="9507" name="Oval 9506">
                <a:extLst>
                  <a:ext uri="{FF2B5EF4-FFF2-40B4-BE49-F238E27FC236}">
                    <a16:creationId xmlns:a16="http://schemas.microsoft.com/office/drawing/2014/main" id="{75047E0E-1685-EA78-56D8-15D358B6A7D4}"/>
                  </a:ext>
                </a:extLst>
              </p:cNvPr>
              <p:cNvSpPr/>
              <p:nvPr/>
            </p:nvSpPr>
            <p:spPr bwMode="auto">
              <a:xfrm>
                <a:off x="6518670" y="374128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508" name="Group 9507">
                <a:extLst>
                  <a:ext uri="{FF2B5EF4-FFF2-40B4-BE49-F238E27FC236}">
                    <a16:creationId xmlns:a16="http://schemas.microsoft.com/office/drawing/2014/main" id="{582322D1-894E-3DA9-6F09-6E86B515AE37}"/>
                  </a:ext>
                </a:extLst>
              </p:cNvPr>
              <p:cNvGrpSpPr/>
              <p:nvPr/>
            </p:nvGrpSpPr>
            <p:grpSpPr>
              <a:xfrm>
                <a:off x="6555246" y="3768782"/>
                <a:ext cx="379274" cy="73152"/>
                <a:chOff x="6555246" y="3768782"/>
                <a:chExt cx="379274" cy="73152"/>
              </a:xfrm>
            </p:grpSpPr>
            <p:sp>
              <p:nvSpPr>
                <p:cNvPr id="9518" name="Oval 9517">
                  <a:extLst>
                    <a:ext uri="{FF2B5EF4-FFF2-40B4-BE49-F238E27FC236}">
                      <a16:creationId xmlns:a16="http://schemas.microsoft.com/office/drawing/2014/main" id="{2CFD7796-F5D5-6D50-31E4-6F61CAABB8D3}"/>
                    </a:ext>
                  </a:extLst>
                </p:cNvPr>
                <p:cNvSpPr/>
                <p:nvPr/>
              </p:nvSpPr>
              <p:spPr bwMode="auto">
                <a:xfrm>
                  <a:off x="667181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9" name="Oval 9518">
                  <a:extLst>
                    <a:ext uri="{FF2B5EF4-FFF2-40B4-BE49-F238E27FC236}">
                      <a16:creationId xmlns:a16="http://schemas.microsoft.com/office/drawing/2014/main" id="{F213F1A8-E1DE-A43A-87CA-A5780DCA1F11}"/>
                    </a:ext>
                  </a:extLst>
                </p:cNvPr>
                <p:cNvSpPr/>
                <p:nvPr/>
              </p:nvSpPr>
              <p:spPr bwMode="auto">
                <a:xfrm>
                  <a:off x="677062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0" name="Oval 9519">
                  <a:extLst>
                    <a:ext uri="{FF2B5EF4-FFF2-40B4-BE49-F238E27FC236}">
                      <a16:creationId xmlns:a16="http://schemas.microsoft.com/office/drawing/2014/main" id="{58795A9B-1A07-1990-2155-D573745188AD}"/>
                    </a:ext>
                  </a:extLst>
                </p:cNvPr>
                <p:cNvSpPr/>
                <p:nvPr/>
              </p:nvSpPr>
              <p:spPr bwMode="auto">
                <a:xfrm>
                  <a:off x="68139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1" name="Oval 9520">
                  <a:extLst>
                    <a:ext uri="{FF2B5EF4-FFF2-40B4-BE49-F238E27FC236}">
                      <a16:creationId xmlns:a16="http://schemas.microsoft.com/office/drawing/2014/main" id="{6A99FC70-78D0-3850-DDAE-3501A284CF96}"/>
                    </a:ext>
                  </a:extLst>
                </p:cNvPr>
                <p:cNvSpPr/>
                <p:nvPr/>
              </p:nvSpPr>
              <p:spPr bwMode="auto">
                <a:xfrm>
                  <a:off x="6555246"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2" name="Oval 9521">
                  <a:extLst>
                    <a:ext uri="{FF2B5EF4-FFF2-40B4-BE49-F238E27FC236}">
                      <a16:creationId xmlns:a16="http://schemas.microsoft.com/office/drawing/2014/main" id="{B592912F-1B71-C476-0199-70E141893BE4}"/>
                    </a:ext>
                  </a:extLst>
                </p:cNvPr>
                <p:cNvSpPr/>
                <p:nvPr/>
              </p:nvSpPr>
              <p:spPr bwMode="auto">
                <a:xfrm>
                  <a:off x="68613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509" name="Oval 9508">
                <a:extLst>
                  <a:ext uri="{FF2B5EF4-FFF2-40B4-BE49-F238E27FC236}">
                    <a16:creationId xmlns:a16="http://schemas.microsoft.com/office/drawing/2014/main" id="{EA370FB1-4E01-245C-832B-C36107C0AC28}"/>
                  </a:ext>
                </a:extLst>
              </p:cNvPr>
              <p:cNvSpPr/>
              <p:nvPr/>
            </p:nvSpPr>
            <p:spPr bwMode="auto">
              <a:xfrm>
                <a:off x="6962597" y="382266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0" name="Oval 9509">
                <a:extLst>
                  <a:ext uri="{FF2B5EF4-FFF2-40B4-BE49-F238E27FC236}">
                    <a16:creationId xmlns:a16="http://schemas.microsoft.com/office/drawing/2014/main" id="{CFD15AE5-7819-6E68-3C2E-844A3C0B41BB}"/>
                  </a:ext>
                </a:extLst>
              </p:cNvPr>
              <p:cNvSpPr/>
              <p:nvPr/>
            </p:nvSpPr>
            <p:spPr bwMode="auto">
              <a:xfrm>
                <a:off x="7016985" y="382623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1" name="Oval 9510">
                <a:extLst>
                  <a:ext uri="{FF2B5EF4-FFF2-40B4-BE49-F238E27FC236}">
                    <a16:creationId xmlns:a16="http://schemas.microsoft.com/office/drawing/2014/main" id="{74CF12CC-B9A3-8E3C-55A3-117B41449F06}"/>
                  </a:ext>
                </a:extLst>
              </p:cNvPr>
              <p:cNvSpPr/>
              <p:nvPr/>
            </p:nvSpPr>
            <p:spPr bwMode="auto">
              <a:xfrm>
                <a:off x="7161290" y="383708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2" name="Oval 9511">
                <a:extLst>
                  <a:ext uri="{FF2B5EF4-FFF2-40B4-BE49-F238E27FC236}">
                    <a16:creationId xmlns:a16="http://schemas.microsoft.com/office/drawing/2014/main" id="{B477DFB3-8B79-3E23-9FB6-FB9F96B8F3F5}"/>
                  </a:ext>
                </a:extLst>
              </p:cNvPr>
              <p:cNvSpPr/>
              <p:nvPr/>
            </p:nvSpPr>
            <p:spPr bwMode="auto">
              <a:xfrm>
                <a:off x="7252110" y="38567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3" name="Oval 9512">
                <a:extLst>
                  <a:ext uri="{FF2B5EF4-FFF2-40B4-BE49-F238E27FC236}">
                    <a16:creationId xmlns:a16="http://schemas.microsoft.com/office/drawing/2014/main" id="{FE8DBE16-2209-7AB0-C0D8-B424A63B118B}"/>
                  </a:ext>
                </a:extLst>
              </p:cNvPr>
              <p:cNvSpPr/>
              <p:nvPr/>
            </p:nvSpPr>
            <p:spPr bwMode="auto">
              <a:xfrm>
                <a:off x="7200133" y="384530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514" name="Group 9513">
                <a:extLst>
                  <a:ext uri="{FF2B5EF4-FFF2-40B4-BE49-F238E27FC236}">
                    <a16:creationId xmlns:a16="http://schemas.microsoft.com/office/drawing/2014/main" id="{0910E2D8-DAA3-A9CE-3D0E-020F0D4C1335}"/>
                  </a:ext>
                </a:extLst>
              </p:cNvPr>
              <p:cNvGrpSpPr/>
              <p:nvPr/>
            </p:nvGrpSpPr>
            <p:grpSpPr>
              <a:xfrm>
                <a:off x="7425123" y="3882176"/>
                <a:ext cx="156837" cy="73152"/>
                <a:chOff x="7425123" y="3882176"/>
                <a:chExt cx="156837" cy="73152"/>
              </a:xfrm>
            </p:grpSpPr>
            <p:sp>
              <p:nvSpPr>
                <p:cNvPr id="9515" name="Oval 9514">
                  <a:extLst>
                    <a:ext uri="{FF2B5EF4-FFF2-40B4-BE49-F238E27FC236}">
                      <a16:creationId xmlns:a16="http://schemas.microsoft.com/office/drawing/2014/main" id="{0085A9AF-8265-72C2-5D30-DD05F17F9FED}"/>
                    </a:ext>
                  </a:extLst>
                </p:cNvPr>
                <p:cNvSpPr/>
                <p:nvPr/>
              </p:nvSpPr>
              <p:spPr bwMode="auto">
                <a:xfrm>
                  <a:off x="7425123"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6" name="Oval 9515">
                  <a:extLst>
                    <a:ext uri="{FF2B5EF4-FFF2-40B4-BE49-F238E27FC236}">
                      <a16:creationId xmlns:a16="http://schemas.microsoft.com/office/drawing/2014/main" id="{1EFA5E89-BEC3-CF3D-5F1B-58F972B58A1A}"/>
                    </a:ext>
                  </a:extLst>
                </p:cNvPr>
                <p:cNvSpPr/>
                <p:nvPr/>
              </p:nvSpPr>
              <p:spPr bwMode="auto">
                <a:xfrm>
                  <a:off x="750880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7" name="Oval 9516">
                  <a:extLst>
                    <a:ext uri="{FF2B5EF4-FFF2-40B4-BE49-F238E27FC236}">
                      <a16:creationId xmlns:a16="http://schemas.microsoft.com/office/drawing/2014/main" id="{90D84D83-4CA0-181F-4C86-D72305E68420}"/>
                    </a:ext>
                  </a:extLst>
                </p:cNvPr>
                <p:cNvSpPr/>
                <p:nvPr/>
              </p:nvSpPr>
              <p:spPr bwMode="auto">
                <a:xfrm>
                  <a:off x="746104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9523" name="Group 9522">
              <a:extLst>
                <a:ext uri="{FF2B5EF4-FFF2-40B4-BE49-F238E27FC236}">
                  <a16:creationId xmlns:a16="http://schemas.microsoft.com/office/drawing/2014/main" id="{CAAE6AF1-6A11-2645-8F60-C59E74E40FF2}"/>
                </a:ext>
              </a:extLst>
            </p:cNvPr>
            <p:cNvGrpSpPr/>
            <p:nvPr/>
          </p:nvGrpSpPr>
          <p:grpSpPr>
            <a:xfrm>
              <a:off x="6004344" y="5720473"/>
              <a:ext cx="329951" cy="189463"/>
              <a:chOff x="6004344" y="3602194"/>
              <a:chExt cx="329951" cy="189463"/>
            </a:xfrm>
          </p:grpSpPr>
          <p:grpSp>
            <p:nvGrpSpPr>
              <p:cNvPr id="9524" name="Group 9523">
                <a:extLst>
                  <a:ext uri="{FF2B5EF4-FFF2-40B4-BE49-F238E27FC236}">
                    <a16:creationId xmlns:a16="http://schemas.microsoft.com/office/drawing/2014/main" id="{D69A825D-C098-CA3A-DFE3-49B24138A081}"/>
                  </a:ext>
                </a:extLst>
              </p:cNvPr>
              <p:cNvGrpSpPr/>
              <p:nvPr/>
            </p:nvGrpSpPr>
            <p:grpSpPr>
              <a:xfrm>
                <a:off x="6004344" y="3602194"/>
                <a:ext cx="206388" cy="142450"/>
                <a:chOff x="6004344" y="3602194"/>
                <a:chExt cx="206388" cy="142450"/>
              </a:xfrm>
            </p:grpSpPr>
            <p:sp>
              <p:nvSpPr>
                <p:cNvPr id="9528" name="Oval 9527">
                  <a:extLst>
                    <a:ext uri="{FF2B5EF4-FFF2-40B4-BE49-F238E27FC236}">
                      <a16:creationId xmlns:a16="http://schemas.microsoft.com/office/drawing/2014/main" id="{E45D999C-106F-F48F-0486-2B0EB11E7803}"/>
                    </a:ext>
                  </a:extLst>
                </p:cNvPr>
                <p:cNvSpPr/>
                <p:nvPr/>
              </p:nvSpPr>
              <p:spPr bwMode="auto">
                <a:xfrm>
                  <a:off x="6004344" y="36021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9" name="Oval 9528">
                  <a:extLst>
                    <a:ext uri="{FF2B5EF4-FFF2-40B4-BE49-F238E27FC236}">
                      <a16:creationId xmlns:a16="http://schemas.microsoft.com/office/drawing/2014/main" id="{B8D59742-6C7D-B616-19F8-1BEDBE6F33C7}"/>
                    </a:ext>
                  </a:extLst>
                </p:cNvPr>
                <p:cNvSpPr/>
                <p:nvPr/>
              </p:nvSpPr>
              <p:spPr bwMode="auto">
                <a:xfrm>
                  <a:off x="6080426" y="36639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0" name="Oval 9529">
                  <a:extLst>
                    <a:ext uri="{FF2B5EF4-FFF2-40B4-BE49-F238E27FC236}">
                      <a16:creationId xmlns:a16="http://schemas.microsoft.com/office/drawing/2014/main" id="{ABC79685-7DB3-ACDF-2957-35D02645D8FD}"/>
                    </a:ext>
                  </a:extLst>
                </p:cNvPr>
                <p:cNvSpPr/>
                <p:nvPr/>
              </p:nvSpPr>
              <p:spPr bwMode="auto">
                <a:xfrm>
                  <a:off x="6137580" y="36714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525" name="Oval 9524">
                <a:extLst>
                  <a:ext uri="{FF2B5EF4-FFF2-40B4-BE49-F238E27FC236}">
                    <a16:creationId xmlns:a16="http://schemas.microsoft.com/office/drawing/2014/main" id="{62004F83-D23E-1566-C267-1A4D42CD3BA2}"/>
                  </a:ext>
                </a:extLst>
              </p:cNvPr>
              <p:cNvSpPr/>
              <p:nvPr/>
            </p:nvSpPr>
            <p:spPr bwMode="auto">
              <a:xfrm>
                <a:off x="6221053" y="369557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6" name="Oval 9525">
                <a:extLst>
                  <a:ext uri="{FF2B5EF4-FFF2-40B4-BE49-F238E27FC236}">
                    <a16:creationId xmlns:a16="http://schemas.microsoft.com/office/drawing/2014/main" id="{0C593A3A-4FFD-A493-85AC-575392DF1365}"/>
                  </a:ext>
                </a:extLst>
              </p:cNvPr>
              <p:cNvSpPr/>
              <p:nvPr/>
            </p:nvSpPr>
            <p:spPr bwMode="auto">
              <a:xfrm>
                <a:off x="6183494" y="3681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7" name="Oval 9526">
                <a:extLst>
                  <a:ext uri="{FF2B5EF4-FFF2-40B4-BE49-F238E27FC236}">
                    <a16:creationId xmlns:a16="http://schemas.microsoft.com/office/drawing/2014/main" id="{CDF0B8C7-2B55-3DFE-3A29-0884E396A5F8}"/>
                  </a:ext>
                </a:extLst>
              </p:cNvPr>
              <p:cNvSpPr/>
              <p:nvPr/>
            </p:nvSpPr>
            <p:spPr bwMode="auto">
              <a:xfrm>
                <a:off x="6261143" y="37185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31" name="Group 9530">
              <a:extLst>
                <a:ext uri="{FF2B5EF4-FFF2-40B4-BE49-F238E27FC236}">
                  <a16:creationId xmlns:a16="http://schemas.microsoft.com/office/drawing/2014/main" id="{DB693FC7-ECAF-3E5F-DF9C-401E5A752AD5}"/>
                </a:ext>
              </a:extLst>
            </p:cNvPr>
            <p:cNvGrpSpPr/>
            <p:nvPr/>
          </p:nvGrpSpPr>
          <p:grpSpPr>
            <a:xfrm>
              <a:off x="7760550" y="6063481"/>
              <a:ext cx="193459" cy="73152"/>
              <a:chOff x="7760550" y="3945202"/>
              <a:chExt cx="193459" cy="73152"/>
            </a:xfrm>
          </p:grpSpPr>
          <p:sp>
            <p:nvSpPr>
              <p:cNvPr id="9532" name="Oval 9531">
                <a:extLst>
                  <a:ext uri="{FF2B5EF4-FFF2-40B4-BE49-F238E27FC236}">
                    <a16:creationId xmlns:a16="http://schemas.microsoft.com/office/drawing/2014/main" id="{2DEB08F7-6E2D-4551-DA80-C6065186B4D8}"/>
                  </a:ext>
                </a:extLst>
              </p:cNvPr>
              <p:cNvSpPr/>
              <p:nvPr/>
            </p:nvSpPr>
            <p:spPr bwMode="auto">
              <a:xfrm>
                <a:off x="7760550"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3" name="Oval 9532">
                <a:extLst>
                  <a:ext uri="{FF2B5EF4-FFF2-40B4-BE49-F238E27FC236}">
                    <a16:creationId xmlns:a16="http://schemas.microsoft.com/office/drawing/2014/main" id="{DA204B1A-EA03-92D3-AF44-69AE64EB4216}"/>
                  </a:ext>
                </a:extLst>
              </p:cNvPr>
              <p:cNvSpPr/>
              <p:nvPr/>
            </p:nvSpPr>
            <p:spPr bwMode="auto">
              <a:xfrm>
                <a:off x="7880857"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4" name="Oval 9533">
                <a:extLst>
                  <a:ext uri="{FF2B5EF4-FFF2-40B4-BE49-F238E27FC236}">
                    <a16:creationId xmlns:a16="http://schemas.microsoft.com/office/drawing/2014/main" id="{F9E7DD1B-48C3-CBC9-F061-416A257F403F}"/>
                  </a:ext>
                </a:extLst>
              </p:cNvPr>
              <p:cNvSpPr/>
              <p:nvPr/>
            </p:nvSpPr>
            <p:spPr bwMode="auto">
              <a:xfrm>
                <a:off x="7813166"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35" name="Group 9534">
              <a:extLst>
                <a:ext uri="{FF2B5EF4-FFF2-40B4-BE49-F238E27FC236}">
                  <a16:creationId xmlns:a16="http://schemas.microsoft.com/office/drawing/2014/main" id="{7233E4F8-61A6-EA90-2D8C-D32E8E83CB43}"/>
                </a:ext>
              </a:extLst>
            </p:cNvPr>
            <p:cNvGrpSpPr/>
            <p:nvPr/>
          </p:nvGrpSpPr>
          <p:grpSpPr>
            <a:xfrm>
              <a:off x="1559627" y="5940941"/>
              <a:ext cx="630377" cy="523220"/>
              <a:chOff x="2038537" y="3475142"/>
              <a:chExt cx="630377" cy="523220"/>
            </a:xfrm>
          </p:grpSpPr>
          <p:sp>
            <p:nvSpPr>
              <p:cNvPr id="9536" name="TextBox 9535">
                <a:extLst>
                  <a:ext uri="{FF2B5EF4-FFF2-40B4-BE49-F238E27FC236}">
                    <a16:creationId xmlns:a16="http://schemas.microsoft.com/office/drawing/2014/main" id="{49A0F3D2-D679-A896-4AEA-45F137CE3241}"/>
                  </a:ext>
                </a:extLst>
              </p:cNvPr>
              <p:cNvSpPr txBox="1"/>
              <p:nvPr/>
            </p:nvSpPr>
            <p:spPr bwMode="auto">
              <a:xfrm>
                <a:off x="2206928" y="3475142"/>
                <a:ext cx="461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015873"/>
                    </a:solidFill>
                    <a:latin typeface="+mn-lt"/>
                  </a:rPr>
                  <a:t>SG</a:t>
                </a:r>
                <a:br>
                  <a:rPr lang="en-US" sz="1400" b="0" dirty="0">
                    <a:solidFill>
                      <a:srgbClr val="E1471D"/>
                    </a:solidFill>
                    <a:latin typeface="+mn-lt"/>
                  </a:rPr>
                </a:br>
                <a:r>
                  <a:rPr lang="en-US" sz="1400" b="0" dirty="0">
                    <a:solidFill>
                      <a:srgbClr val="E1471D"/>
                    </a:solidFill>
                    <a:latin typeface="+mn-lt"/>
                  </a:rPr>
                  <a:t>TPC</a:t>
                </a:r>
              </a:p>
            </p:txBody>
          </p:sp>
          <p:grpSp>
            <p:nvGrpSpPr>
              <p:cNvPr id="9537" name="Group 9536">
                <a:extLst>
                  <a:ext uri="{FF2B5EF4-FFF2-40B4-BE49-F238E27FC236}">
                    <a16:creationId xmlns:a16="http://schemas.microsoft.com/office/drawing/2014/main" id="{68D86A7B-5D87-0F61-1AA8-C31512780087}"/>
                  </a:ext>
                </a:extLst>
              </p:cNvPr>
              <p:cNvGrpSpPr/>
              <p:nvPr/>
            </p:nvGrpSpPr>
            <p:grpSpPr>
              <a:xfrm>
                <a:off x="2038537" y="3600944"/>
                <a:ext cx="164838" cy="376633"/>
                <a:chOff x="2218370" y="3957969"/>
                <a:chExt cx="123532" cy="282255"/>
              </a:xfrm>
            </p:grpSpPr>
            <p:sp>
              <p:nvSpPr>
                <p:cNvPr id="9538" name="Oval 9537">
                  <a:extLst>
                    <a:ext uri="{FF2B5EF4-FFF2-40B4-BE49-F238E27FC236}">
                      <a16:creationId xmlns:a16="http://schemas.microsoft.com/office/drawing/2014/main" id="{F4111C4F-52D0-8B85-5790-CB8D9371E813}"/>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9" name="Triangle 23">
                  <a:extLst>
                    <a:ext uri="{FF2B5EF4-FFF2-40B4-BE49-F238E27FC236}">
                      <a16:creationId xmlns:a16="http://schemas.microsoft.com/office/drawing/2014/main" id="{812C9750-C0DB-A2E9-999E-CF200ADB6735}"/>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spTree>
    <p:extLst>
      <p:ext uri="{BB962C8B-B14F-4D97-AF65-F5344CB8AC3E}">
        <p14:creationId xmlns:p14="http://schemas.microsoft.com/office/powerpoint/2010/main" val="3259915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82CE332-0B82-24C1-0911-3569E953A94C}"/>
              </a:ext>
            </a:extLst>
          </p:cNvPr>
          <p:cNvGrpSpPr/>
          <p:nvPr/>
        </p:nvGrpSpPr>
        <p:grpSpPr>
          <a:xfrm>
            <a:off x="6237605" y="2316248"/>
            <a:ext cx="458780" cy="3169031"/>
            <a:chOff x="311373" y="2255241"/>
            <a:chExt cx="458780" cy="3169031"/>
          </a:xfrm>
        </p:grpSpPr>
        <p:sp>
          <p:nvSpPr>
            <p:cNvPr id="1960" name="TextBox 1959">
              <a:extLst>
                <a:ext uri="{FF2B5EF4-FFF2-40B4-BE49-F238E27FC236}">
                  <a16:creationId xmlns:a16="http://schemas.microsoft.com/office/drawing/2014/main" id="{7370743A-4690-C901-5B7C-9C4A206F42A8}"/>
                </a:ext>
              </a:extLst>
            </p:cNvPr>
            <p:cNvSpPr txBox="1"/>
            <p:nvPr/>
          </p:nvSpPr>
          <p:spPr>
            <a:xfrm>
              <a:off x="494115" y="5116495"/>
              <a:ext cx="27603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0</a:t>
              </a:r>
            </a:p>
          </p:txBody>
        </p:sp>
        <p:sp>
          <p:nvSpPr>
            <p:cNvPr id="1961" name="TextBox 1960">
              <a:extLst>
                <a:ext uri="{FF2B5EF4-FFF2-40B4-BE49-F238E27FC236}">
                  <a16:creationId xmlns:a16="http://schemas.microsoft.com/office/drawing/2014/main" id="{A05954BD-25E7-DAAE-CF5D-6248D4853E58}"/>
                </a:ext>
              </a:extLst>
            </p:cNvPr>
            <p:cNvSpPr txBox="1"/>
            <p:nvPr/>
          </p:nvSpPr>
          <p:spPr>
            <a:xfrm>
              <a:off x="402745" y="45442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20</a:t>
              </a:r>
            </a:p>
          </p:txBody>
        </p:sp>
        <p:sp>
          <p:nvSpPr>
            <p:cNvPr id="1962" name="TextBox 1961">
              <a:extLst>
                <a:ext uri="{FF2B5EF4-FFF2-40B4-BE49-F238E27FC236}">
                  <a16:creationId xmlns:a16="http://schemas.microsoft.com/office/drawing/2014/main" id="{F177DB2D-27AC-C512-1A84-2FD7F2A971CE}"/>
                </a:ext>
              </a:extLst>
            </p:cNvPr>
            <p:cNvSpPr txBox="1"/>
            <p:nvPr/>
          </p:nvSpPr>
          <p:spPr>
            <a:xfrm>
              <a:off x="402745" y="3971983"/>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40</a:t>
              </a:r>
            </a:p>
          </p:txBody>
        </p:sp>
        <p:sp>
          <p:nvSpPr>
            <p:cNvPr id="1963" name="TextBox 1962">
              <a:extLst>
                <a:ext uri="{FF2B5EF4-FFF2-40B4-BE49-F238E27FC236}">
                  <a16:creationId xmlns:a16="http://schemas.microsoft.com/office/drawing/2014/main" id="{0231AA2D-AF06-0410-B1DB-2CFC1E40C626}"/>
                </a:ext>
              </a:extLst>
            </p:cNvPr>
            <p:cNvSpPr txBox="1"/>
            <p:nvPr/>
          </p:nvSpPr>
          <p:spPr>
            <a:xfrm>
              <a:off x="402745" y="3399774"/>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60</a:t>
              </a:r>
            </a:p>
          </p:txBody>
        </p:sp>
        <p:sp>
          <p:nvSpPr>
            <p:cNvPr id="1964" name="TextBox 1963">
              <a:extLst>
                <a:ext uri="{FF2B5EF4-FFF2-40B4-BE49-F238E27FC236}">
                  <a16:creationId xmlns:a16="http://schemas.microsoft.com/office/drawing/2014/main" id="{CC02BB04-BE88-8E21-008D-9B8258F7A7CB}"/>
                </a:ext>
              </a:extLst>
            </p:cNvPr>
            <p:cNvSpPr txBox="1"/>
            <p:nvPr/>
          </p:nvSpPr>
          <p:spPr>
            <a:xfrm>
              <a:off x="402745" y="282745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80</a:t>
              </a:r>
            </a:p>
          </p:txBody>
        </p:sp>
        <p:sp>
          <p:nvSpPr>
            <p:cNvPr id="1965" name="TextBox 1964">
              <a:extLst>
                <a:ext uri="{FF2B5EF4-FFF2-40B4-BE49-F238E27FC236}">
                  <a16:creationId xmlns:a16="http://schemas.microsoft.com/office/drawing/2014/main" id="{4A58EEDB-8EBA-6BA2-C6F9-D3327DE550A0}"/>
                </a:ext>
              </a:extLst>
            </p:cNvPr>
            <p:cNvSpPr txBox="1"/>
            <p:nvPr/>
          </p:nvSpPr>
          <p:spPr>
            <a:xfrm>
              <a:off x="311373" y="2255241"/>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100</a:t>
              </a:r>
            </a:p>
          </p:txBody>
        </p:sp>
      </p:grpSp>
      <p:sp>
        <p:nvSpPr>
          <p:cNvPr id="3" name="Title 2">
            <a:extLst>
              <a:ext uri="{FF2B5EF4-FFF2-40B4-BE49-F238E27FC236}">
                <a16:creationId xmlns:a16="http://schemas.microsoft.com/office/drawing/2014/main" id="{697F384C-FF0B-A098-2269-5723F6CC9C3B}"/>
              </a:ext>
            </a:extLst>
          </p:cNvPr>
          <p:cNvSpPr>
            <a:spLocks noGrp="1"/>
          </p:cNvSpPr>
          <p:nvPr>
            <p:ph type="title"/>
          </p:nvPr>
        </p:nvSpPr>
        <p:spPr/>
        <p:txBody>
          <a:bodyPr/>
          <a:lstStyle/>
          <a:p>
            <a:r>
              <a:rPr lang="en-US" dirty="0"/>
              <a:t>T-DXd </a:t>
            </a:r>
            <a:r>
              <a:rPr lang="en-US" altLang="en-US" sz="3600" dirty="0"/>
              <a:t>vs Chemotherapy for Previously Treated </a:t>
            </a:r>
            <a:br>
              <a:rPr lang="en-US" altLang="en-US" sz="3600" dirty="0"/>
            </a:br>
            <a:r>
              <a:rPr lang="en-US" altLang="en-US" sz="3600" dirty="0"/>
              <a:t>HER2-Low ABC (DESTINY-Breast04)</a:t>
            </a:r>
            <a:r>
              <a:rPr lang="en-US" dirty="0"/>
              <a:t>: PFS and OS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5926232" y="61007"/>
            <a:ext cx="0" cy="0"/>
          </a:xfrm>
        </p:spPr>
        <p:txBody>
          <a:bodyPr/>
          <a:lstStyle/>
          <a:p>
            <a:fld id="{2FFBAD49-1F68-914B-9DFB-5D552C1A2BEB}" type="slidenum">
              <a:rPr lang="en-US" smtClean="0"/>
              <a:pPr/>
              <a:t>42</a:t>
            </a:fld>
            <a:endParaRPr lang="en-US" dirty="0"/>
          </a:p>
        </p:txBody>
      </p:sp>
      <p:grpSp>
        <p:nvGrpSpPr>
          <p:cNvPr id="9" name="Group 8">
            <a:extLst>
              <a:ext uri="{FF2B5EF4-FFF2-40B4-BE49-F238E27FC236}">
                <a16:creationId xmlns:a16="http://schemas.microsoft.com/office/drawing/2014/main" id="{F8B7A3D0-8F3B-EACB-9C89-AA9520DA0640}"/>
              </a:ext>
            </a:extLst>
          </p:cNvPr>
          <p:cNvGrpSpPr/>
          <p:nvPr/>
        </p:nvGrpSpPr>
        <p:grpSpPr>
          <a:xfrm>
            <a:off x="5998725" y="5661138"/>
            <a:ext cx="5775724" cy="538039"/>
            <a:chOff x="72493" y="5600131"/>
            <a:chExt cx="5775724" cy="538039"/>
          </a:xfrm>
        </p:grpSpPr>
        <p:sp>
          <p:nvSpPr>
            <p:cNvPr id="1853" name="TextBox 1852">
              <a:extLst>
                <a:ext uri="{FF2B5EF4-FFF2-40B4-BE49-F238E27FC236}">
                  <a16:creationId xmlns:a16="http://schemas.microsoft.com/office/drawing/2014/main" id="{05A9A44C-F06E-2436-D6AF-B5FA8338A8EC}"/>
                </a:ext>
              </a:extLst>
            </p:cNvPr>
            <p:cNvSpPr txBox="1"/>
            <p:nvPr/>
          </p:nvSpPr>
          <p:spPr>
            <a:xfrm>
              <a:off x="123857" y="5600131"/>
              <a:ext cx="849913"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1" kern="0" dirty="0">
                  <a:solidFill>
                    <a:srgbClr val="000000"/>
                  </a:solidFill>
                  <a:cs typeface="+mn-cs"/>
                  <a:sym typeface="Helvetica-Bold"/>
                  <a:rtl val="0"/>
                </a:rPr>
                <a:t>Patients at Risk, n</a:t>
              </a:r>
            </a:p>
          </p:txBody>
        </p:sp>
        <p:sp>
          <p:nvSpPr>
            <p:cNvPr id="1854" name="TextBox 1853">
              <a:extLst>
                <a:ext uri="{FF2B5EF4-FFF2-40B4-BE49-F238E27FC236}">
                  <a16:creationId xmlns:a16="http://schemas.microsoft.com/office/drawing/2014/main" id="{5212EF71-ED41-3872-3DDB-2A8F90D227D4}"/>
                </a:ext>
              </a:extLst>
            </p:cNvPr>
            <p:cNvSpPr txBox="1"/>
            <p:nvPr/>
          </p:nvSpPr>
          <p:spPr>
            <a:xfrm>
              <a:off x="692331"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331</a:t>
              </a:r>
            </a:p>
          </p:txBody>
        </p:sp>
        <p:sp>
          <p:nvSpPr>
            <p:cNvPr id="1855" name="TextBox 1854">
              <a:extLst>
                <a:ext uri="{FF2B5EF4-FFF2-40B4-BE49-F238E27FC236}">
                  <a16:creationId xmlns:a16="http://schemas.microsoft.com/office/drawing/2014/main" id="{1D33DCEC-E36B-3BB7-6CE9-28223F18E658}"/>
                </a:ext>
              </a:extLst>
            </p:cNvPr>
            <p:cNvSpPr txBox="1"/>
            <p:nvPr/>
          </p:nvSpPr>
          <p:spPr>
            <a:xfrm>
              <a:off x="72493" y="5798156"/>
              <a:ext cx="705610" cy="200055"/>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1"/>
                  </a:solidFill>
                  <a:sym typeface="Helvetica"/>
                  <a:rtl val="0"/>
                </a:rPr>
                <a:t>T-DXd</a:t>
              </a:r>
              <a:endParaRPr lang="en-US" sz="700" b="0" kern="0" dirty="0">
                <a:solidFill>
                  <a:srgbClr val="000000"/>
                </a:solidFill>
                <a:sym typeface="Helvetica"/>
                <a:rtl val="0"/>
              </a:endParaRPr>
            </a:p>
          </p:txBody>
        </p:sp>
        <p:sp>
          <p:nvSpPr>
            <p:cNvPr id="1856" name="TextBox 1855">
              <a:extLst>
                <a:ext uri="{FF2B5EF4-FFF2-40B4-BE49-F238E27FC236}">
                  <a16:creationId xmlns:a16="http://schemas.microsoft.com/office/drawing/2014/main" id="{FE9190E8-A48F-EEEA-5441-B37ACD8BD489}"/>
                </a:ext>
              </a:extLst>
            </p:cNvPr>
            <p:cNvSpPr txBox="1"/>
            <p:nvPr/>
          </p:nvSpPr>
          <p:spPr>
            <a:xfrm>
              <a:off x="838863"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325</a:t>
              </a:r>
            </a:p>
          </p:txBody>
        </p:sp>
        <p:sp>
          <p:nvSpPr>
            <p:cNvPr id="1857" name="TextBox 1856">
              <a:extLst>
                <a:ext uri="{FF2B5EF4-FFF2-40B4-BE49-F238E27FC236}">
                  <a16:creationId xmlns:a16="http://schemas.microsoft.com/office/drawing/2014/main" id="{DAB577EE-7EE8-3773-5EBD-C4148B2F69F8}"/>
                </a:ext>
              </a:extLst>
            </p:cNvPr>
            <p:cNvSpPr txBox="1"/>
            <p:nvPr/>
          </p:nvSpPr>
          <p:spPr>
            <a:xfrm>
              <a:off x="987479"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323</a:t>
              </a:r>
            </a:p>
          </p:txBody>
        </p:sp>
        <p:sp>
          <p:nvSpPr>
            <p:cNvPr id="1858" name="TextBox 1857">
              <a:extLst>
                <a:ext uri="{FF2B5EF4-FFF2-40B4-BE49-F238E27FC236}">
                  <a16:creationId xmlns:a16="http://schemas.microsoft.com/office/drawing/2014/main" id="{3BA7B84A-C1DA-7FC9-9EE9-CCAC78BAEE6B}"/>
                </a:ext>
              </a:extLst>
            </p:cNvPr>
            <p:cNvSpPr txBox="1"/>
            <p:nvPr/>
          </p:nvSpPr>
          <p:spPr>
            <a:xfrm>
              <a:off x="1126163"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319</a:t>
              </a:r>
            </a:p>
          </p:txBody>
        </p:sp>
        <p:sp>
          <p:nvSpPr>
            <p:cNvPr id="1859" name="TextBox 1858">
              <a:extLst>
                <a:ext uri="{FF2B5EF4-FFF2-40B4-BE49-F238E27FC236}">
                  <a16:creationId xmlns:a16="http://schemas.microsoft.com/office/drawing/2014/main" id="{901F0578-F5F1-18B4-894F-162F0CAC404A}"/>
                </a:ext>
              </a:extLst>
            </p:cNvPr>
            <p:cNvSpPr txBox="1"/>
            <p:nvPr/>
          </p:nvSpPr>
          <p:spPr>
            <a:xfrm>
              <a:off x="1269766"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314</a:t>
              </a:r>
            </a:p>
          </p:txBody>
        </p:sp>
        <p:sp>
          <p:nvSpPr>
            <p:cNvPr id="1860" name="TextBox 1859">
              <a:extLst>
                <a:ext uri="{FF2B5EF4-FFF2-40B4-BE49-F238E27FC236}">
                  <a16:creationId xmlns:a16="http://schemas.microsoft.com/office/drawing/2014/main" id="{38CCC74A-6F7B-E936-DD0A-9D8D2B91AD0F}"/>
                </a:ext>
              </a:extLst>
            </p:cNvPr>
            <p:cNvSpPr txBox="1"/>
            <p:nvPr/>
          </p:nvSpPr>
          <p:spPr>
            <a:xfrm>
              <a:off x="1413383"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309</a:t>
              </a:r>
            </a:p>
          </p:txBody>
        </p:sp>
        <p:sp>
          <p:nvSpPr>
            <p:cNvPr id="1861" name="TextBox 1860">
              <a:extLst>
                <a:ext uri="{FF2B5EF4-FFF2-40B4-BE49-F238E27FC236}">
                  <a16:creationId xmlns:a16="http://schemas.microsoft.com/office/drawing/2014/main" id="{7FCBE486-A091-71FF-ED5C-4BE773ED4A22}"/>
                </a:ext>
              </a:extLst>
            </p:cNvPr>
            <p:cNvSpPr txBox="1"/>
            <p:nvPr/>
          </p:nvSpPr>
          <p:spPr>
            <a:xfrm>
              <a:off x="1557073"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303</a:t>
              </a:r>
            </a:p>
          </p:txBody>
        </p:sp>
        <p:sp>
          <p:nvSpPr>
            <p:cNvPr id="1862" name="TextBox 1861">
              <a:extLst>
                <a:ext uri="{FF2B5EF4-FFF2-40B4-BE49-F238E27FC236}">
                  <a16:creationId xmlns:a16="http://schemas.microsoft.com/office/drawing/2014/main" id="{204EA0EF-95A1-6B46-0D0B-1C54CD7F0037}"/>
                </a:ext>
              </a:extLst>
            </p:cNvPr>
            <p:cNvSpPr txBox="1"/>
            <p:nvPr/>
          </p:nvSpPr>
          <p:spPr>
            <a:xfrm>
              <a:off x="1700690"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293</a:t>
              </a:r>
            </a:p>
          </p:txBody>
        </p:sp>
        <p:sp>
          <p:nvSpPr>
            <p:cNvPr id="1863" name="TextBox 1862">
              <a:extLst>
                <a:ext uri="{FF2B5EF4-FFF2-40B4-BE49-F238E27FC236}">
                  <a16:creationId xmlns:a16="http://schemas.microsoft.com/office/drawing/2014/main" id="{61C58582-ED03-8B6E-1A28-3CC3A6B3B8B6}"/>
                </a:ext>
              </a:extLst>
            </p:cNvPr>
            <p:cNvSpPr txBox="1"/>
            <p:nvPr/>
          </p:nvSpPr>
          <p:spPr>
            <a:xfrm>
              <a:off x="1844391"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285</a:t>
              </a:r>
            </a:p>
          </p:txBody>
        </p:sp>
        <p:sp>
          <p:nvSpPr>
            <p:cNvPr id="1864" name="TextBox 1863">
              <a:extLst>
                <a:ext uri="{FF2B5EF4-FFF2-40B4-BE49-F238E27FC236}">
                  <a16:creationId xmlns:a16="http://schemas.microsoft.com/office/drawing/2014/main" id="{42F9D504-E97E-A68C-1242-C77E2CA04373}"/>
                </a:ext>
              </a:extLst>
            </p:cNvPr>
            <p:cNvSpPr txBox="1"/>
            <p:nvPr/>
          </p:nvSpPr>
          <p:spPr>
            <a:xfrm>
              <a:off x="1987997"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280</a:t>
              </a:r>
            </a:p>
          </p:txBody>
        </p:sp>
        <p:sp>
          <p:nvSpPr>
            <p:cNvPr id="1865" name="TextBox 1864">
              <a:extLst>
                <a:ext uri="{FF2B5EF4-FFF2-40B4-BE49-F238E27FC236}">
                  <a16:creationId xmlns:a16="http://schemas.microsoft.com/office/drawing/2014/main" id="{D379436A-CCC3-25A9-8F37-A9A199BBAC9E}"/>
                </a:ext>
              </a:extLst>
            </p:cNvPr>
            <p:cNvSpPr txBox="1"/>
            <p:nvPr/>
          </p:nvSpPr>
          <p:spPr>
            <a:xfrm>
              <a:off x="2131602"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268</a:t>
              </a:r>
            </a:p>
          </p:txBody>
        </p:sp>
        <p:sp>
          <p:nvSpPr>
            <p:cNvPr id="1866" name="TextBox 1865">
              <a:extLst>
                <a:ext uri="{FF2B5EF4-FFF2-40B4-BE49-F238E27FC236}">
                  <a16:creationId xmlns:a16="http://schemas.microsoft.com/office/drawing/2014/main" id="{106BFBF4-1679-098C-B65A-3A5512EC2D59}"/>
                </a:ext>
              </a:extLst>
            </p:cNvPr>
            <p:cNvSpPr txBox="1"/>
            <p:nvPr/>
          </p:nvSpPr>
          <p:spPr>
            <a:xfrm>
              <a:off x="2275303"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260</a:t>
              </a:r>
            </a:p>
          </p:txBody>
        </p:sp>
        <p:sp>
          <p:nvSpPr>
            <p:cNvPr id="1867" name="TextBox 1866">
              <a:extLst>
                <a:ext uri="{FF2B5EF4-FFF2-40B4-BE49-F238E27FC236}">
                  <a16:creationId xmlns:a16="http://schemas.microsoft.com/office/drawing/2014/main" id="{2503153B-E4E2-A83C-6E82-FF6946305DF4}"/>
                </a:ext>
              </a:extLst>
            </p:cNvPr>
            <p:cNvSpPr txBox="1"/>
            <p:nvPr/>
          </p:nvSpPr>
          <p:spPr>
            <a:xfrm>
              <a:off x="2420862"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250</a:t>
              </a:r>
            </a:p>
          </p:txBody>
        </p:sp>
        <p:sp>
          <p:nvSpPr>
            <p:cNvPr id="1868" name="TextBox 1867">
              <a:extLst>
                <a:ext uri="{FF2B5EF4-FFF2-40B4-BE49-F238E27FC236}">
                  <a16:creationId xmlns:a16="http://schemas.microsoft.com/office/drawing/2014/main" id="{0A3BF4E7-1C3E-6CE3-321C-FFF1C77EDBDB}"/>
                </a:ext>
              </a:extLst>
            </p:cNvPr>
            <p:cNvSpPr txBox="1"/>
            <p:nvPr/>
          </p:nvSpPr>
          <p:spPr>
            <a:xfrm>
              <a:off x="2562515"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228</a:t>
              </a:r>
            </a:p>
          </p:txBody>
        </p:sp>
        <p:sp>
          <p:nvSpPr>
            <p:cNvPr id="1869" name="TextBox 1868">
              <a:extLst>
                <a:ext uri="{FF2B5EF4-FFF2-40B4-BE49-F238E27FC236}">
                  <a16:creationId xmlns:a16="http://schemas.microsoft.com/office/drawing/2014/main" id="{09A2B0F7-16D8-5F51-E515-B0836761AC21}"/>
                </a:ext>
              </a:extLst>
            </p:cNvPr>
            <p:cNvSpPr txBox="1"/>
            <p:nvPr/>
          </p:nvSpPr>
          <p:spPr>
            <a:xfrm>
              <a:off x="2706077"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199</a:t>
              </a:r>
            </a:p>
          </p:txBody>
        </p:sp>
        <p:sp>
          <p:nvSpPr>
            <p:cNvPr id="1870" name="TextBox 1869">
              <a:extLst>
                <a:ext uri="{FF2B5EF4-FFF2-40B4-BE49-F238E27FC236}">
                  <a16:creationId xmlns:a16="http://schemas.microsoft.com/office/drawing/2014/main" id="{4B7F8F3C-9FCE-F281-ED7B-08A573BC7384}"/>
                </a:ext>
              </a:extLst>
            </p:cNvPr>
            <p:cNvSpPr txBox="1"/>
            <p:nvPr/>
          </p:nvSpPr>
          <p:spPr>
            <a:xfrm>
              <a:off x="2849821"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190</a:t>
              </a:r>
            </a:p>
          </p:txBody>
        </p:sp>
        <p:sp>
          <p:nvSpPr>
            <p:cNvPr id="1871" name="TextBox 1870">
              <a:extLst>
                <a:ext uri="{FF2B5EF4-FFF2-40B4-BE49-F238E27FC236}">
                  <a16:creationId xmlns:a16="http://schemas.microsoft.com/office/drawing/2014/main" id="{D6076AC6-AAAD-CF1A-79D1-5102E5DBA893}"/>
                </a:ext>
              </a:extLst>
            </p:cNvPr>
            <p:cNvSpPr txBox="1"/>
            <p:nvPr/>
          </p:nvSpPr>
          <p:spPr>
            <a:xfrm>
              <a:off x="2993438"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168</a:t>
              </a:r>
            </a:p>
          </p:txBody>
        </p:sp>
        <p:sp>
          <p:nvSpPr>
            <p:cNvPr id="1872" name="TextBox 1871">
              <a:extLst>
                <a:ext uri="{FF2B5EF4-FFF2-40B4-BE49-F238E27FC236}">
                  <a16:creationId xmlns:a16="http://schemas.microsoft.com/office/drawing/2014/main" id="{44428574-A443-89D2-AEB9-6FAD7B3940B4}"/>
                </a:ext>
              </a:extLst>
            </p:cNvPr>
            <p:cNvSpPr txBox="1"/>
            <p:nvPr/>
          </p:nvSpPr>
          <p:spPr>
            <a:xfrm>
              <a:off x="3137108" y="57981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144</a:t>
              </a:r>
            </a:p>
          </p:txBody>
        </p:sp>
        <p:sp>
          <p:nvSpPr>
            <p:cNvPr id="1873" name="TextBox 1872">
              <a:extLst>
                <a:ext uri="{FF2B5EF4-FFF2-40B4-BE49-F238E27FC236}">
                  <a16:creationId xmlns:a16="http://schemas.microsoft.com/office/drawing/2014/main" id="{8F332F1D-F26A-39D6-5104-9F0A23FD308A}"/>
                </a:ext>
              </a:extLst>
            </p:cNvPr>
            <p:cNvSpPr txBox="1"/>
            <p:nvPr/>
          </p:nvSpPr>
          <p:spPr>
            <a:xfrm>
              <a:off x="3280585" y="5799056"/>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116</a:t>
              </a:r>
            </a:p>
          </p:txBody>
        </p:sp>
        <p:sp>
          <p:nvSpPr>
            <p:cNvPr id="1874" name="TextBox 1873">
              <a:extLst>
                <a:ext uri="{FF2B5EF4-FFF2-40B4-BE49-F238E27FC236}">
                  <a16:creationId xmlns:a16="http://schemas.microsoft.com/office/drawing/2014/main" id="{45CEEAD2-B3F6-4351-A70F-74CA4435091E}"/>
                </a:ext>
              </a:extLst>
            </p:cNvPr>
            <p:cNvSpPr txBox="1"/>
            <p:nvPr/>
          </p:nvSpPr>
          <p:spPr>
            <a:xfrm>
              <a:off x="3443686"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95</a:t>
              </a:r>
            </a:p>
          </p:txBody>
        </p:sp>
        <p:sp>
          <p:nvSpPr>
            <p:cNvPr id="1875" name="TextBox 1874">
              <a:extLst>
                <a:ext uri="{FF2B5EF4-FFF2-40B4-BE49-F238E27FC236}">
                  <a16:creationId xmlns:a16="http://schemas.microsoft.com/office/drawing/2014/main" id="{958CE32B-446F-1958-1123-750A3CBB1B46}"/>
                </a:ext>
              </a:extLst>
            </p:cNvPr>
            <p:cNvSpPr txBox="1"/>
            <p:nvPr/>
          </p:nvSpPr>
          <p:spPr>
            <a:xfrm>
              <a:off x="3587387"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81</a:t>
              </a:r>
            </a:p>
          </p:txBody>
        </p:sp>
        <p:sp>
          <p:nvSpPr>
            <p:cNvPr id="1876" name="TextBox 1875">
              <a:extLst>
                <a:ext uri="{FF2B5EF4-FFF2-40B4-BE49-F238E27FC236}">
                  <a16:creationId xmlns:a16="http://schemas.microsoft.com/office/drawing/2014/main" id="{DCF3B718-005F-CBD1-DE81-6748F474009F}"/>
                </a:ext>
              </a:extLst>
            </p:cNvPr>
            <p:cNvSpPr txBox="1"/>
            <p:nvPr/>
          </p:nvSpPr>
          <p:spPr>
            <a:xfrm>
              <a:off x="3730993"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70</a:t>
              </a:r>
            </a:p>
          </p:txBody>
        </p:sp>
        <p:sp>
          <p:nvSpPr>
            <p:cNvPr id="1877" name="TextBox 1876">
              <a:extLst>
                <a:ext uri="{FF2B5EF4-FFF2-40B4-BE49-F238E27FC236}">
                  <a16:creationId xmlns:a16="http://schemas.microsoft.com/office/drawing/2014/main" id="{73E98048-5495-D002-D55A-088FCF30AF1F}"/>
                </a:ext>
              </a:extLst>
            </p:cNvPr>
            <p:cNvSpPr txBox="1"/>
            <p:nvPr/>
          </p:nvSpPr>
          <p:spPr>
            <a:xfrm>
              <a:off x="3874609"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51</a:t>
              </a:r>
            </a:p>
          </p:txBody>
        </p:sp>
        <p:sp>
          <p:nvSpPr>
            <p:cNvPr id="1878" name="TextBox 1877">
              <a:extLst>
                <a:ext uri="{FF2B5EF4-FFF2-40B4-BE49-F238E27FC236}">
                  <a16:creationId xmlns:a16="http://schemas.microsoft.com/office/drawing/2014/main" id="{87EF4EFC-3770-02F1-8000-9A775300209D}"/>
                </a:ext>
              </a:extLst>
            </p:cNvPr>
            <p:cNvSpPr txBox="1"/>
            <p:nvPr/>
          </p:nvSpPr>
          <p:spPr>
            <a:xfrm>
              <a:off x="4018310"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40</a:t>
              </a:r>
            </a:p>
          </p:txBody>
        </p:sp>
        <p:sp>
          <p:nvSpPr>
            <p:cNvPr id="1879" name="TextBox 1878">
              <a:extLst>
                <a:ext uri="{FF2B5EF4-FFF2-40B4-BE49-F238E27FC236}">
                  <a16:creationId xmlns:a16="http://schemas.microsoft.com/office/drawing/2014/main" id="{CD31BE2F-731F-979D-D29E-BC0EA9C4C062}"/>
                </a:ext>
              </a:extLst>
            </p:cNvPr>
            <p:cNvSpPr txBox="1"/>
            <p:nvPr/>
          </p:nvSpPr>
          <p:spPr>
            <a:xfrm>
              <a:off x="4161905"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a:t>
              </a:r>
            </a:p>
          </p:txBody>
        </p:sp>
        <p:sp>
          <p:nvSpPr>
            <p:cNvPr id="1880" name="TextBox 1879">
              <a:extLst>
                <a:ext uri="{FF2B5EF4-FFF2-40B4-BE49-F238E27FC236}">
                  <a16:creationId xmlns:a16="http://schemas.microsoft.com/office/drawing/2014/main" id="{EC573CC3-7073-1D5F-9BF4-CD10B5B1E902}"/>
                </a:ext>
              </a:extLst>
            </p:cNvPr>
            <p:cNvSpPr txBox="1"/>
            <p:nvPr/>
          </p:nvSpPr>
          <p:spPr>
            <a:xfrm>
              <a:off x="4305618" y="5798156"/>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881" name="TextBox 1880">
              <a:extLst>
                <a:ext uri="{FF2B5EF4-FFF2-40B4-BE49-F238E27FC236}">
                  <a16:creationId xmlns:a16="http://schemas.microsoft.com/office/drawing/2014/main" id="{2CFF7D3C-C101-22E3-C2DB-2BEB21114D8E}"/>
                </a:ext>
              </a:extLst>
            </p:cNvPr>
            <p:cNvSpPr txBox="1"/>
            <p:nvPr/>
          </p:nvSpPr>
          <p:spPr>
            <a:xfrm>
              <a:off x="4468559"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a:t>
              </a:r>
            </a:p>
          </p:txBody>
        </p:sp>
        <p:sp>
          <p:nvSpPr>
            <p:cNvPr id="1882" name="TextBox 1881">
              <a:extLst>
                <a:ext uri="{FF2B5EF4-FFF2-40B4-BE49-F238E27FC236}">
                  <a16:creationId xmlns:a16="http://schemas.microsoft.com/office/drawing/2014/main" id="{E6BC9397-E91C-1546-A3D4-1E2B23E60BDD}"/>
                </a:ext>
              </a:extLst>
            </p:cNvPr>
            <p:cNvSpPr txBox="1"/>
            <p:nvPr/>
          </p:nvSpPr>
          <p:spPr>
            <a:xfrm>
              <a:off x="4612164"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a:t>
              </a:r>
            </a:p>
          </p:txBody>
        </p:sp>
        <p:sp>
          <p:nvSpPr>
            <p:cNvPr id="1883" name="TextBox 1882">
              <a:extLst>
                <a:ext uri="{FF2B5EF4-FFF2-40B4-BE49-F238E27FC236}">
                  <a16:creationId xmlns:a16="http://schemas.microsoft.com/office/drawing/2014/main" id="{088BBF16-4D57-E501-E3FE-1D8F36AF72F6}"/>
                </a:ext>
              </a:extLst>
            </p:cNvPr>
            <p:cNvSpPr txBox="1"/>
            <p:nvPr/>
          </p:nvSpPr>
          <p:spPr>
            <a:xfrm>
              <a:off x="4748840"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4" name="TextBox 1883">
              <a:extLst>
                <a:ext uri="{FF2B5EF4-FFF2-40B4-BE49-F238E27FC236}">
                  <a16:creationId xmlns:a16="http://schemas.microsoft.com/office/drawing/2014/main" id="{2CB9E0BB-7925-B3F5-B134-30DE3E2D431F}"/>
                </a:ext>
              </a:extLst>
            </p:cNvPr>
            <p:cNvSpPr txBox="1"/>
            <p:nvPr/>
          </p:nvSpPr>
          <p:spPr>
            <a:xfrm>
              <a:off x="4899481"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5" name="TextBox 1884">
              <a:extLst>
                <a:ext uri="{FF2B5EF4-FFF2-40B4-BE49-F238E27FC236}">
                  <a16:creationId xmlns:a16="http://schemas.microsoft.com/office/drawing/2014/main" id="{90960DD5-5714-F44D-A236-D19B44B839C0}"/>
                </a:ext>
              </a:extLst>
            </p:cNvPr>
            <p:cNvSpPr txBox="1"/>
            <p:nvPr/>
          </p:nvSpPr>
          <p:spPr>
            <a:xfrm>
              <a:off x="692331"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163</a:t>
              </a:r>
            </a:p>
          </p:txBody>
        </p:sp>
        <p:sp>
          <p:nvSpPr>
            <p:cNvPr id="1886" name="TextBox 1885">
              <a:extLst>
                <a:ext uri="{FF2B5EF4-FFF2-40B4-BE49-F238E27FC236}">
                  <a16:creationId xmlns:a16="http://schemas.microsoft.com/office/drawing/2014/main" id="{0FDAE8CD-C656-AC84-0301-7AC831F6F82E}"/>
                </a:ext>
              </a:extLst>
            </p:cNvPr>
            <p:cNvSpPr txBox="1"/>
            <p:nvPr/>
          </p:nvSpPr>
          <p:spPr>
            <a:xfrm>
              <a:off x="87221" y="5938114"/>
              <a:ext cx="688683" cy="200055"/>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3"/>
                  </a:solidFill>
                  <a:sym typeface="Helvetica"/>
                  <a:rtl val="0"/>
                </a:rPr>
                <a:t>CT</a:t>
              </a:r>
              <a:endParaRPr lang="en-US" sz="700" b="0" kern="0" dirty="0">
                <a:solidFill>
                  <a:srgbClr val="000000"/>
                </a:solidFill>
                <a:sym typeface="Helvetica"/>
                <a:rtl val="0"/>
              </a:endParaRPr>
            </a:p>
          </p:txBody>
        </p:sp>
        <p:sp>
          <p:nvSpPr>
            <p:cNvPr id="1887" name="TextBox 1886">
              <a:extLst>
                <a:ext uri="{FF2B5EF4-FFF2-40B4-BE49-F238E27FC236}">
                  <a16:creationId xmlns:a16="http://schemas.microsoft.com/office/drawing/2014/main" id="{9B92EEB0-B267-5A7A-D34B-0B3F7C1EA029}"/>
                </a:ext>
              </a:extLst>
            </p:cNvPr>
            <p:cNvSpPr txBox="1"/>
            <p:nvPr/>
          </p:nvSpPr>
          <p:spPr>
            <a:xfrm>
              <a:off x="838863"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151</a:t>
              </a:r>
            </a:p>
          </p:txBody>
        </p:sp>
        <p:sp>
          <p:nvSpPr>
            <p:cNvPr id="1888" name="TextBox 1887">
              <a:extLst>
                <a:ext uri="{FF2B5EF4-FFF2-40B4-BE49-F238E27FC236}">
                  <a16:creationId xmlns:a16="http://schemas.microsoft.com/office/drawing/2014/main" id="{179277FF-6928-B0E8-437F-8EAF436993EE}"/>
                </a:ext>
              </a:extLst>
            </p:cNvPr>
            <p:cNvSpPr txBox="1"/>
            <p:nvPr/>
          </p:nvSpPr>
          <p:spPr>
            <a:xfrm>
              <a:off x="987479"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145</a:t>
              </a:r>
            </a:p>
          </p:txBody>
        </p:sp>
        <p:sp>
          <p:nvSpPr>
            <p:cNvPr id="1889" name="TextBox 1888">
              <a:extLst>
                <a:ext uri="{FF2B5EF4-FFF2-40B4-BE49-F238E27FC236}">
                  <a16:creationId xmlns:a16="http://schemas.microsoft.com/office/drawing/2014/main" id="{1671644D-8ADA-6E33-8220-4273BBBA297D}"/>
                </a:ext>
              </a:extLst>
            </p:cNvPr>
            <p:cNvSpPr txBox="1"/>
            <p:nvPr/>
          </p:nvSpPr>
          <p:spPr>
            <a:xfrm>
              <a:off x="1126163"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143</a:t>
              </a:r>
            </a:p>
          </p:txBody>
        </p:sp>
        <p:sp>
          <p:nvSpPr>
            <p:cNvPr id="1890" name="TextBox 1889">
              <a:extLst>
                <a:ext uri="{FF2B5EF4-FFF2-40B4-BE49-F238E27FC236}">
                  <a16:creationId xmlns:a16="http://schemas.microsoft.com/office/drawing/2014/main" id="{4507F72D-3F2B-7DD7-251E-92222F9A7640}"/>
                </a:ext>
              </a:extLst>
            </p:cNvPr>
            <p:cNvSpPr txBox="1"/>
            <p:nvPr/>
          </p:nvSpPr>
          <p:spPr>
            <a:xfrm>
              <a:off x="1269766"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139</a:t>
              </a:r>
            </a:p>
          </p:txBody>
        </p:sp>
        <p:sp>
          <p:nvSpPr>
            <p:cNvPr id="1891" name="TextBox 1890">
              <a:extLst>
                <a:ext uri="{FF2B5EF4-FFF2-40B4-BE49-F238E27FC236}">
                  <a16:creationId xmlns:a16="http://schemas.microsoft.com/office/drawing/2014/main" id="{E14DC568-BFC9-ADF3-21D0-EF34F188E9AD}"/>
                </a:ext>
              </a:extLst>
            </p:cNvPr>
            <p:cNvSpPr txBox="1"/>
            <p:nvPr/>
          </p:nvSpPr>
          <p:spPr>
            <a:xfrm>
              <a:off x="1413383"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135</a:t>
              </a:r>
            </a:p>
          </p:txBody>
        </p:sp>
        <p:sp>
          <p:nvSpPr>
            <p:cNvPr id="1892" name="TextBox 1891">
              <a:extLst>
                <a:ext uri="{FF2B5EF4-FFF2-40B4-BE49-F238E27FC236}">
                  <a16:creationId xmlns:a16="http://schemas.microsoft.com/office/drawing/2014/main" id="{ADF35427-646C-0839-2D45-CA3CE97BD4B9}"/>
                </a:ext>
              </a:extLst>
            </p:cNvPr>
            <p:cNvSpPr txBox="1"/>
            <p:nvPr/>
          </p:nvSpPr>
          <p:spPr>
            <a:xfrm>
              <a:off x="1557073"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130</a:t>
              </a:r>
            </a:p>
          </p:txBody>
        </p:sp>
        <p:sp>
          <p:nvSpPr>
            <p:cNvPr id="1893" name="TextBox 1892">
              <a:extLst>
                <a:ext uri="{FF2B5EF4-FFF2-40B4-BE49-F238E27FC236}">
                  <a16:creationId xmlns:a16="http://schemas.microsoft.com/office/drawing/2014/main" id="{98B942AD-63BA-CCD7-56E0-2A54ABA69A58}"/>
                </a:ext>
              </a:extLst>
            </p:cNvPr>
            <p:cNvSpPr txBox="1"/>
            <p:nvPr/>
          </p:nvSpPr>
          <p:spPr>
            <a:xfrm>
              <a:off x="1700690"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124</a:t>
              </a:r>
            </a:p>
          </p:txBody>
        </p:sp>
        <p:sp>
          <p:nvSpPr>
            <p:cNvPr id="1894" name="TextBox 1893">
              <a:extLst>
                <a:ext uri="{FF2B5EF4-FFF2-40B4-BE49-F238E27FC236}">
                  <a16:creationId xmlns:a16="http://schemas.microsoft.com/office/drawing/2014/main" id="{449BBA84-E77C-CA4C-874F-BA7964263CDE}"/>
                </a:ext>
              </a:extLst>
            </p:cNvPr>
            <p:cNvSpPr txBox="1"/>
            <p:nvPr/>
          </p:nvSpPr>
          <p:spPr>
            <a:xfrm>
              <a:off x="1844391"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115</a:t>
              </a:r>
            </a:p>
          </p:txBody>
        </p:sp>
        <p:sp>
          <p:nvSpPr>
            <p:cNvPr id="1895" name="TextBox 1894">
              <a:extLst>
                <a:ext uri="{FF2B5EF4-FFF2-40B4-BE49-F238E27FC236}">
                  <a16:creationId xmlns:a16="http://schemas.microsoft.com/office/drawing/2014/main" id="{5FA505AB-5A84-4D8A-16AB-8076343CA970}"/>
                </a:ext>
              </a:extLst>
            </p:cNvPr>
            <p:cNvSpPr txBox="1"/>
            <p:nvPr/>
          </p:nvSpPr>
          <p:spPr>
            <a:xfrm>
              <a:off x="1987997"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109</a:t>
              </a:r>
            </a:p>
          </p:txBody>
        </p:sp>
        <p:sp>
          <p:nvSpPr>
            <p:cNvPr id="1896" name="TextBox 1895">
              <a:extLst>
                <a:ext uri="{FF2B5EF4-FFF2-40B4-BE49-F238E27FC236}">
                  <a16:creationId xmlns:a16="http://schemas.microsoft.com/office/drawing/2014/main" id="{8A13999B-270D-C949-6C57-11BE5DA6CFAC}"/>
                </a:ext>
              </a:extLst>
            </p:cNvPr>
            <p:cNvSpPr txBox="1"/>
            <p:nvPr/>
          </p:nvSpPr>
          <p:spPr>
            <a:xfrm>
              <a:off x="2131602" y="5937215"/>
              <a:ext cx="319318"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104</a:t>
              </a:r>
            </a:p>
          </p:txBody>
        </p:sp>
        <p:sp>
          <p:nvSpPr>
            <p:cNvPr id="1897" name="TextBox 1896">
              <a:extLst>
                <a:ext uri="{FF2B5EF4-FFF2-40B4-BE49-F238E27FC236}">
                  <a16:creationId xmlns:a16="http://schemas.microsoft.com/office/drawing/2014/main" id="{0D3FC172-3F43-F148-D258-432DB610DD4A}"/>
                </a:ext>
              </a:extLst>
            </p:cNvPr>
            <p:cNvSpPr txBox="1"/>
            <p:nvPr/>
          </p:nvSpPr>
          <p:spPr>
            <a:xfrm>
              <a:off x="2294639"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98</a:t>
              </a:r>
            </a:p>
          </p:txBody>
        </p:sp>
        <p:sp>
          <p:nvSpPr>
            <p:cNvPr id="1898" name="TextBox 1897">
              <a:extLst>
                <a:ext uri="{FF2B5EF4-FFF2-40B4-BE49-F238E27FC236}">
                  <a16:creationId xmlns:a16="http://schemas.microsoft.com/office/drawing/2014/main" id="{E0ABFC20-5746-5D36-4416-BFB6D9A0B464}"/>
                </a:ext>
              </a:extLst>
            </p:cNvPr>
            <p:cNvSpPr txBox="1"/>
            <p:nvPr/>
          </p:nvSpPr>
          <p:spPr>
            <a:xfrm>
              <a:off x="2440209"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96</a:t>
              </a:r>
            </a:p>
          </p:txBody>
        </p:sp>
        <p:sp>
          <p:nvSpPr>
            <p:cNvPr id="1899" name="TextBox 1898">
              <a:extLst>
                <a:ext uri="{FF2B5EF4-FFF2-40B4-BE49-F238E27FC236}">
                  <a16:creationId xmlns:a16="http://schemas.microsoft.com/office/drawing/2014/main" id="{71EA0731-79DD-7A5E-EA23-B6953ED004F8}"/>
                </a:ext>
              </a:extLst>
            </p:cNvPr>
            <p:cNvSpPr txBox="1"/>
            <p:nvPr/>
          </p:nvSpPr>
          <p:spPr>
            <a:xfrm>
              <a:off x="2581861"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89</a:t>
              </a:r>
            </a:p>
          </p:txBody>
        </p:sp>
        <p:sp>
          <p:nvSpPr>
            <p:cNvPr id="1900" name="TextBox 1899">
              <a:extLst>
                <a:ext uri="{FF2B5EF4-FFF2-40B4-BE49-F238E27FC236}">
                  <a16:creationId xmlns:a16="http://schemas.microsoft.com/office/drawing/2014/main" id="{43A8C741-C754-17D7-39D5-0A32D89345F2}"/>
                </a:ext>
              </a:extLst>
            </p:cNvPr>
            <p:cNvSpPr txBox="1"/>
            <p:nvPr/>
          </p:nvSpPr>
          <p:spPr>
            <a:xfrm>
              <a:off x="2725414"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80</a:t>
              </a:r>
            </a:p>
          </p:txBody>
        </p:sp>
        <p:sp>
          <p:nvSpPr>
            <p:cNvPr id="1901" name="TextBox 1900">
              <a:extLst>
                <a:ext uri="{FF2B5EF4-FFF2-40B4-BE49-F238E27FC236}">
                  <a16:creationId xmlns:a16="http://schemas.microsoft.com/office/drawing/2014/main" id="{9AA68F68-DB56-2981-BC1E-BB9A31DD33A7}"/>
                </a:ext>
              </a:extLst>
            </p:cNvPr>
            <p:cNvSpPr txBox="1"/>
            <p:nvPr/>
          </p:nvSpPr>
          <p:spPr>
            <a:xfrm>
              <a:off x="2869158"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71</a:t>
              </a:r>
            </a:p>
          </p:txBody>
        </p:sp>
        <p:sp>
          <p:nvSpPr>
            <p:cNvPr id="1902" name="TextBox 1901">
              <a:extLst>
                <a:ext uri="{FF2B5EF4-FFF2-40B4-BE49-F238E27FC236}">
                  <a16:creationId xmlns:a16="http://schemas.microsoft.com/office/drawing/2014/main" id="{848CE5F0-70DC-1275-0DC6-196BDC0EF29B}"/>
                </a:ext>
              </a:extLst>
            </p:cNvPr>
            <p:cNvSpPr txBox="1"/>
            <p:nvPr/>
          </p:nvSpPr>
          <p:spPr>
            <a:xfrm>
              <a:off x="3012774"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56</a:t>
              </a:r>
            </a:p>
          </p:txBody>
        </p:sp>
        <p:sp>
          <p:nvSpPr>
            <p:cNvPr id="1903" name="TextBox 1902">
              <a:extLst>
                <a:ext uri="{FF2B5EF4-FFF2-40B4-BE49-F238E27FC236}">
                  <a16:creationId xmlns:a16="http://schemas.microsoft.com/office/drawing/2014/main" id="{A82F2505-A9D7-DF52-A9BE-571A8A81FB9A}"/>
                </a:ext>
              </a:extLst>
            </p:cNvPr>
            <p:cNvSpPr txBox="1"/>
            <p:nvPr/>
          </p:nvSpPr>
          <p:spPr>
            <a:xfrm>
              <a:off x="3156443"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45</a:t>
              </a:r>
            </a:p>
          </p:txBody>
        </p:sp>
        <p:sp>
          <p:nvSpPr>
            <p:cNvPr id="1904" name="TextBox 1903">
              <a:extLst>
                <a:ext uri="{FF2B5EF4-FFF2-40B4-BE49-F238E27FC236}">
                  <a16:creationId xmlns:a16="http://schemas.microsoft.com/office/drawing/2014/main" id="{B76248DA-2B66-E9F9-ED35-3A75D191BBBD}"/>
                </a:ext>
              </a:extLst>
            </p:cNvPr>
            <p:cNvSpPr txBox="1"/>
            <p:nvPr/>
          </p:nvSpPr>
          <p:spPr>
            <a:xfrm>
              <a:off x="3299921" y="59381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37</a:t>
              </a:r>
            </a:p>
          </p:txBody>
        </p:sp>
        <p:sp>
          <p:nvSpPr>
            <p:cNvPr id="1905" name="TextBox 1904">
              <a:extLst>
                <a:ext uri="{FF2B5EF4-FFF2-40B4-BE49-F238E27FC236}">
                  <a16:creationId xmlns:a16="http://schemas.microsoft.com/office/drawing/2014/main" id="{1FCFB0CB-C6A7-7DA7-7849-C144C308E21C}"/>
                </a:ext>
              </a:extLst>
            </p:cNvPr>
            <p:cNvSpPr txBox="1"/>
            <p:nvPr/>
          </p:nvSpPr>
          <p:spPr>
            <a:xfrm>
              <a:off x="3443686"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a:t>
              </a:r>
            </a:p>
          </p:txBody>
        </p:sp>
        <p:sp>
          <p:nvSpPr>
            <p:cNvPr id="1906" name="TextBox 1905">
              <a:extLst>
                <a:ext uri="{FF2B5EF4-FFF2-40B4-BE49-F238E27FC236}">
                  <a16:creationId xmlns:a16="http://schemas.microsoft.com/office/drawing/2014/main" id="{861C9C6D-5B07-8803-E54E-9F54A6C2B81C}"/>
                </a:ext>
              </a:extLst>
            </p:cNvPr>
            <p:cNvSpPr txBox="1"/>
            <p:nvPr/>
          </p:nvSpPr>
          <p:spPr>
            <a:xfrm>
              <a:off x="3587387"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a:t>
              </a:r>
            </a:p>
          </p:txBody>
        </p:sp>
        <p:sp>
          <p:nvSpPr>
            <p:cNvPr id="1907" name="TextBox 1906">
              <a:extLst>
                <a:ext uri="{FF2B5EF4-FFF2-40B4-BE49-F238E27FC236}">
                  <a16:creationId xmlns:a16="http://schemas.microsoft.com/office/drawing/2014/main" id="{26D463E3-4CA0-B132-E873-311B6F92560F}"/>
                </a:ext>
              </a:extLst>
            </p:cNvPr>
            <p:cNvSpPr txBox="1"/>
            <p:nvPr/>
          </p:nvSpPr>
          <p:spPr>
            <a:xfrm>
              <a:off x="3730993"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23</a:t>
              </a:r>
            </a:p>
          </p:txBody>
        </p:sp>
        <p:sp>
          <p:nvSpPr>
            <p:cNvPr id="1908" name="TextBox 1907">
              <a:extLst>
                <a:ext uri="{FF2B5EF4-FFF2-40B4-BE49-F238E27FC236}">
                  <a16:creationId xmlns:a16="http://schemas.microsoft.com/office/drawing/2014/main" id="{BD388046-7A87-1144-A2CB-02AB86073B03}"/>
                </a:ext>
              </a:extLst>
            </p:cNvPr>
            <p:cNvSpPr txBox="1"/>
            <p:nvPr/>
          </p:nvSpPr>
          <p:spPr>
            <a:xfrm>
              <a:off x="3874609"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a:t>
              </a:r>
            </a:p>
          </p:txBody>
        </p:sp>
        <p:sp>
          <p:nvSpPr>
            <p:cNvPr id="1909" name="TextBox 1908">
              <a:extLst>
                <a:ext uri="{FF2B5EF4-FFF2-40B4-BE49-F238E27FC236}">
                  <a16:creationId xmlns:a16="http://schemas.microsoft.com/office/drawing/2014/main" id="{04394031-8748-EBC4-2418-52B0CEB1DEF2}"/>
                </a:ext>
              </a:extLst>
            </p:cNvPr>
            <p:cNvSpPr txBox="1"/>
            <p:nvPr/>
          </p:nvSpPr>
          <p:spPr>
            <a:xfrm>
              <a:off x="4018310" y="5937215"/>
              <a:ext cx="274434"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910" name="TextBox 1909">
              <a:extLst>
                <a:ext uri="{FF2B5EF4-FFF2-40B4-BE49-F238E27FC236}">
                  <a16:creationId xmlns:a16="http://schemas.microsoft.com/office/drawing/2014/main" id="{5996DF17-27E3-33B3-A95E-8DDF37C22AEB}"/>
                </a:ext>
              </a:extLst>
            </p:cNvPr>
            <p:cNvSpPr txBox="1"/>
            <p:nvPr/>
          </p:nvSpPr>
          <p:spPr>
            <a:xfrm>
              <a:off x="4181242" y="5937215"/>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a:t>
              </a:r>
            </a:p>
          </p:txBody>
        </p:sp>
        <p:sp>
          <p:nvSpPr>
            <p:cNvPr id="1911" name="TextBox 1910">
              <a:extLst>
                <a:ext uri="{FF2B5EF4-FFF2-40B4-BE49-F238E27FC236}">
                  <a16:creationId xmlns:a16="http://schemas.microsoft.com/office/drawing/2014/main" id="{C9DFE7C0-E9F4-3FDE-CD0C-95954A26FB24}"/>
                </a:ext>
              </a:extLst>
            </p:cNvPr>
            <p:cNvSpPr txBox="1"/>
            <p:nvPr/>
          </p:nvSpPr>
          <p:spPr>
            <a:xfrm>
              <a:off x="4324954" y="5937215"/>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a:t>
              </a:r>
            </a:p>
          </p:txBody>
        </p:sp>
        <p:sp>
          <p:nvSpPr>
            <p:cNvPr id="1912" name="TextBox 1911">
              <a:extLst>
                <a:ext uri="{FF2B5EF4-FFF2-40B4-BE49-F238E27FC236}">
                  <a16:creationId xmlns:a16="http://schemas.microsoft.com/office/drawing/2014/main" id="{0252AF73-F37A-BAD7-0A2D-81C630BDB450}"/>
                </a:ext>
              </a:extLst>
            </p:cNvPr>
            <p:cNvSpPr txBox="1"/>
            <p:nvPr/>
          </p:nvSpPr>
          <p:spPr>
            <a:xfrm>
              <a:off x="4468559" y="5937215"/>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913" name="TextBox 1912">
              <a:extLst>
                <a:ext uri="{FF2B5EF4-FFF2-40B4-BE49-F238E27FC236}">
                  <a16:creationId xmlns:a16="http://schemas.microsoft.com/office/drawing/2014/main" id="{8DD6BFCD-661D-11FE-3343-CB0336C60A65}"/>
                </a:ext>
              </a:extLst>
            </p:cNvPr>
            <p:cNvSpPr txBox="1"/>
            <p:nvPr/>
          </p:nvSpPr>
          <p:spPr>
            <a:xfrm>
              <a:off x="4612164" y="5937215"/>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4" name="TextBox 1913">
              <a:extLst>
                <a:ext uri="{FF2B5EF4-FFF2-40B4-BE49-F238E27FC236}">
                  <a16:creationId xmlns:a16="http://schemas.microsoft.com/office/drawing/2014/main" id="{8DF07B80-8FC3-8482-837D-5E7D8682FF52}"/>
                </a:ext>
              </a:extLst>
            </p:cNvPr>
            <p:cNvSpPr txBox="1"/>
            <p:nvPr/>
          </p:nvSpPr>
          <p:spPr>
            <a:xfrm>
              <a:off x="4748840" y="5937215"/>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sp>
          <p:nvSpPr>
            <p:cNvPr id="1915" name="TextBox 1914">
              <a:extLst>
                <a:ext uri="{FF2B5EF4-FFF2-40B4-BE49-F238E27FC236}">
                  <a16:creationId xmlns:a16="http://schemas.microsoft.com/office/drawing/2014/main" id="{E057D9F6-97E4-7E02-BA72-E00BF72D1265}"/>
                </a:ext>
              </a:extLst>
            </p:cNvPr>
            <p:cNvSpPr txBox="1"/>
            <p:nvPr/>
          </p:nvSpPr>
          <p:spPr>
            <a:xfrm>
              <a:off x="5044138"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a:t>
              </a:r>
            </a:p>
          </p:txBody>
        </p:sp>
        <p:sp>
          <p:nvSpPr>
            <p:cNvPr id="1916" name="TextBox 1915">
              <a:extLst>
                <a:ext uri="{FF2B5EF4-FFF2-40B4-BE49-F238E27FC236}">
                  <a16:creationId xmlns:a16="http://schemas.microsoft.com/office/drawing/2014/main" id="{8A4B1072-86EF-E3ED-A8FA-C27809B0720F}"/>
                </a:ext>
              </a:extLst>
            </p:cNvPr>
            <p:cNvSpPr txBox="1"/>
            <p:nvPr/>
          </p:nvSpPr>
          <p:spPr>
            <a:xfrm>
              <a:off x="5187743"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7" name="TextBox 1916">
              <a:extLst>
                <a:ext uri="{FF2B5EF4-FFF2-40B4-BE49-F238E27FC236}">
                  <a16:creationId xmlns:a16="http://schemas.microsoft.com/office/drawing/2014/main" id="{D953331B-9AC1-1CDD-048D-DCCFFCE5BB3A}"/>
                </a:ext>
              </a:extLst>
            </p:cNvPr>
            <p:cNvSpPr txBox="1"/>
            <p:nvPr/>
          </p:nvSpPr>
          <p:spPr>
            <a:xfrm>
              <a:off x="5331349"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8" name="TextBox 1917">
              <a:extLst>
                <a:ext uri="{FF2B5EF4-FFF2-40B4-BE49-F238E27FC236}">
                  <a16:creationId xmlns:a16="http://schemas.microsoft.com/office/drawing/2014/main" id="{6EB4A3D9-7E29-6C77-33D4-C8B79EBEB613}"/>
                </a:ext>
              </a:extLst>
            </p:cNvPr>
            <p:cNvSpPr txBox="1"/>
            <p:nvPr/>
          </p:nvSpPr>
          <p:spPr>
            <a:xfrm>
              <a:off x="5468025"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9" name="TextBox 1918">
              <a:extLst>
                <a:ext uri="{FF2B5EF4-FFF2-40B4-BE49-F238E27FC236}">
                  <a16:creationId xmlns:a16="http://schemas.microsoft.com/office/drawing/2014/main" id="{A111099D-B445-795F-A1E7-35C79062B6BE}"/>
                </a:ext>
              </a:extLst>
            </p:cNvPr>
            <p:cNvSpPr txBox="1"/>
            <p:nvPr/>
          </p:nvSpPr>
          <p:spPr>
            <a:xfrm>
              <a:off x="5618667" y="5798156"/>
              <a:ext cx="229550" cy="200055"/>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grpSp>
      <p:grpSp>
        <p:nvGrpSpPr>
          <p:cNvPr id="8" name="Group 7">
            <a:extLst>
              <a:ext uri="{FF2B5EF4-FFF2-40B4-BE49-F238E27FC236}">
                <a16:creationId xmlns:a16="http://schemas.microsoft.com/office/drawing/2014/main" id="{91A4FFE8-0EAE-70F1-5936-15BBB9151991}"/>
              </a:ext>
            </a:extLst>
          </p:cNvPr>
          <p:cNvGrpSpPr/>
          <p:nvPr/>
        </p:nvGrpSpPr>
        <p:grpSpPr>
          <a:xfrm>
            <a:off x="6787316" y="2460374"/>
            <a:ext cx="4746458" cy="1747574"/>
            <a:chOff x="861084" y="2399367"/>
            <a:chExt cx="4746458" cy="1747574"/>
          </a:xfrm>
        </p:grpSpPr>
        <p:sp>
          <p:nvSpPr>
            <p:cNvPr id="2203" name="Freeform 68">
              <a:extLst>
                <a:ext uri="{FF2B5EF4-FFF2-40B4-BE49-F238E27FC236}">
                  <a16:creationId xmlns:a16="http://schemas.microsoft.com/office/drawing/2014/main" id="{00B53537-0DC8-4F44-F39B-D25594987C8E}"/>
                </a:ext>
              </a:extLst>
            </p:cNvPr>
            <p:cNvSpPr/>
            <p:nvPr/>
          </p:nvSpPr>
          <p:spPr>
            <a:xfrm>
              <a:off x="861084" y="2405291"/>
              <a:ext cx="4725372" cy="1717953"/>
            </a:xfrm>
            <a:custGeom>
              <a:avLst/>
              <a:gdLst>
                <a:gd name="connsiteX0" fmla="*/ 0 w 6771483"/>
                <a:gd name="connsiteY0" fmla="*/ 0 h 2192040"/>
                <a:gd name="connsiteX1" fmla="*/ 80073 w 6771483"/>
                <a:gd name="connsiteY1" fmla="*/ 0 h 2192040"/>
                <a:gd name="connsiteX2" fmla="*/ 80073 w 6771483"/>
                <a:gd name="connsiteY2" fmla="*/ 12094 h 2192040"/>
                <a:gd name="connsiteX3" fmla="*/ 87627 w 6771483"/>
                <a:gd name="connsiteY3" fmla="*/ 12094 h 2192040"/>
                <a:gd name="connsiteX4" fmla="*/ 87627 w 6771483"/>
                <a:gd name="connsiteY4" fmla="*/ 22676 h 2192040"/>
                <a:gd name="connsiteX5" fmla="*/ 113311 w 6771483"/>
                <a:gd name="connsiteY5" fmla="*/ 22676 h 2192040"/>
                <a:gd name="connsiteX6" fmla="*/ 113311 w 6771483"/>
                <a:gd name="connsiteY6" fmla="*/ 33259 h 2192040"/>
                <a:gd name="connsiteX7" fmla="*/ 126909 w 6771483"/>
                <a:gd name="connsiteY7" fmla="*/ 33259 h 2192040"/>
                <a:gd name="connsiteX8" fmla="*/ 126909 w 6771483"/>
                <a:gd name="connsiteY8" fmla="*/ 45353 h 2192040"/>
                <a:gd name="connsiteX9" fmla="*/ 222090 w 6771483"/>
                <a:gd name="connsiteY9" fmla="*/ 45353 h 2192040"/>
                <a:gd name="connsiteX10" fmla="*/ 222090 w 6771483"/>
                <a:gd name="connsiteY10" fmla="*/ 55935 h 2192040"/>
                <a:gd name="connsiteX11" fmla="*/ 376194 w 6771483"/>
                <a:gd name="connsiteY11" fmla="*/ 55935 h 2192040"/>
                <a:gd name="connsiteX12" fmla="*/ 376194 w 6771483"/>
                <a:gd name="connsiteY12" fmla="*/ 66517 h 2192040"/>
                <a:gd name="connsiteX13" fmla="*/ 450224 w 6771483"/>
                <a:gd name="connsiteY13" fmla="*/ 66517 h 2192040"/>
                <a:gd name="connsiteX14" fmla="*/ 450224 w 6771483"/>
                <a:gd name="connsiteY14" fmla="*/ 78611 h 2192040"/>
                <a:gd name="connsiteX15" fmla="*/ 463821 w 6771483"/>
                <a:gd name="connsiteY15" fmla="*/ 78611 h 2192040"/>
                <a:gd name="connsiteX16" fmla="*/ 463821 w 6771483"/>
                <a:gd name="connsiteY16" fmla="*/ 89193 h 2192040"/>
                <a:gd name="connsiteX17" fmla="*/ 483462 w 6771483"/>
                <a:gd name="connsiteY17" fmla="*/ 89193 h 2192040"/>
                <a:gd name="connsiteX18" fmla="*/ 483462 w 6771483"/>
                <a:gd name="connsiteY18" fmla="*/ 99776 h 2192040"/>
                <a:gd name="connsiteX19" fmla="*/ 610370 w 6771483"/>
                <a:gd name="connsiteY19" fmla="*/ 99776 h 2192040"/>
                <a:gd name="connsiteX20" fmla="*/ 610370 w 6771483"/>
                <a:gd name="connsiteY20" fmla="*/ 111870 h 2192040"/>
                <a:gd name="connsiteX21" fmla="*/ 645119 w 6771483"/>
                <a:gd name="connsiteY21" fmla="*/ 111870 h 2192040"/>
                <a:gd name="connsiteX22" fmla="*/ 645119 w 6771483"/>
                <a:gd name="connsiteY22" fmla="*/ 122452 h 2192040"/>
                <a:gd name="connsiteX23" fmla="*/ 719149 w 6771483"/>
                <a:gd name="connsiteY23" fmla="*/ 122452 h 2192040"/>
                <a:gd name="connsiteX24" fmla="*/ 719149 w 6771483"/>
                <a:gd name="connsiteY24" fmla="*/ 133034 h 2192040"/>
                <a:gd name="connsiteX25" fmla="*/ 920088 w 6771483"/>
                <a:gd name="connsiteY25" fmla="*/ 133034 h 2192040"/>
                <a:gd name="connsiteX26" fmla="*/ 920088 w 6771483"/>
                <a:gd name="connsiteY26" fmla="*/ 145128 h 2192040"/>
                <a:gd name="connsiteX27" fmla="*/ 933685 w 6771483"/>
                <a:gd name="connsiteY27" fmla="*/ 145128 h 2192040"/>
                <a:gd name="connsiteX28" fmla="*/ 933685 w 6771483"/>
                <a:gd name="connsiteY28" fmla="*/ 155711 h 2192040"/>
                <a:gd name="connsiteX29" fmla="*/ 939729 w 6771483"/>
                <a:gd name="connsiteY29" fmla="*/ 155711 h 2192040"/>
                <a:gd name="connsiteX30" fmla="*/ 939729 w 6771483"/>
                <a:gd name="connsiteY30" fmla="*/ 167805 h 2192040"/>
                <a:gd name="connsiteX31" fmla="*/ 947283 w 6771483"/>
                <a:gd name="connsiteY31" fmla="*/ 167805 h 2192040"/>
                <a:gd name="connsiteX32" fmla="*/ 947283 w 6771483"/>
                <a:gd name="connsiteY32" fmla="*/ 178387 h 2192040"/>
                <a:gd name="connsiteX33" fmla="*/ 1007715 w 6771483"/>
                <a:gd name="connsiteY33" fmla="*/ 178387 h 2192040"/>
                <a:gd name="connsiteX34" fmla="*/ 1007715 w 6771483"/>
                <a:gd name="connsiteY34" fmla="*/ 188969 h 2192040"/>
                <a:gd name="connsiteX35" fmla="*/ 1048507 w 6771483"/>
                <a:gd name="connsiteY35" fmla="*/ 188969 h 2192040"/>
                <a:gd name="connsiteX36" fmla="*/ 1048507 w 6771483"/>
                <a:gd name="connsiteY36" fmla="*/ 201063 h 2192040"/>
                <a:gd name="connsiteX37" fmla="*/ 1134624 w 6771483"/>
                <a:gd name="connsiteY37" fmla="*/ 201063 h 2192040"/>
                <a:gd name="connsiteX38" fmla="*/ 1134624 w 6771483"/>
                <a:gd name="connsiteY38" fmla="*/ 211645 h 2192040"/>
                <a:gd name="connsiteX39" fmla="*/ 1169373 w 6771483"/>
                <a:gd name="connsiteY39" fmla="*/ 211645 h 2192040"/>
                <a:gd name="connsiteX40" fmla="*/ 1169373 w 6771483"/>
                <a:gd name="connsiteY40" fmla="*/ 234322 h 2192040"/>
                <a:gd name="connsiteX41" fmla="*/ 1309879 w 6771483"/>
                <a:gd name="connsiteY41" fmla="*/ 234322 h 2192040"/>
                <a:gd name="connsiteX42" fmla="*/ 1309879 w 6771483"/>
                <a:gd name="connsiteY42" fmla="*/ 246416 h 2192040"/>
                <a:gd name="connsiteX43" fmla="*/ 1315922 w 6771483"/>
                <a:gd name="connsiteY43" fmla="*/ 246416 h 2192040"/>
                <a:gd name="connsiteX44" fmla="*/ 1315922 w 6771483"/>
                <a:gd name="connsiteY44" fmla="*/ 256998 h 2192040"/>
                <a:gd name="connsiteX45" fmla="*/ 1343117 w 6771483"/>
                <a:gd name="connsiteY45" fmla="*/ 256998 h 2192040"/>
                <a:gd name="connsiteX46" fmla="*/ 1343117 w 6771483"/>
                <a:gd name="connsiteY46" fmla="*/ 269092 h 2192040"/>
                <a:gd name="connsiteX47" fmla="*/ 1356714 w 6771483"/>
                <a:gd name="connsiteY47" fmla="*/ 269092 h 2192040"/>
                <a:gd name="connsiteX48" fmla="*/ 1356714 w 6771483"/>
                <a:gd name="connsiteY48" fmla="*/ 279674 h 2192040"/>
                <a:gd name="connsiteX49" fmla="*/ 1370312 w 6771483"/>
                <a:gd name="connsiteY49" fmla="*/ 279674 h 2192040"/>
                <a:gd name="connsiteX50" fmla="*/ 1370312 w 6771483"/>
                <a:gd name="connsiteY50" fmla="*/ 290256 h 2192040"/>
                <a:gd name="connsiteX51" fmla="*/ 1376355 w 6771483"/>
                <a:gd name="connsiteY51" fmla="*/ 290256 h 2192040"/>
                <a:gd name="connsiteX52" fmla="*/ 1376355 w 6771483"/>
                <a:gd name="connsiteY52" fmla="*/ 302351 h 2192040"/>
                <a:gd name="connsiteX53" fmla="*/ 1383909 w 6771483"/>
                <a:gd name="connsiteY53" fmla="*/ 302351 h 2192040"/>
                <a:gd name="connsiteX54" fmla="*/ 1383909 w 6771483"/>
                <a:gd name="connsiteY54" fmla="*/ 312933 h 2192040"/>
                <a:gd name="connsiteX55" fmla="*/ 1389952 w 6771483"/>
                <a:gd name="connsiteY55" fmla="*/ 312933 h 2192040"/>
                <a:gd name="connsiteX56" fmla="*/ 1389952 w 6771483"/>
                <a:gd name="connsiteY56" fmla="*/ 325027 h 2192040"/>
                <a:gd name="connsiteX57" fmla="*/ 1424701 w 6771483"/>
                <a:gd name="connsiteY57" fmla="*/ 325027 h 2192040"/>
                <a:gd name="connsiteX58" fmla="*/ 1424701 w 6771483"/>
                <a:gd name="connsiteY58" fmla="*/ 335609 h 2192040"/>
                <a:gd name="connsiteX59" fmla="*/ 1485134 w 6771483"/>
                <a:gd name="connsiteY59" fmla="*/ 335609 h 2192040"/>
                <a:gd name="connsiteX60" fmla="*/ 1485134 w 6771483"/>
                <a:gd name="connsiteY60" fmla="*/ 347703 h 2192040"/>
                <a:gd name="connsiteX61" fmla="*/ 1565207 w 6771483"/>
                <a:gd name="connsiteY61" fmla="*/ 347703 h 2192040"/>
                <a:gd name="connsiteX62" fmla="*/ 1565207 w 6771483"/>
                <a:gd name="connsiteY62" fmla="*/ 370379 h 2192040"/>
                <a:gd name="connsiteX63" fmla="*/ 1571250 w 6771483"/>
                <a:gd name="connsiteY63" fmla="*/ 370379 h 2192040"/>
                <a:gd name="connsiteX64" fmla="*/ 1571250 w 6771483"/>
                <a:gd name="connsiteY64" fmla="*/ 380962 h 2192040"/>
                <a:gd name="connsiteX65" fmla="*/ 1584848 w 6771483"/>
                <a:gd name="connsiteY65" fmla="*/ 380962 h 2192040"/>
                <a:gd name="connsiteX66" fmla="*/ 1584848 w 6771483"/>
                <a:gd name="connsiteY66" fmla="*/ 393056 h 2192040"/>
                <a:gd name="connsiteX67" fmla="*/ 1605999 w 6771483"/>
                <a:gd name="connsiteY67" fmla="*/ 393056 h 2192040"/>
                <a:gd name="connsiteX68" fmla="*/ 1605999 w 6771483"/>
                <a:gd name="connsiteY68" fmla="*/ 403638 h 2192040"/>
                <a:gd name="connsiteX69" fmla="*/ 1631683 w 6771483"/>
                <a:gd name="connsiteY69" fmla="*/ 403638 h 2192040"/>
                <a:gd name="connsiteX70" fmla="*/ 1631683 w 6771483"/>
                <a:gd name="connsiteY70" fmla="*/ 426314 h 2192040"/>
                <a:gd name="connsiteX71" fmla="*/ 1645280 w 6771483"/>
                <a:gd name="connsiteY71" fmla="*/ 426314 h 2192040"/>
                <a:gd name="connsiteX72" fmla="*/ 1645280 w 6771483"/>
                <a:gd name="connsiteY72" fmla="*/ 438408 h 2192040"/>
                <a:gd name="connsiteX73" fmla="*/ 1686072 w 6771483"/>
                <a:gd name="connsiteY73" fmla="*/ 438408 h 2192040"/>
                <a:gd name="connsiteX74" fmla="*/ 1686072 w 6771483"/>
                <a:gd name="connsiteY74" fmla="*/ 448990 h 2192040"/>
                <a:gd name="connsiteX75" fmla="*/ 1812981 w 6771483"/>
                <a:gd name="connsiteY75" fmla="*/ 448990 h 2192040"/>
                <a:gd name="connsiteX76" fmla="*/ 1812981 w 6771483"/>
                <a:gd name="connsiteY76" fmla="*/ 461085 h 2192040"/>
                <a:gd name="connsiteX77" fmla="*/ 1861327 w 6771483"/>
                <a:gd name="connsiteY77" fmla="*/ 461085 h 2192040"/>
                <a:gd name="connsiteX78" fmla="*/ 1861327 w 6771483"/>
                <a:gd name="connsiteY78" fmla="*/ 471667 h 2192040"/>
                <a:gd name="connsiteX79" fmla="*/ 1887011 w 6771483"/>
                <a:gd name="connsiteY79" fmla="*/ 471667 h 2192040"/>
                <a:gd name="connsiteX80" fmla="*/ 1887011 w 6771483"/>
                <a:gd name="connsiteY80" fmla="*/ 483761 h 2192040"/>
                <a:gd name="connsiteX81" fmla="*/ 1914206 w 6771483"/>
                <a:gd name="connsiteY81" fmla="*/ 483761 h 2192040"/>
                <a:gd name="connsiteX82" fmla="*/ 1914206 w 6771483"/>
                <a:gd name="connsiteY82" fmla="*/ 494343 h 2192040"/>
                <a:gd name="connsiteX83" fmla="*/ 1935357 w 6771483"/>
                <a:gd name="connsiteY83" fmla="*/ 494343 h 2192040"/>
                <a:gd name="connsiteX84" fmla="*/ 1935357 w 6771483"/>
                <a:gd name="connsiteY84" fmla="*/ 506437 h 2192040"/>
                <a:gd name="connsiteX85" fmla="*/ 1947444 w 6771483"/>
                <a:gd name="connsiteY85" fmla="*/ 506437 h 2192040"/>
                <a:gd name="connsiteX86" fmla="*/ 1947444 w 6771483"/>
                <a:gd name="connsiteY86" fmla="*/ 518531 h 2192040"/>
                <a:gd name="connsiteX87" fmla="*/ 1961041 w 6771483"/>
                <a:gd name="connsiteY87" fmla="*/ 518531 h 2192040"/>
                <a:gd name="connsiteX88" fmla="*/ 1961041 w 6771483"/>
                <a:gd name="connsiteY88" fmla="*/ 529113 h 2192040"/>
                <a:gd name="connsiteX89" fmla="*/ 2029028 w 6771483"/>
                <a:gd name="connsiteY89" fmla="*/ 529113 h 2192040"/>
                <a:gd name="connsiteX90" fmla="*/ 2029028 w 6771483"/>
                <a:gd name="connsiteY90" fmla="*/ 541207 h 2192040"/>
                <a:gd name="connsiteX91" fmla="*/ 2035071 w 6771483"/>
                <a:gd name="connsiteY91" fmla="*/ 541207 h 2192040"/>
                <a:gd name="connsiteX92" fmla="*/ 2035071 w 6771483"/>
                <a:gd name="connsiteY92" fmla="*/ 563884 h 2192040"/>
                <a:gd name="connsiteX93" fmla="*/ 2081906 w 6771483"/>
                <a:gd name="connsiteY93" fmla="*/ 563884 h 2192040"/>
                <a:gd name="connsiteX94" fmla="*/ 2081906 w 6771483"/>
                <a:gd name="connsiteY94" fmla="*/ 575978 h 2192040"/>
                <a:gd name="connsiteX95" fmla="*/ 2116655 w 6771483"/>
                <a:gd name="connsiteY95" fmla="*/ 575978 h 2192040"/>
                <a:gd name="connsiteX96" fmla="*/ 2116655 w 6771483"/>
                <a:gd name="connsiteY96" fmla="*/ 586560 h 2192040"/>
                <a:gd name="connsiteX97" fmla="*/ 2155937 w 6771483"/>
                <a:gd name="connsiteY97" fmla="*/ 586560 h 2192040"/>
                <a:gd name="connsiteX98" fmla="*/ 2155937 w 6771483"/>
                <a:gd name="connsiteY98" fmla="*/ 598654 h 2192040"/>
                <a:gd name="connsiteX99" fmla="*/ 2223923 w 6771483"/>
                <a:gd name="connsiteY99" fmla="*/ 598654 h 2192040"/>
                <a:gd name="connsiteX100" fmla="*/ 2223923 w 6771483"/>
                <a:gd name="connsiteY100" fmla="*/ 610748 h 2192040"/>
                <a:gd name="connsiteX101" fmla="*/ 2251118 w 6771483"/>
                <a:gd name="connsiteY101" fmla="*/ 610748 h 2192040"/>
                <a:gd name="connsiteX102" fmla="*/ 2251118 w 6771483"/>
                <a:gd name="connsiteY102" fmla="*/ 621330 h 2192040"/>
                <a:gd name="connsiteX103" fmla="*/ 2317594 w 6771483"/>
                <a:gd name="connsiteY103" fmla="*/ 621330 h 2192040"/>
                <a:gd name="connsiteX104" fmla="*/ 2317594 w 6771483"/>
                <a:gd name="connsiteY104" fmla="*/ 633424 h 2192040"/>
                <a:gd name="connsiteX105" fmla="*/ 2331191 w 6771483"/>
                <a:gd name="connsiteY105" fmla="*/ 633424 h 2192040"/>
                <a:gd name="connsiteX106" fmla="*/ 2331191 w 6771483"/>
                <a:gd name="connsiteY106" fmla="*/ 645518 h 2192040"/>
                <a:gd name="connsiteX107" fmla="*/ 2350832 w 6771483"/>
                <a:gd name="connsiteY107" fmla="*/ 645518 h 2192040"/>
                <a:gd name="connsiteX108" fmla="*/ 2350832 w 6771483"/>
                <a:gd name="connsiteY108" fmla="*/ 657612 h 2192040"/>
                <a:gd name="connsiteX109" fmla="*/ 2358386 w 6771483"/>
                <a:gd name="connsiteY109" fmla="*/ 657612 h 2192040"/>
                <a:gd name="connsiteX110" fmla="*/ 2358386 w 6771483"/>
                <a:gd name="connsiteY110" fmla="*/ 668195 h 2192040"/>
                <a:gd name="connsiteX111" fmla="*/ 2391624 w 6771483"/>
                <a:gd name="connsiteY111" fmla="*/ 668195 h 2192040"/>
                <a:gd name="connsiteX112" fmla="*/ 2391624 w 6771483"/>
                <a:gd name="connsiteY112" fmla="*/ 680289 h 2192040"/>
                <a:gd name="connsiteX113" fmla="*/ 2411265 w 6771483"/>
                <a:gd name="connsiteY113" fmla="*/ 680289 h 2192040"/>
                <a:gd name="connsiteX114" fmla="*/ 2411265 w 6771483"/>
                <a:gd name="connsiteY114" fmla="*/ 692383 h 2192040"/>
                <a:gd name="connsiteX115" fmla="*/ 2432416 w 6771483"/>
                <a:gd name="connsiteY115" fmla="*/ 692383 h 2192040"/>
                <a:gd name="connsiteX116" fmla="*/ 2432416 w 6771483"/>
                <a:gd name="connsiteY116" fmla="*/ 704477 h 2192040"/>
                <a:gd name="connsiteX117" fmla="*/ 2485295 w 6771483"/>
                <a:gd name="connsiteY117" fmla="*/ 704477 h 2192040"/>
                <a:gd name="connsiteX118" fmla="*/ 2485295 w 6771483"/>
                <a:gd name="connsiteY118" fmla="*/ 715059 h 2192040"/>
                <a:gd name="connsiteX119" fmla="*/ 2498892 w 6771483"/>
                <a:gd name="connsiteY119" fmla="*/ 715059 h 2192040"/>
                <a:gd name="connsiteX120" fmla="*/ 2498892 w 6771483"/>
                <a:gd name="connsiteY120" fmla="*/ 727153 h 2192040"/>
                <a:gd name="connsiteX121" fmla="*/ 2512489 w 6771483"/>
                <a:gd name="connsiteY121" fmla="*/ 727153 h 2192040"/>
                <a:gd name="connsiteX122" fmla="*/ 2512489 w 6771483"/>
                <a:gd name="connsiteY122" fmla="*/ 763435 h 2192040"/>
                <a:gd name="connsiteX123" fmla="*/ 2545728 w 6771483"/>
                <a:gd name="connsiteY123" fmla="*/ 763435 h 2192040"/>
                <a:gd name="connsiteX124" fmla="*/ 2545728 w 6771483"/>
                <a:gd name="connsiteY124" fmla="*/ 775529 h 2192040"/>
                <a:gd name="connsiteX125" fmla="*/ 2687744 w 6771483"/>
                <a:gd name="connsiteY125" fmla="*/ 775529 h 2192040"/>
                <a:gd name="connsiteX126" fmla="*/ 2687744 w 6771483"/>
                <a:gd name="connsiteY126" fmla="*/ 787623 h 2192040"/>
                <a:gd name="connsiteX127" fmla="*/ 2720982 w 6771483"/>
                <a:gd name="connsiteY127" fmla="*/ 787623 h 2192040"/>
                <a:gd name="connsiteX128" fmla="*/ 2720982 w 6771483"/>
                <a:gd name="connsiteY128" fmla="*/ 799717 h 2192040"/>
                <a:gd name="connsiteX129" fmla="*/ 2727026 w 6771483"/>
                <a:gd name="connsiteY129" fmla="*/ 799717 h 2192040"/>
                <a:gd name="connsiteX130" fmla="*/ 2727026 w 6771483"/>
                <a:gd name="connsiteY130" fmla="*/ 813323 h 2192040"/>
                <a:gd name="connsiteX131" fmla="*/ 2734580 w 6771483"/>
                <a:gd name="connsiteY131" fmla="*/ 813323 h 2192040"/>
                <a:gd name="connsiteX132" fmla="*/ 2734580 w 6771483"/>
                <a:gd name="connsiteY132" fmla="*/ 825417 h 2192040"/>
                <a:gd name="connsiteX133" fmla="*/ 2760264 w 6771483"/>
                <a:gd name="connsiteY133" fmla="*/ 825417 h 2192040"/>
                <a:gd name="connsiteX134" fmla="*/ 2760264 w 6771483"/>
                <a:gd name="connsiteY134" fmla="*/ 839023 h 2192040"/>
                <a:gd name="connsiteX135" fmla="*/ 2781415 w 6771483"/>
                <a:gd name="connsiteY135" fmla="*/ 839023 h 2192040"/>
                <a:gd name="connsiteX136" fmla="*/ 2781415 w 6771483"/>
                <a:gd name="connsiteY136" fmla="*/ 852628 h 2192040"/>
                <a:gd name="connsiteX137" fmla="*/ 2801056 w 6771483"/>
                <a:gd name="connsiteY137" fmla="*/ 852628 h 2192040"/>
                <a:gd name="connsiteX138" fmla="*/ 2801056 w 6771483"/>
                <a:gd name="connsiteY138" fmla="*/ 866234 h 2192040"/>
                <a:gd name="connsiteX139" fmla="*/ 2822207 w 6771483"/>
                <a:gd name="connsiteY139" fmla="*/ 866234 h 2192040"/>
                <a:gd name="connsiteX140" fmla="*/ 2822207 w 6771483"/>
                <a:gd name="connsiteY140" fmla="*/ 879840 h 2192040"/>
                <a:gd name="connsiteX141" fmla="*/ 2841848 w 6771483"/>
                <a:gd name="connsiteY141" fmla="*/ 879840 h 2192040"/>
                <a:gd name="connsiteX142" fmla="*/ 2841848 w 6771483"/>
                <a:gd name="connsiteY142" fmla="*/ 893446 h 2192040"/>
                <a:gd name="connsiteX143" fmla="*/ 3009548 w 6771483"/>
                <a:gd name="connsiteY143" fmla="*/ 893446 h 2192040"/>
                <a:gd name="connsiteX144" fmla="*/ 3009548 w 6771483"/>
                <a:gd name="connsiteY144" fmla="*/ 907051 h 2192040"/>
                <a:gd name="connsiteX145" fmla="*/ 3023146 w 6771483"/>
                <a:gd name="connsiteY145" fmla="*/ 907051 h 2192040"/>
                <a:gd name="connsiteX146" fmla="*/ 3023146 w 6771483"/>
                <a:gd name="connsiteY146" fmla="*/ 920657 h 2192040"/>
                <a:gd name="connsiteX147" fmla="*/ 3069981 w 6771483"/>
                <a:gd name="connsiteY147" fmla="*/ 920657 h 2192040"/>
                <a:gd name="connsiteX148" fmla="*/ 3069981 w 6771483"/>
                <a:gd name="connsiteY148" fmla="*/ 935775 h 2192040"/>
                <a:gd name="connsiteX149" fmla="*/ 3089622 w 6771483"/>
                <a:gd name="connsiteY149" fmla="*/ 935775 h 2192040"/>
                <a:gd name="connsiteX150" fmla="*/ 3089622 w 6771483"/>
                <a:gd name="connsiteY150" fmla="*/ 949381 h 2192040"/>
                <a:gd name="connsiteX151" fmla="*/ 3171206 w 6771483"/>
                <a:gd name="connsiteY151" fmla="*/ 949381 h 2192040"/>
                <a:gd name="connsiteX152" fmla="*/ 3171206 w 6771483"/>
                <a:gd name="connsiteY152" fmla="*/ 964498 h 2192040"/>
                <a:gd name="connsiteX153" fmla="*/ 3177249 w 6771483"/>
                <a:gd name="connsiteY153" fmla="*/ 964498 h 2192040"/>
                <a:gd name="connsiteX154" fmla="*/ 3177249 w 6771483"/>
                <a:gd name="connsiteY154" fmla="*/ 994733 h 2192040"/>
                <a:gd name="connsiteX155" fmla="*/ 3198400 w 6771483"/>
                <a:gd name="connsiteY155" fmla="*/ 994733 h 2192040"/>
                <a:gd name="connsiteX156" fmla="*/ 3198400 w 6771483"/>
                <a:gd name="connsiteY156" fmla="*/ 1009851 h 2192040"/>
                <a:gd name="connsiteX157" fmla="*/ 3210487 w 6771483"/>
                <a:gd name="connsiteY157" fmla="*/ 1009851 h 2192040"/>
                <a:gd name="connsiteX158" fmla="*/ 3210487 w 6771483"/>
                <a:gd name="connsiteY158" fmla="*/ 1024968 h 2192040"/>
                <a:gd name="connsiteX159" fmla="*/ 3237682 w 6771483"/>
                <a:gd name="connsiteY159" fmla="*/ 1024968 h 2192040"/>
                <a:gd name="connsiteX160" fmla="*/ 3237682 w 6771483"/>
                <a:gd name="connsiteY160" fmla="*/ 1055203 h 2192040"/>
                <a:gd name="connsiteX161" fmla="*/ 3258833 w 6771483"/>
                <a:gd name="connsiteY161" fmla="*/ 1055203 h 2192040"/>
                <a:gd name="connsiteX162" fmla="*/ 3258833 w 6771483"/>
                <a:gd name="connsiteY162" fmla="*/ 1070321 h 2192040"/>
                <a:gd name="connsiteX163" fmla="*/ 3298115 w 6771483"/>
                <a:gd name="connsiteY163" fmla="*/ 1070321 h 2192040"/>
                <a:gd name="connsiteX164" fmla="*/ 3298115 w 6771483"/>
                <a:gd name="connsiteY164" fmla="*/ 1085438 h 2192040"/>
                <a:gd name="connsiteX165" fmla="*/ 3311712 w 6771483"/>
                <a:gd name="connsiteY165" fmla="*/ 1085438 h 2192040"/>
                <a:gd name="connsiteX166" fmla="*/ 3311712 w 6771483"/>
                <a:gd name="connsiteY166" fmla="*/ 1102068 h 2192040"/>
                <a:gd name="connsiteX167" fmla="*/ 3405383 w 6771483"/>
                <a:gd name="connsiteY167" fmla="*/ 1102068 h 2192040"/>
                <a:gd name="connsiteX168" fmla="*/ 3405383 w 6771483"/>
                <a:gd name="connsiteY168" fmla="*/ 1117185 h 2192040"/>
                <a:gd name="connsiteX169" fmla="*/ 3446175 w 6771483"/>
                <a:gd name="connsiteY169" fmla="*/ 1117185 h 2192040"/>
                <a:gd name="connsiteX170" fmla="*/ 3446175 w 6771483"/>
                <a:gd name="connsiteY170" fmla="*/ 1135326 h 2192040"/>
                <a:gd name="connsiteX171" fmla="*/ 3473369 w 6771483"/>
                <a:gd name="connsiteY171" fmla="*/ 1135326 h 2192040"/>
                <a:gd name="connsiteX172" fmla="*/ 3473369 w 6771483"/>
                <a:gd name="connsiteY172" fmla="*/ 1151955 h 2192040"/>
                <a:gd name="connsiteX173" fmla="*/ 3479413 w 6771483"/>
                <a:gd name="connsiteY173" fmla="*/ 1151955 h 2192040"/>
                <a:gd name="connsiteX174" fmla="*/ 3479413 w 6771483"/>
                <a:gd name="connsiteY174" fmla="*/ 1170096 h 2192040"/>
                <a:gd name="connsiteX175" fmla="*/ 3493010 w 6771483"/>
                <a:gd name="connsiteY175" fmla="*/ 1170096 h 2192040"/>
                <a:gd name="connsiteX176" fmla="*/ 3493010 w 6771483"/>
                <a:gd name="connsiteY176" fmla="*/ 1186726 h 2192040"/>
                <a:gd name="connsiteX177" fmla="*/ 3506608 w 6771483"/>
                <a:gd name="connsiteY177" fmla="*/ 1186726 h 2192040"/>
                <a:gd name="connsiteX178" fmla="*/ 3506608 w 6771483"/>
                <a:gd name="connsiteY178" fmla="*/ 1204867 h 2192040"/>
                <a:gd name="connsiteX179" fmla="*/ 3514162 w 6771483"/>
                <a:gd name="connsiteY179" fmla="*/ 1204867 h 2192040"/>
                <a:gd name="connsiteX180" fmla="*/ 3514162 w 6771483"/>
                <a:gd name="connsiteY180" fmla="*/ 1221496 h 2192040"/>
                <a:gd name="connsiteX181" fmla="*/ 3526248 w 6771483"/>
                <a:gd name="connsiteY181" fmla="*/ 1221496 h 2192040"/>
                <a:gd name="connsiteX182" fmla="*/ 3526248 w 6771483"/>
                <a:gd name="connsiteY182" fmla="*/ 1239637 h 2192040"/>
                <a:gd name="connsiteX183" fmla="*/ 3539845 w 6771483"/>
                <a:gd name="connsiteY183" fmla="*/ 1239637 h 2192040"/>
                <a:gd name="connsiteX184" fmla="*/ 3539845 w 6771483"/>
                <a:gd name="connsiteY184" fmla="*/ 1257778 h 2192040"/>
                <a:gd name="connsiteX185" fmla="*/ 3560997 w 6771483"/>
                <a:gd name="connsiteY185" fmla="*/ 1257778 h 2192040"/>
                <a:gd name="connsiteX186" fmla="*/ 3560997 w 6771483"/>
                <a:gd name="connsiteY186" fmla="*/ 1275919 h 2192040"/>
                <a:gd name="connsiteX187" fmla="*/ 3635027 w 6771483"/>
                <a:gd name="connsiteY187" fmla="*/ 1275919 h 2192040"/>
                <a:gd name="connsiteX188" fmla="*/ 3635027 w 6771483"/>
                <a:gd name="connsiteY188" fmla="*/ 1295572 h 2192040"/>
                <a:gd name="connsiteX189" fmla="*/ 3641070 w 6771483"/>
                <a:gd name="connsiteY189" fmla="*/ 1295572 h 2192040"/>
                <a:gd name="connsiteX190" fmla="*/ 3641070 w 6771483"/>
                <a:gd name="connsiteY190" fmla="*/ 1313713 h 2192040"/>
                <a:gd name="connsiteX191" fmla="*/ 3660711 w 6771483"/>
                <a:gd name="connsiteY191" fmla="*/ 1313713 h 2192040"/>
                <a:gd name="connsiteX192" fmla="*/ 3660711 w 6771483"/>
                <a:gd name="connsiteY192" fmla="*/ 1333366 h 2192040"/>
                <a:gd name="connsiteX193" fmla="*/ 3707546 w 6771483"/>
                <a:gd name="connsiteY193" fmla="*/ 1333366 h 2192040"/>
                <a:gd name="connsiteX194" fmla="*/ 3707546 w 6771483"/>
                <a:gd name="connsiteY194" fmla="*/ 1354530 h 2192040"/>
                <a:gd name="connsiteX195" fmla="*/ 3715100 w 6771483"/>
                <a:gd name="connsiteY195" fmla="*/ 1354530 h 2192040"/>
                <a:gd name="connsiteX196" fmla="*/ 3715100 w 6771483"/>
                <a:gd name="connsiteY196" fmla="*/ 1374183 h 2192040"/>
                <a:gd name="connsiteX197" fmla="*/ 3728697 w 6771483"/>
                <a:gd name="connsiteY197" fmla="*/ 1374183 h 2192040"/>
                <a:gd name="connsiteX198" fmla="*/ 3728697 w 6771483"/>
                <a:gd name="connsiteY198" fmla="*/ 1395348 h 2192040"/>
                <a:gd name="connsiteX199" fmla="*/ 3789130 w 6771483"/>
                <a:gd name="connsiteY199" fmla="*/ 1395348 h 2192040"/>
                <a:gd name="connsiteX200" fmla="*/ 3789130 w 6771483"/>
                <a:gd name="connsiteY200" fmla="*/ 1416512 h 2192040"/>
                <a:gd name="connsiteX201" fmla="*/ 3842009 w 6771483"/>
                <a:gd name="connsiteY201" fmla="*/ 1416512 h 2192040"/>
                <a:gd name="connsiteX202" fmla="*/ 3842009 w 6771483"/>
                <a:gd name="connsiteY202" fmla="*/ 1439188 h 2192040"/>
                <a:gd name="connsiteX203" fmla="*/ 3882801 w 6771483"/>
                <a:gd name="connsiteY203" fmla="*/ 1439188 h 2192040"/>
                <a:gd name="connsiteX204" fmla="*/ 3882801 w 6771483"/>
                <a:gd name="connsiteY204" fmla="*/ 1461865 h 2192040"/>
                <a:gd name="connsiteX205" fmla="*/ 3997623 w 6771483"/>
                <a:gd name="connsiteY205" fmla="*/ 1461865 h 2192040"/>
                <a:gd name="connsiteX206" fmla="*/ 3997623 w 6771483"/>
                <a:gd name="connsiteY206" fmla="*/ 1487564 h 2192040"/>
                <a:gd name="connsiteX207" fmla="*/ 4030861 w 6771483"/>
                <a:gd name="connsiteY207" fmla="*/ 1487564 h 2192040"/>
                <a:gd name="connsiteX208" fmla="*/ 4030861 w 6771483"/>
                <a:gd name="connsiteY208" fmla="*/ 1513264 h 2192040"/>
                <a:gd name="connsiteX209" fmla="*/ 4044458 w 6771483"/>
                <a:gd name="connsiteY209" fmla="*/ 1513264 h 2192040"/>
                <a:gd name="connsiteX210" fmla="*/ 4044458 w 6771483"/>
                <a:gd name="connsiteY210" fmla="*/ 1538964 h 2192040"/>
                <a:gd name="connsiteX211" fmla="*/ 4097337 w 6771483"/>
                <a:gd name="connsiteY211" fmla="*/ 1538964 h 2192040"/>
                <a:gd name="connsiteX212" fmla="*/ 4097337 w 6771483"/>
                <a:gd name="connsiteY212" fmla="*/ 1564664 h 2192040"/>
                <a:gd name="connsiteX213" fmla="*/ 4252951 w 6771483"/>
                <a:gd name="connsiteY213" fmla="*/ 1564664 h 2192040"/>
                <a:gd name="connsiteX214" fmla="*/ 4252951 w 6771483"/>
                <a:gd name="connsiteY214" fmla="*/ 1619087 h 2192040"/>
                <a:gd name="connsiteX215" fmla="*/ 4401011 w 6771483"/>
                <a:gd name="connsiteY215" fmla="*/ 1619087 h 2192040"/>
                <a:gd name="connsiteX216" fmla="*/ 4401011 w 6771483"/>
                <a:gd name="connsiteY216" fmla="*/ 1652345 h 2192040"/>
                <a:gd name="connsiteX217" fmla="*/ 4434250 w 6771483"/>
                <a:gd name="connsiteY217" fmla="*/ 1652345 h 2192040"/>
                <a:gd name="connsiteX218" fmla="*/ 4434250 w 6771483"/>
                <a:gd name="connsiteY218" fmla="*/ 1720374 h 2192040"/>
                <a:gd name="connsiteX219" fmla="*/ 4440293 w 6771483"/>
                <a:gd name="connsiteY219" fmla="*/ 1720374 h 2192040"/>
                <a:gd name="connsiteX220" fmla="*/ 4440293 w 6771483"/>
                <a:gd name="connsiteY220" fmla="*/ 1753633 h 2192040"/>
                <a:gd name="connsiteX221" fmla="*/ 4789292 w 6771483"/>
                <a:gd name="connsiteY221" fmla="*/ 1753633 h 2192040"/>
                <a:gd name="connsiteX222" fmla="*/ 4789292 w 6771483"/>
                <a:gd name="connsiteY222" fmla="*/ 1805033 h 2192040"/>
                <a:gd name="connsiteX223" fmla="*/ 4890516 w 6771483"/>
                <a:gd name="connsiteY223" fmla="*/ 1805033 h 2192040"/>
                <a:gd name="connsiteX224" fmla="*/ 4890516 w 6771483"/>
                <a:gd name="connsiteY224" fmla="*/ 1863991 h 2192040"/>
                <a:gd name="connsiteX225" fmla="*/ 5011382 w 6771483"/>
                <a:gd name="connsiteY225" fmla="*/ 1863991 h 2192040"/>
                <a:gd name="connsiteX226" fmla="*/ 5011382 w 6771483"/>
                <a:gd name="connsiteY226" fmla="*/ 2019701 h 2192040"/>
                <a:gd name="connsiteX227" fmla="*/ 5044620 w 6771483"/>
                <a:gd name="connsiteY227" fmla="*/ 2019701 h 2192040"/>
                <a:gd name="connsiteX228" fmla="*/ 5044620 w 6771483"/>
                <a:gd name="connsiteY228" fmla="*/ 2105871 h 2192040"/>
                <a:gd name="connsiteX229" fmla="*/ 5065771 w 6771483"/>
                <a:gd name="connsiteY229" fmla="*/ 2105871 h 2192040"/>
                <a:gd name="connsiteX230" fmla="*/ 5065771 w 6771483"/>
                <a:gd name="connsiteY230" fmla="*/ 2192041 h 2192040"/>
                <a:gd name="connsiteX231" fmla="*/ 6771484 w 6771483"/>
                <a:gd name="connsiteY231" fmla="*/ 2192041 h 219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6771483" h="2192040">
                  <a:moveTo>
                    <a:pt x="0" y="0"/>
                  </a:moveTo>
                  <a:lnTo>
                    <a:pt x="80073" y="0"/>
                  </a:lnTo>
                  <a:lnTo>
                    <a:pt x="80073" y="12094"/>
                  </a:lnTo>
                  <a:lnTo>
                    <a:pt x="87627" y="12094"/>
                  </a:lnTo>
                  <a:lnTo>
                    <a:pt x="87627" y="22676"/>
                  </a:lnTo>
                  <a:lnTo>
                    <a:pt x="113311" y="22676"/>
                  </a:lnTo>
                  <a:lnTo>
                    <a:pt x="113311" y="33259"/>
                  </a:lnTo>
                  <a:lnTo>
                    <a:pt x="126909" y="33259"/>
                  </a:lnTo>
                  <a:lnTo>
                    <a:pt x="126909" y="45353"/>
                  </a:lnTo>
                  <a:lnTo>
                    <a:pt x="222090" y="45353"/>
                  </a:lnTo>
                  <a:lnTo>
                    <a:pt x="222090" y="55935"/>
                  </a:lnTo>
                  <a:lnTo>
                    <a:pt x="376194" y="55935"/>
                  </a:lnTo>
                  <a:lnTo>
                    <a:pt x="376194" y="66517"/>
                  </a:lnTo>
                  <a:lnTo>
                    <a:pt x="450224" y="66517"/>
                  </a:lnTo>
                  <a:lnTo>
                    <a:pt x="450224" y="78611"/>
                  </a:lnTo>
                  <a:lnTo>
                    <a:pt x="463821" y="78611"/>
                  </a:lnTo>
                  <a:lnTo>
                    <a:pt x="463821" y="89193"/>
                  </a:lnTo>
                  <a:lnTo>
                    <a:pt x="483462" y="89193"/>
                  </a:lnTo>
                  <a:lnTo>
                    <a:pt x="483462" y="99776"/>
                  </a:lnTo>
                  <a:lnTo>
                    <a:pt x="610370" y="99776"/>
                  </a:lnTo>
                  <a:lnTo>
                    <a:pt x="610370" y="111870"/>
                  </a:lnTo>
                  <a:lnTo>
                    <a:pt x="645119" y="111870"/>
                  </a:lnTo>
                  <a:lnTo>
                    <a:pt x="645119" y="122452"/>
                  </a:lnTo>
                  <a:lnTo>
                    <a:pt x="719149" y="122452"/>
                  </a:lnTo>
                  <a:lnTo>
                    <a:pt x="719149" y="133034"/>
                  </a:lnTo>
                  <a:lnTo>
                    <a:pt x="920088" y="133034"/>
                  </a:lnTo>
                  <a:lnTo>
                    <a:pt x="920088" y="145128"/>
                  </a:lnTo>
                  <a:lnTo>
                    <a:pt x="933685" y="145128"/>
                  </a:lnTo>
                  <a:lnTo>
                    <a:pt x="933685" y="155711"/>
                  </a:lnTo>
                  <a:lnTo>
                    <a:pt x="939729" y="155711"/>
                  </a:lnTo>
                  <a:lnTo>
                    <a:pt x="939729" y="167805"/>
                  </a:lnTo>
                  <a:lnTo>
                    <a:pt x="947283" y="167805"/>
                  </a:lnTo>
                  <a:lnTo>
                    <a:pt x="947283" y="178387"/>
                  </a:lnTo>
                  <a:lnTo>
                    <a:pt x="1007715" y="178387"/>
                  </a:lnTo>
                  <a:lnTo>
                    <a:pt x="1007715" y="188969"/>
                  </a:lnTo>
                  <a:lnTo>
                    <a:pt x="1048507" y="188969"/>
                  </a:lnTo>
                  <a:lnTo>
                    <a:pt x="1048507" y="201063"/>
                  </a:lnTo>
                  <a:lnTo>
                    <a:pt x="1134624" y="201063"/>
                  </a:lnTo>
                  <a:lnTo>
                    <a:pt x="1134624" y="211645"/>
                  </a:lnTo>
                  <a:lnTo>
                    <a:pt x="1169373" y="211645"/>
                  </a:lnTo>
                  <a:lnTo>
                    <a:pt x="1169373" y="234322"/>
                  </a:lnTo>
                  <a:lnTo>
                    <a:pt x="1309879" y="234322"/>
                  </a:lnTo>
                  <a:lnTo>
                    <a:pt x="1309879" y="246416"/>
                  </a:lnTo>
                  <a:lnTo>
                    <a:pt x="1315922" y="246416"/>
                  </a:lnTo>
                  <a:lnTo>
                    <a:pt x="1315922" y="256998"/>
                  </a:lnTo>
                  <a:lnTo>
                    <a:pt x="1343117" y="256998"/>
                  </a:lnTo>
                  <a:lnTo>
                    <a:pt x="1343117" y="269092"/>
                  </a:lnTo>
                  <a:lnTo>
                    <a:pt x="1356714" y="269092"/>
                  </a:lnTo>
                  <a:lnTo>
                    <a:pt x="1356714" y="279674"/>
                  </a:lnTo>
                  <a:lnTo>
                    <a:pt x="1370312" y="279674"/>
                  </a:lnTo>
                  <a:lnTo>
                    <a:pt x="1370312" y="290256"/>
                  </a:lnTo>
                  <a:lnTo>
                    <a:pt x="1376355" y="290256"/>
                  </a:lnTo>
                  <a:lnTo>
                    <a:pt x="1376355" y="302351"/>
                  </a:lnTo>
                  <a:lnTo>
                    <a:pt x="1383909" y="302351"/>
                  </a:lnTo>
                  <a:lnTo>
                    <a:pt x="1383909" y="312933"/>
                  </a:lnTo>
                  <a:lnTo>
                    <a:pt x="1389952" y="312933"/>
                  </a:lnTo>
                  <a:lnTo>
                    <a:pt x="1389952" y="325027"/>
                  </a:lnTo>
                  <a:lnTo>
                    <a:pt x="1424701" y="325027"/>
                  </a:lnTo>
                  <a:lnTo>
                    <a:pt x="1424701" y="335609"/>
                  </a:lnTo>
                  <a:lnTo>
                    <a:pt x="1485134" y="335609"/>
                  </a:lnTo>
                  <a:lnTo>
                    <a:pt x="1485134" y="347703"/>
                  </a:lnTo>
                  <a:lnTo>
                    <a:pt x="1565207" y="347703"/>
                  </a:lnTo>
                  <a:lnTo>
                    <a:pt x="1565207" y="370379"/>
                  </a:lnTo>
                  <a:lnTo>
                    <a:pt x="1571250" y="370379"/>
                  </a:lnTo>
                  <a:lnTo>
                    <a:pt x="1571250" y="380962"/>
                  </a:lnTo>
                  <a:lnTo>
                    <a:pt x="1584848" y="380962"/>
                  </a:lnTo>
                  <a:lnTo>
                    <a:pt x="1584848" y="393056"/>
                  </a:lnTo>
                  <a:lnTo>
                    <a:pt x="1605999" y="393056"/>
                  </a:lnTo>
                  <a:lnTo>
                    <a:pt x="1605999" y="403638"/>
                  </a:lnTo>
                  <a:lnTo>
                    <a:pt x="1631683" y="403638"/>
                  </a:lnTo>
                  <a:lnTo>
                    <a:pt x="1631683" y="426314"/>
                  </a:lnTo>
                  <a:lnTo>
                    <a:pt x="1645280" y="426314"/>
                  </a:lnTo>
                  <a:lnTo>
                    <a:pt x="1645280" y="438408"/>
                  </a:lnTo>
                  <a:lnTo>
                    <a:pt x="1686072" y="438408"/>
                  </a:lnTo>
                  <a:lnTo>
                    <a:pt x="1686072" y="448990"/>
                  </a:lnTo>
                  <a:lnTo>
                    <a:pt x="1812981" y="448990"/>
                  </a:lnTo>
                  <a:lnTo>
                    <a:pt x="1812981" y="461085"/>
                  </a:lnTo>
                  <a:lnTo>
                    <a:pt x="1861327" y="461085"/>
                  </a:lnTo>
                  <a:lnTo>
                    <a:pt x="1861327" y="471667"/>
                  </a:lnTo>
                  <a:lnTo>
                    <a:pt x="1887011" y="471667"/>
                  </a:lnTo>
                  <a:lnTo>
                    <a:pt x="1887011" y="483761"/>
                  </a:lnTo>
                  <a:lnTo>
                    <a:pt x="1914206" y="483761"/>
                  </a:lnTo>
                  <a:lnTo>
                    <a:pt x="1914206" y="494343"/>
                  </a:lnTo>
                  <a:lnTo>
                    <a:pt x="1935357" y="494343"/>
                  </a:lnTo>
                  <a:lnTo>
                    <a:pt x="1935357" y="506437"/>
                  </a:lnTo>
                  <a:lnTo>
                    <a:pt x="1947444" y="506437"/>
                  </a:lnTo>
                  <a:lnTo>
                    <a:pt x="1947444" y="518531"/>
                  </a:lnTo>
                  <a:lnTo>
                    <a:pt x="1961041" y="518531"/>
                  </a:lnTo>
                  <a:lnTo>
                    <a:pt x="1961041" y="529113"/>
                  </a:lnTo>
                  <a:lnTo>
                    <a:pt x="2029028" y="529113"/>
                  </a:lnTo>
                  <a:lnTo>
                    <a:pt x="2029028" y="541207"/>
                  </a:lnTo>
                  <a:lnTo>
                    <a:pt x="2035071" y="541207"/>
                  </a:lnTo>
                  <a:lnTo>
                    <a:pt x="2035071" y="563884"/>
                  </a:lnTo>
                  <a:lnTo>
                    <a:pt x="2081906" y="563884"/>
                  </a:lnTo>
                  <a:lnTo>
                    <a:pt x="2081906" y="575978"/>
                  </a:lnTo>
                  <a:lnTo>
                    <a:pt x="2116655" y="575978"/>
                  </a:lnTo>
                  <a:lnTo>
                    <a:pt x="2116655" y="586560"/>
                  </a:lnTo>
                  <a:lnTo>
                    <a:pt x="2155937" y="586560"/>
                  </a:lnTo>
                  <a:lnTo>
                    <a:pt x="2155937" y="598654"/>
                  </a:lnTo>
                  <a:lnTo>
                    <a:pt x="2223923" y="598654"/>
                  </a:lnTo>
                  <a:lnTo>
                    <a:pt x="2223923" y="610748"/>
                  </a:lnTo>
                  <a:lnTo>
                    <a:pt x="2251118" y="610748"/>
                  </a:lnTo>
                  <a:lnTo>
                    <a:pt x="2251118" y="621330"/>
                  </a:lnTo>
                  <a:lnTo>
                    <a:pt x="2317594" y="621330"/>
                  </a:lnTo>
                  <a:lnTo>
                    <a:pt x="2317594" y="633424"/>
                  </a:lnTo>
                  <a:lnTo>
                    <a:pt x="2331191" y="633424"/>
                  </a:lnTo>
                  <a:lnTo>
                    <a:pt x="2331191" y="645518"/>
                  </a:lnTo>
                  <a:lnTo>
                    <a:pt x="2350832" y="645518"/>
                  </a:lnTo>
                  <a:lnTo>
                    <a:pt x="2350832" y="657612"/>
                  </a:lnTo>
                  <a:lnTo>
                    <a:pt x="2358386" y="657612"/>
                  </a:lnTo>
                  <a:lnTo>
                    <a:pt x="2358386" y="668195"/>
                  </a:lnTo>
                  <a:lnTo>
                    <a:pt x="2391624" y="668195"/>
                  </a:lnTo>
                  <a:lnTo>
                    <a:pt x="2391624" y="680289"/>
                  </a:lnTo>
                  <a:lnTo>
                    <a:pt x="2411265" y="680289"/>
                  </a:lnTo>
                  <a:lnTo>
                    <a:pt x="2411265" y="692383"/>
                  </a:lnTo>
                  <a:lnTo>
                    <a:pt x="2432416" y="692383"/>
                  </a:lnTo>
                  <a:lnTo>
                    <a:pt x="2432416" y="704477"/>
                  </a:lnTo>
                  <a:lnTo>
                    <a:pt x="2485295" y="704477"/>
                  </a:lnTo>
                  <a:lnTo>
                    <a:pt x="2485295" y="715059"/>
                  </a:lnTo>
                  <a:lnTo>
                    <a:pt x="2498892" y="715059"/>
                  </a:lnTo>
                  <a:lnTo>
                    <a:pt x="2498892" y="727153"/>
                  </a:lnTo>
                  <a:lnTo>
                    <a:pt x="2512489" y="727153"/>
                  </a:lnTo>
                  <a:lnTo>
                    <a:pt x="2512489" y="763435"/>
                  </a:lnTo>
                  <a:lnTo>
                    <a:pt x="2545728" y="763435"/>
                  </a:lnTo>
                  <a:lnTo>
                    <a:pt x="2545728" y="775529"/>
                  </a:lnTo>
                  <a:lnTo>
                    <a:pt x="2687744" y="775529"/>
                  </a:lnTo>
                  <a:lnTo>
                    <a:pt x="2687744" y="787623"/>
                  </a:lnTo>
                  <a:lnTo>
                    <a:pt x="2720982" y="787623"/>
                  </a:lnTo>
                  <a:lnTo>
                    <a:pt x="2720982" y="799717"/>
                  </a:lnTo>
                  <a:lnTo>
                    <a:pt x="2727026" y="799717"/>
                  </a:lnTo>
                  <a:lnTo>
                    <a:pt x="2727026" y="813323"/>
                  </a:lnTo>
                  <a:lnTo>
                    <a:pt x="2734580" y="813323"/>
                  </a:lnTo>
                  <a:lnTo>
                    <a:pt x="2734580" y="825417"/>
                  </a:lnTo>
                  <a:lnTo>
                    <a:pt x="2760264" y="825417"/>
                  </a:lnTo>
                  <a:lnTo>
                    <a:pt x="2760264" y="839023"/>
                  </a:lnTo>
                  <a:lnTo>
                    <a:pt x="2781415" y="839023"/>
                  </a:lnTo>
                  <a:lnTo>
                    <a:pt x="2781415" y="852628"/>
                  </a:lnTo>
                  <a:lnTo>
                    <a:pt x="2801056" y="852628"/>
                  </a:lnTo>
                  <a:lnTo>
                    <a:pt x="2801056" y="866234"/>
                  </a:lnTo>
                  <a:lnTo>
                    <a:pt x="2822207" y="866234"/>
                  </a:lnTo>
                  <a:lnTo>
                    <a:pt x="2822207" y="879840"/>
                  </a:lnTo>
                  <a:lnTo>
                    <a:pt x="2841848" y="879840"/>
                  </a:lnTo>
                  <a:lnTo>
                    <a:pt x="2841848" y="893446"/>
                  </a:lnTo>
                  <a:lnTo>
                    <a:pt x="3009548" y="893446"/>
                  </a:lnTo>
                  <a:lnTo>
                    <a:pt x="3009548" y="907051"/>
                  </a:lnTo>
                  <a:lnTo>
                    <a:pt x="3023146" y="907051"/>
                  </a:lnTo>
                  <a:lnTo>
                    <a:pt x="3023146" y="920657"/>
                  </a:lnTo>
                  <a:lnTo>
                    <a:pt x="3069981" y="920657"/>
                  </a:lnTo>
                  <a:lnTo>
                    <a:pt x="3069981" y="935775"/>
                  </a:lnTo>
                  <a:lnTo>
                    <a:pt x="3089622" y="935775"/>
                  </a:lnTo>
                  <a:lnTo>
                    <a:pt x="3089622" y="949381"/>
                  </a:lnTo>
                  <a:lnTo>
                    <a:pt x="3171206" y="949381"/>
                  </a:lnTo>
                  <a:lnTo>
                    <a:pt x="3171206" y="964498"/>
                  </a:lnTo>
                  <a:lnTo>
                    <a:pt x="3177249" y="964498"/>
                  </a:lnTo>
                  <a:lnTo>
                    <a:pt x="3177249" y="994733"/>
                  </a:lnTo>
                  <a:lnTo>
                    <a:pt x="3198400" y="994733"/>
                  </a:lnTo>
                  <a:lnTo>
                    <a:pt x="3198400" y="1009851"/>
                  </a:lnTo>
                  <a:lnTo>
                    <a:pt x="3210487" y="1009851"/>
                  </a:lnTo>
                  <a:lnTo>
                    <a:pt x="3210487" y="1024968"/>
                  </a:lnTo>
                  <a:lnTo>
                    <a:pt x="3237682" y="1024968"/>
                  </a:lnTo>
                  <a:lnTo>
                    <a:pt x="3237682" y="1055203"/>
                  </a:lnTo>
                  <a:lnTo>
                    <a:pt x="3258833" y="1055203"/>
                  </a:lnTo>
                  <a:lnTo>
                    <a:pt x="3258833" y="1070321"/>
                  </a:lnTo>
                  <a:lnTo>
                    <a:pt x="3298115" y="1070321"/>
                  </a:lnTo>
                  <a:lnTo>
                    <a:pt x="3298115" y="1085438"/>
                  </a:lnTo>
                  <a:lnTo>
                    <a:pt x="3311712" y="1085438"/>
                  </a:lnTo>
                  <a:lnTo>
                    <a:pt x="3311712" y="1102068"/>
                  </a:lnTo>
                  <a:lnTo>
                    <a:pt x="3405383" y="1102068"/>
                  </a:lnTo>
                  <a:lnTo>
                    <a:pt x="3405383" y="1117185"/>
                  </a:lnTo>
                  <a:lnTo>
                    <a:pt x="3446175" y="1117185"/>
                  </a:lnTo>
                  <a:lnTo>
                    <a:pt x="3446175" y="1135326"/>
                  </a:lnTo>
                  <a:lnTo>
                    <a:pt x="3473369" y="1135326"/>
                  </a:lnTo>
                  <a:lnTo>
                    <a:pt x="3473369" y="1151955"/>
                  </a:lnTo>
                  <a:lnTo>
                    <a:pt x="3479413" y="1151955"/>
                  </a:lnTo>
                  <a:lnTo>
                    <a:pt x="3479413" y="1170096"/>
                  </a:lnTo>
                  <a:lnTo>
                    <a:pt x="3493010" y="1170096"/>
                  </a:lnTo>
                  <a:lnTo>
                    <a:pt x="3493010" y="1186726"/>
                  </a:lnTo>
                  <a:lnTo>
                    <a:pt x="3506608" y="1186726"/>
                  </a:lnTo>
                  <a:lnTo>
                    <a:pt x="3506608" y="1204867"/>
                  </a:lnTo>
                  <a:lnTo>
                    <a:pt x="3514162" y="1204867"/>
                  </a:lnTo>
                  <a:lnTo>
                    <a:pt x="3514162" y="1221496"/>
                  </a:lnTo>
                  <a:lnTo>
                    <a:pt x="3526248" y="1221496"/>
                  </a:lnTo>
                  <a:lnTo>
                    <a:pt x="3526248" y="1239637"/>
                  </a:lnTo>
                  <a:lnTo>
                    <a:pt x="3539845" y="1239637"/>
                  </a:lnTo>
                  <a:lnTo>
                    <a:pt x="3539845" y="1257778"/>
                  </a:lnTo>
                  <a:lnTo>
                    <a:pt x="3560997" y="1257778"/>
                  </a:lnTo>
                  <a:lnTo>
                    <a:pt x="3560997" y="1275919"/>
                  </a:lnTo>
                  <a:lnTo>
                    <a:pt x="3635027" y="1275919"/>
                  </a:lnTo>
                  <a:lnTo>
                    <a:pt x="3635027" y="1295572"/>
                  </a:lnTo>
                  <a:lnTo>
                    <a:pt x="3641070" y="1295572"/>
                  </a:lnTo>
                  <a:lnTo>
                    <a:pt x="3641070" y="1313713"/>
                  </a:lnTo>
                  <a:lnTo>
                    <a:pt x="3660711" y="1313713"/>
                  </a:lnTo>
                  <a:lnTo>
                    <a:pt x="3660711" y="1333366"/>
                  </a:lnTo>
                  <a:lnTo>
                    <a:pt x="3707546" y="1333366"/>
                  </a:lnTo>
                  <a:lnTo>
                    <a:pt x="3707546" y="1354530"/>
                  </a:lnTo>
                  <a:lnTo>
                    <a:pt x="3715100" y="1354530"/>
                  </a:lnTo>
                  <a:lnTo>
                    <a:pt x="3715100" y="1374183"/>
                  </a:lnTo>
                  <a:lnTo>
                    <a:pt x="3728697" y="1374183"/>
                  </a:lnTo>
                  <a:lnTo>
                    <a:pt x="3728697" y="1395348"/>
                  </a:lnTo>
                  <a:lnTo>
                    <a:pt x="3789130" y="1395348"/>
                  </a:lnTo>
                  <a:lnTo>
                    <a:pt x="3789130" y="1416512"/>
                  </a:lnTo>
                  <a:lnTo>
                    <a:pt x="3842009" y="1416512"/>
                  </a:lnTo>
                  <a:lnTo>
                    <a:pt x="3842009" y="1439188"/>
                  </a:lnTo>
                  <a:lnTo>
                    <a:pt x="3882801" y="1439188"/>
                  </a:lnTo>
                  <a:lnTo>
                    <a:pt x="3882801" y="1461865"/>
                  </a:lnTo>
                  <a:lnTo>
                    <a:pt x="3997623" y="1461865"/>
                  </a:lnTo>
                  <a:lnTo>
                    <a:pt x="3997623" y="1487564"/>
                  </a:lnTo>
                  <a:lnTo>
                    <a:pt x="4030861" y="1487564"/>
                  </a:lnTo>
                  <a:lnTo>
                    <a:pt x="4030861" y="1513264"/>
                  </a:lnTo>
                  <a:lnTo>
                    <a:pt x="4044458" y="1513264"/>
                  </a:lnTo>
                  <a:lnTo>
                    <a:pt x="4044458" y="1538964"/>
                  </a:lnTo>
                  <a:lnTo>
                    <a:pt x="4097337" y="1538964"/>
                  </a:lnTo>
                  <a:lnTo>
                    <a:pt x="4097337" y="1564664"/>
                  </a:lnTo>
                  <a:lnTo>
                    <a:pt x="4252951" y="1564664"/>
                  </a:lnTo>
                  <a:lnTo>
                    <a:pt x="4252951" y="1619087"/>
                  </a:lnTo>
                  <a:lnTo>
                    <a:pt x="4401011" y="1619087"/>
                  </a:lnTo>
                  <a:lnTo>
                    <a:pt x="4401011" y="1652345"/>
                  </a:lnTo>
                  <a:lnTo>
                    <a:pt x="4434250" y="1652345"/>
                  </a:lnTo>
                  <a:lnTo>
                    <a:pt x="4434250" y="1720374"/>
                  </a:lnTo>
                  <a:lnTo>
                    <a:pt x="4440293" y="1720374"/>
                  </a:lnTo>
                  <a:lnTo>
                    <a:pt x="4440293" y="1753633"/>
                  </a:lnTo>
                  <a:lnTo>
                    <a:pt x="4789292" y="1753633"/>
                  </a:lnTo>
                  <a:lnTo>
                    <a:pt x="4789292" y="1805033"/>
                  </a:lnTo>
                  <a:lnTo>
                    <a:pt x="4890516" y="1805033"/>
                  </a:lnTo>
                  <a:lnTo>
                    <a:pt x="4890516" y="1863991"/>
                  </a:lnTo>
                  <a:lnTo>
                    <a:pt x="5011382" y="1863991"/>
                  </a:lnTo>
                  <a:lnTo>
                    <a:pt x="5011382" y="2019701"/>
                  </a:lnTo>
                  <a:lnTo>
                    <a:pt x="5044620" y="2019701"/>
                  </a:lnTo>
                  <a:lnTo>
                    <a:pt x="5044620" y="2105871"/>
                  </a:lnTo>
                  <a:lnTo>
                    <a:pt x="5065771" y="2105871"/>
                  </a:lnTo>
                  <a:lnTo>
                    <a:pt x="5065771" y="2192041"/>
                  </a:lnTo>
                  <a:lnTo>
                    <a:pt x="6771484" y="2192041"/>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4" name="Freeform 69">
              <a:extLst>
                <a:ext uri="{FF2B5EF4-FFF2-40B4-BE49-F238E27FC236}">
                  <a16:creationId xmlns:a16="http://schemas.microsoft.com/office/drawing/2014/main" id="{710D5A57-6189-A6CE-4568-B2870FA6F6AB}"/>
                </a:ext>
              </a:extLst>
            </p:cNvPr>
            <p:cNvSpPr/>
            <p:nvPr/>
          </p:nvSpPr>
          <p:spPr>
            <a:xfrm>
              <a:off x="914854" y="242306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5" name="Freeform 70">
              <a:extLst>
                <a:ext uri="{FF2B5EF4-FFF2-40B4-BE49-F238E27FC236}">
                  <a16:creationId xmlns:a16="http://schemas.microsoft.com/office/drawing/2014/main" id="{36CB4A87-1BAB-EEEF-B91B-8030647B56DD}"/>
                </a:ext>
              </a:extLst>
            </p:cNvPr>
            <p:cNvSpPr/>
            <p:nvPr/>
          </p:nvSpPr>
          <p:spPr>
            <a:xfrm>
              <a:off x="935939" y="239936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6" name="Freeform 71">
              <a:extLst>
                <a:ext uri="{FF2B5EF4-FFF2-40B4-BE49-F238E27FC236}">
                  <a16:creationId xmlns:a16="http://schemas.microsoft.com/office/drawing/2014/main" id="{D39CAA89-2896-69AA-9A3C-67E767D26903}"/>
                </a:ext>
              </a:extLst>
            </p:cNvPr>
            <p:cNvSpPr/>
            <p:nvPr/>
          </p:nvSpPr>
          <p:spPr>
            <a:xfrm>
              <a:off x="943320" y="244083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7" name="Freeform 72">
              <a:extLst>
                <a:ext uri="{FF2B5EF4-FFF2-40B4-BE49-F238E27FC236}">
                  <a16:creationId xmlns:a16="http://schemas.microsoft.com/office/drawing/2014/main" id="{8133AF40-F57F-5B46-8378-DBE2F3977AF9}"/>
                </a:ext>
              </a:extLst>
            </p:cNvPr>
            <p:cNvSpPr/>
            <p:nvPr/>
          </p:nvSpPr>
          <p:spPr>
            <a:xfrm>
              <a:off x="964405" y="241713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8" name="Freeform 73">
              <a:extLst>
                <a:ext uri="{FF2B5EF4-FFF2-40B4-BE49-F238E27FC236}">
                  <a16:creationId xmlns:a16="http://schemas.microsoft.com/office/drawing/2014/main" id="{5C8780B3-E3BA-39F7-1D33-109DA789D8CE}"/>
                </a:ext>
              </a:extLst>
            </p:cNvPr>
            <p:cNvSpPr/>
            <p:nvPr/>
          </p:nvSpPr>
          <p:spPr>
            <a:xfrm>
              <a:off x="1336573" y="250126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9" name="Freeform 74">
              <a:extLst>
                <a:ext uri="{FF2B5EF4-FFF2-40B4-BE49-F238E27FC236}">
                  <a16:creationId xmlns:a16="http://schemas.microsoft.com/office/drawing/2014/main" id="{755B84A0-A18B-E619-2107-152C58666E65}"/>
                </a:ext>
              </a:extLst>
            </p:cNvPr>
            <p:cNvSpPr/>
            <p:nvPr/>
          </p:nvSpPr>
          <p:spPr>
            <a:xfrm>
              <a:off x="1357659" y="247756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0" name="Freeform 75">
              <a:extLst>
                <a:ext uri="{FF2B5EF4-FFF2-40B4-BE49-F238E27FC236}">
                  <a16:creationId xmlns:a16="http://schemas.microsoft.com/office/drawing/2014/main" id="{3AFC5AB9-9399-6B3D-4FD5-8A19BE8EECDB}"/>
                </a:ext>
              </a:extLst>
            </p:cNvPr>
            <p:cNvSpPr/>
            <p:nvPr/>
          </p:nvSpPr>
          <p:spPr>
            <a:xfrm>
              <a:off x="1341845" y="250955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1" name="Freeform 76">
              <a:extLst>
                <a:ext uri="{FF2B5EF4-FFF2-40B4-BE49-F238E27FC236}">
                  <a16:creationId xmlns:a16="http://schemas.microsoft.com/office/drawing/2014/main" id="{2833472A-372B-8677-BADC-66EDC0E29B70}"/>
                </a:ext>
              </a:extLst>
            </p:cNvPr>
            <p:cNvSpPr/>
            <p:nvPr/>
          </p:nvSpPr>
          <p:spPr>
            <a:xfrm>
              <a:off x="1362931" y="248585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2" name="Freeform 77">
              <a:extLst>
                <a:ext uri="{FF2B5EF4-FFF2-40B4-BE49-F238E27FC236}">
                  <a16:creationId xmlns:a16="http://schemas.microsoft.com/office/drawing/2014/main" id="{AB2C4FD1-E610-7805-B7C6-22E292CA827D}"/>
                </a:ext>
              </a:extLst>
            </p:cNvPr>
            <p:cNvSpPr/>
            <p:nvPr/>
          </p:nvSpPr>
          <p:spPr>
            <a:xfrm>
              <a:off x="1350280" y="2509553"/>
              <a:ext cx="43226" cy="11848"/>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3" name="Freeform 78">
              <a:extLst>
                <a:ext uri="{FF2B5EF4-FFF2-40B4-BE49-F238E27FC236}">
                  <a16:creationId xmlns:a16="http://schemas.microsoft.com/office/drawing/2014/main" id="{2A0FA573-BBEB-E464-6126-AE1B86172F62}"/>
                </a:ext>
              </a:extLst>
            </p:cNvPr>
            <p:cNvSpPr/>
            <p:nvPr/>
          </p:nvSpPr>
          <p:spPr>
            <a:xfrm>
              <a:off x="1372420" y="248585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4" name="Freeform 79">
              <a:extLst>
                <a:ext uri="{FF2B5EF4-FFF2-40B4-BE49-F238E27FC236}">
                  <a16:creationId xmlns:a16="http://schemas.microsoft.com/office/drawing/2014/main" id="{459EA90A-F4D0-739A-938B-24502055A2A7}"/>
                </a:ext>
              </a:extLst>
            </p:cNvPr>
            <p:cNvSpPr/>
            <p:nvPr/>
          </p:nvSpPr>
          <p:spPr>
            <a:xfrm>
              <a:off x="1589605" y="256286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5" name="Freeform 80">
              <a:extLst>
                <a:ext uri="{FF2B5EF4-FFF2-40B4-BE49-F238E27FC236}">
                  <a16:creationId xmlns:a16="http://schemas.microsoft.com/office/drawing/2014/main" id="{3B216E64-2227-3C12-0E8F-D531EECF2116}"/>
                </a:ext>
              </a:extLst>
            </p:cNvPr>
            <p:cNvSpPr/>
            <p:nvPr/>
          </p:nvSpPr>
          <p:spPr>
            <a:xfrm>
              <a:off x="1610692" y="253917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6" name="Freeform 81">
              <a:extLst>
                <a:ext uri="{FF2B5EF4-FFF2-40B4-BE49-F238E27FC236}">
                  <a16:creationId xmlns:a16="http://schemas.microsoft.com/office/drawing/2014/main" id="{F34FD299-7479-4228-042A-32D7940BD43C}"/>
                </a:ext>
              </a:extLst>
            </p:cNvPr>
            <p:cNvSpPr/>
            <p:nvPr/>
          </p:nvSpPr>
          <p:spPr>
            <a:xfrm>
              <a:off x="1627561" y="256286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7" name="Freeform 82">
              <a:extLst>
                <a:ext uri="{FF2B5EF4-FFF2-40B4-BE49-F238E27FC236}">
                  <a16:creationId xmlns:a16="http://schemas.microsoft.com/office/drawing/2014/main" id="{50BDA519-D0BC-5D1B-C584-E7FC8F09D1F3}"/>
                </a:ext>
              </a:extLst>
            </p:cNvPr>
            <p:cNvSpPr/>
            <p:nvPr/>
          </p:nvSpPr>
          <p:spPr>
            <a:xfrm>
              <a:off x="1648646" y="253917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8" name="Freeform 83">
              <a:extLst>
                <a:ext uri="{FF2B5EF4-FFF2-40B4-BE49-F238E27FC236}">
                  <a16:creationId xmlns:a16="http://schemas.microsoft.com/office/drawing/2014/main" id="{4F9DC8FF-8C18-F305-8F9A-FA60926B2A95}"/>
                </a:ext>
              </a:extLst>
            </p:cNvPr>
            <p:cNvSpPr/>
            <p:nvPr/>
          </p:nvSpPr>
          <p:spPr>
            <a:xfrm>
              <a:off x="1828932" y="266002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9" name="Freeform 84">
              <a:extLst>
                <a:ext uri="{FF2B5EF4-FFF2-40B4-BE49-F238E27FC236}">
                  <a16:creationId xmlns:a16="http://schemas.microsoft.com/office/drawing/2014/main" id="{50BACE9A-24D6-33C5-FFB4-096A135EF37B}"/>
                </a:ext>
              </a:extLst>
            </p:cNvPr>
            <p:cNvSpPr/>
            <p:nvPr/>
          </p:nvSpPr>
          <p:spPr>
            <a:xfrm>
              <a:off x="1850017" y="263632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0" name="Freeform 85">
              <a:extLst>
                <a:ext uri="{FF2B5EF4-FFF2-40B4-BE49-F238E27FC236}">
                  <a16:creationId xmlns:a16="http://schemas.microsoft.com/office/drawing/2014/main" id="{66F04419-EB21-A03C-E065-EE9602EEE6E6}"/>
                </a:ext>
              </a:extLst>
            </p:cNvPr>
            <p:cNvSpPr/>
            <p:nvPr/>
          </p:nvSpPr>
          <p:spPr>
            <a:xfrm>
              <a:off x="2062986" y="275717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1" name="Freeform 86">
              <a:extLst>
                <a:ext uri="{FF2B5EF4-FFF2-40B4-BE49-F238E27FC236}">
                  <a16:creationId xmlns:a16="http://schemas.microsoft.com/office/drawing/2014/main" id="{BDA19C9B-6BA1-3DD6-A327-3C74855106C3}"/>
                </a:ext>
              </a:extLst>
            </p:cNvPr>
            <p:cNvSpPr/>
            <p:nvPr/>
          </p:nvSpPr>
          <p:spPr>
            <a:xfrm>
              <a:off x="2084072" y="273347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2" name="Freeform 87">
              <a:extLst>
                <a:ext uri="{FF2B5EF4-FFF2-40B4-BE49-F238E27FC236}">
                  <a16:creationId xmlns:a16="http://schemas.microsoft.com/office/drawing/2014/main" id="{0FE072FC-2553-FE0C-C7E1-02B647475D2D}"/>
                </a:ext>
              </a:extLst>
            </p:cNvPr>
            <p:cNvSpPr/>
            <p:nvPr/>
          </p:nvSpPr>
          <p:spPr>
            <a:xfrm>
              <a:off x="2081964" y="275717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3" name="Freeform 88">
              <a:extLst>
                <a:ext uri="{FF2B5EF4-FFF2-40B4-BE49-F238E27FC236}">
                  <a16:creationId xmlns:a16="http://schemas.microsoft.com/office/drawing/2014/main" id="{C3F9AA4B-1531-7275-8414-4201E2DF80FD}"/>
                </a:ext>
              </a:extLst>
            </p:cNvPr>
            <p:cNvSpPr/>
            <p:nvPr/>
          </p:nvSpPr>
          <p:spPr>
            <a:xfrm>
              <a:off x="2103049" y="273347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4" name="Freeform 89">
              <a:extLst>
                <a:ext uri="{FF2B5EF4-FFF2-40B4-BE49-F238E27FC236}">
                  <a16:creationId xmlns:a16="http://schemas.microsoft.com/office/drawing/2014/main" id="{4A6C89E5-9E0F-E6C6-7C74-FAE9E76E1FBE}"/>
                </a:ext>
              </a:extLst>
            </p:cNvPr>
            <p:cNvSpPr/>
            <p:nvPr/>
          </p:nvSpPr>
          <p:spPr>
            <a:xfrm>
              <a:off x="2148384" y="277494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5" name="Freeform 90">
              <a:extLst>
                <a:ext uri="{FF2B5EF4-FFF2-40B4-BE49-F238E27FC236}">
                  <a16:creationId xmlns:a16="http://schemas.microsoft.com/office/drawing/2014/main" id="{FDB61400-B064-762A-FE3C-8020F6985AAB}"/>
                </a:ext>
              </a:extLst>
            </p:cNvPr>
            <p:cNvSpPr/>
            <p:nvPr/>
          </p:nvSpPr>
          <p:spPr>
            <a:xfrm>
              <a:off x="2169471" y="275125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6" name="Freeform 91">
              <a:extLst>
                <a:ext uri="{FF2B5EF4-FFF2-40B4-BE49-F238E27FC236}">
                  <a16:creationId xmlns:a16="http://schemas.microsoft.com/office/drawing/2014/main" id="{E5BA69E6-FAA7-4B15-0D19-15EEAFBA3BEB}"/>
                </a:ext>
              </a:extLst>
            </p:cNvPr>
            <p:cNvSpPr/>
            <p:nvPr/>
          </p:nvSpPr>
          <p:spPr>
            <a:xfrm>
              <a:off x="2162090" y="27844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7" name="Freeform 92">
              <a:extLst>
                <a:ext uri="{FF2B5EF4-FFF2-40B4-BE49-F238E27FC236}">
                  <a16:creationId xmlns:a16="http://schemas.microsoft.com/office/drawing/2014/main" id="{3EA59D2F-929F-5E3D-5499-F6F95BC1FB5D}"/>
                </a:ext>
              </a:extLst>
            </p:cNvPr>
            <p:cNvSpPr/>
            <p:nvPr/>
          </p:nvSpPr>
          <p:spPr>
            <a:xfrm>
              <a:off x="2183176" y="27607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8" name="Freeform 93">
              <a:extLst>
                <a:ext uri="{FF2B5EF4-FFF2-40B4-BE49-F238E27FC236}">
                  <a16:creationId xmlns:a16="http://schemas.microsoft.com/office/drawing/2014/main" id="{6DBE1BE5-5551-9128-1861-4B3BB0572FAF}"/>
                </a:ext>
              </a:extLst>
            </p:cNvPr>
            <p:cNvSpPr/>
            <p:nvPr/>
          </p:nvSpPr>
          <p:spPr>
            <a:xfrm>
              <a:off x="2255923" y="282944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9" name="Freeform 94">
              <a:extLst>
                <a:ext uri="{FF2B5EF4-FFF2-40B4-BE49-F238E27FC236}">
                  <a16:creationId xmlns:a16="http://schemas.microsoft.com/office/drawing/2014/main" id="{248FC035-9E89-8C11-9804-CDBF014A9BF3}"/>
                </a:ext>
              </a:extLst>
            </p:cNvPr>
            <p:cNvSpPr/>
            <p:nvPr/>
          </p:nvSpPr>
          <p:spPr>
            <a:xfrm>
              <a:off x="2277009" y="280575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0" name="Freeform 95">
              <a:extLst>
                <a:ext uri="{FF2B5EF4-FFF2-40B4-BE49-F238E27FC236}">
                  <a16:creationId xmlns:a16="http://schemas.microsoft.com/office/drawing/2014/main" id="{1264264A-E36D-24B4-F6CE-4536B66F080D}"/>
                </a:ext>
              </a:extLst>
            </p:cNvPr>
            <p:cNvSpPr/>
            <p:nvPr/>
          </p:nvSpPr>
          <p:spPr>
            <a:xfrm>
              <a:off x="2326561" y="286499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1" name="Freeform 96">
              <a:extLst>
                <a:ext uri="{FF2B5EF4-FFF2-40B4-BE49-F238E27FC236}">
                  <a16:creationId xmlns:a16="http://schemas.microsoft.com/office/drawing/2014/main" id="{9222B9E7-24CA-6D67-2E71-B7353FA171D1}"/>
                </a:ext>
              </a:extLst>
            </p:cNvPr>
            <p:cNvSpPr/>
            <p:nvPr/>
          </p:nvSpPr>
          <p:spPr>
            <a:xfrm>
              <a:off x="2347647" y="284129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2" name="Freeform 97">
              <a:extLst>
                <a:ext uri="{FF2B5EF4-FFF2-40B4-BE49-F238E27FC236}">
                  <a16:creationId xmlns:a16="http://schemas.microsoft.com/office/drawing/2014/main" id="{918AE8E3-CEC3-C524-B7D1-191C4CF92DBD}"/>
                </a:ext>
              </a:extLst>
            </p:cNvPr>
            <p:cNvSpPr/>
            <p:nvPr/>
          </p:nvSpPr>
          <p:spPr>
            <a:xfrm>
              <a:off x="2359244" y="28744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3" name="Freeform 98">
              <a:extLst>
                <a:ext uri="{FF2B5EF4-FFF2-40B4-BE49-F238E27FC236}">
                  <a16:creationId xmlns:a16="http://schemas.microsoft.com/office/drawing/2014/main" id="{6DED5A3F-BFD2-884D-39FF-AC3A7F92953B}"/>
                </a:ext>
              </a:extLst>
            </p:cNvPr>
            <p:cNvSpPr/>
            <p:nvPr/>
          </p:nvSpPr>
          <p:spPr>
            <a:xfrm>
              <a:off x="2380330" y="28507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4" name="Freeform 99">
              <a:extLst>
                <a:ext uri="{FF2B5EF4-FFF2-40B4-BE49-F238E27FC236}">
                  <a16:creationId xmlns:a16="http://schemas.microsoft.com/office/drawing/2014/main" id="{9EB43E04-C355-41D6-E0D0-0F5231C601A6}"/>
                </a:ext>
              </a:extLst>
            </p:cNvPr>
            <p:cNvSpPr/>
            <p:nvPr/>
          </p:nvSpPr>
          <p:spPr>
            <a:xfrm>
              <a:off x="2386656" y="28744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5" name="Freeform 100">
              <a:extLst>
                <a:ext uri="{FF2B5EF4-FFF2-40B4-BE49-F238E27FC236}">
                  <a16:creationId xmlns:a16="http://schemas.microsoft.com/office/drawing/2014/main" id="{C1132CFA-763B-F3F0-82B2-8B67995FE89D}"/>
                </a:ext>
              </a:extLst>
            </p:cNvPr>
            <p:cNvSpPr/>
            <p:nvPr/>
          </p:nvSpPr>
          <p:spPr>
            <a:xfrm>
              <a:off x="2407742" y="28507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6" name="Freeform 101">
              <a:extLst>
                <a:ext uri="{FF2B5EF4-FFF2-40B4-BE49-F238E27FC236}">
                  <a16:creationId xmlns:a16="http://schemas.microsoft.com/office/drawing/2014/main" id="{B742CF42-48DC-21AF-79F3-CD14C92A52AF}"/>
                </a:ext>
              </a:extLst>
            </p:cNvPr>
            <p:cNvSpPr/>
            <p:nvPr/>
          </p:nvSpPr>
          <p:spPr>
            <a:xfrm>
              <a:off x="2386656" y="28744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7" name="Freeform 102">
              <a:extLst>
                <a:ext uri="{FF2B5EF4-FFF2-40B4-BE49-F238E27FC236}">
                  <a16:creationId xmlns:a16="http://schemas.microsoft.com/office/drawing/2014/main" id="{75ED6052-3810-93CA-97F1-B3B3C26792A7}"/>
                </a:ext>
              </a:extLst>
            </p:cNvPr>
            <p:cNvSpPr/>
            <p:nvPr/>
          </p:nvSpPr>
          <p:spPr>
            <a:xfrm>
              <a:off x="2407742" y="28507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8" name="Freeform 103">
              <a:extLst>
                <a:ext uri="{FF2B5EF4-FFF2-40B4-BE49-F238E27FC236}">
                  <a16:creationId xmlns:a16="http://schemas.microsoft.com/office/drawing/2014/main" id="{2BDAA678-326C-C8E4-E265-0B84810F1A3D}"/>
                </a:ext>
              </a:extLst>
            </p:cNvPr>
            <p:cNvSpPr/>
            <p:nvPr/>
          </p:nvSpPr>
          <p:spPr>
            <a:xfrm>
              <a:off x="2489977" y="292897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9" name="Freeform 104">
              <a:extLst>
                <a:ext uri="{FF2B5EF4-FFF2-40B4-BE49-F238E27FC236}">
                  <a16:creationId xmlns:a16="http://schemas.microsoft.com/office/drawing/2014/main" id="{D31624EA-994B-B227-A0AB-3686E3804476}"/>
                </a:ext>
              </a:extLst>
            </p:cNvPr>
            <p:cNvSpPr/>
            <p:nvPr/>
          </p:nvSpPr>
          <p:spPr>
            <a:xfrm>
              <a:off x="2511064" y="29052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0" name="Freeform 105">
              <a:extLst>
                <a:ext uri="{FF2B5EF4-FFF2-40B4-BE49-F238E27FC236}">
                  <a16:creationId xmlns:a16="http://schemas.microsoft.com/office/drawing/2014/main" id="{B81CE823-956F-7DA0-150E-97D613CE3BBD}"/>
                </a:ext>
              </a:extLst>
            </p:cNvPr>
            <p:cNvSpPr/>
            <p:nvPr/>
          </p:nvSpPr>
          <p:spPr>
            <a:xfrm>
              <a:off x="2532150" y="294792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1" name="Freeform 106">
              <a:extLst>
                <a:ext uri="{FF2B5EF4-FFF2-40B4-BE49-F238E27FC236}">
                  <a16:creationId xmlns:a16="http://schemas.microsoft.com/office/drawing/2014/main" id="{7D06DE2E-7570-D45A-D8FB-37C97F6BAD18}"/>
                </a:ext>
              </a:extLst>
            </p:cNvPr>
            <p:cNvSpPr/>
            <p:nvPr/>
          </p:nvSpPr>
          <p:spPr>
            <a:xfrm>
              <a:off x="2553235" y="292423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2" name="Freeform 107">
              <a:extLst>
                <a:ext uri="{FF2B5EF4-FFF2-40B4-BE49-F238E27FC236}">
                  <a16:creationId xmlns:a16="http://schemas.microsoft.com/office/drawing/2014/main" id="{8B1C0728-015C-40F3-02BE-C2FD6C8D4D46}"/>
                </a:ext>
              </a:extLst>
            </p:cNvPr>
            <p:cNvSpPr/>
            <p:nvPr/>
          </p:nvSpPr>
          <p:spPr>
            <a:xfrm>
              <a:off x="2589082" y="297517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3" name="Freeform 108">
              <a:extLst>
                <a:ext uri="{FF2B5EF4-FFF2-40B4-BE49-F238E27FC236}">
                  <a16:creationId xmlns:a16="http://schemas.microsoft.com/office/drawing/2014/main" id="{DCBD9A32-EC11-BD0A-C7F0-04864AB967FC}"/>
                </a:ext>
              </a:extLst>
            </p:cNvPr>
            <p:cNvSpPr/>
            <p:nvPr/>
          </p:nvSpPr>
          <p:spPr>
            <a:xfrm>
              <a:off x="2610167" y="295148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4" name="Freeform 109">
              <a:extLst>
                <a:ext uri="{FF2B5EF4-FFF2-40B4-BE49-F238E27FC236}">
                  <a16:creationId xmlns:a16="http://schemas.microsoft.com/office/drawing/2014/main" id="{40D84D49-A9C7-8DE1-3F6B-3D8303545C32}"/>
                </a:ext>
              </a:extLst>
            </p:cNvPr>
            <p:cNvSpPr/>
            <p:nvPr/>
          </p:nvSpPr>
          <p:spPr>
            <a:xfrm>
              <a:off x="2607005" y="300361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5" name="Freeform 110">
              <a:extLst>
                <a:ext uri="{FF2B5EF4-FFF2-40B4-BE49-F238E27FC236}">
                  <a16:creationId xmlns:a16="http://schemas.microsoft.com/office/drawing/2014/main" id="{767D7BFB-A2E5-83EB-4CEF-649083FF8376}"/>
                </a:ext>
              </a:extLst>
            </p:cNvPr>
            <p:cNvSpPr/>
            <p:nvPr/>
          </p:nvSpPr>
          <p:spPr>
            <a:xfrm>
              <a:off x="2628091" y="29799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6" name="Freeform 111">
              <a:extLst>
                <a:ext uri="{FF2B5EF4-FFF2-40B4-BE49-F238E27FC236}">
                  <a16:creationId xmlns:a16="http://schemas.microsoft.com/office/drawing/2014/main" id="{C21E7017-1017-6617-AB9B-1A233BC0F0DD}"/>
                </a:ext>
              </a:extLst>
            </p:cNvPr>
            <p:cNvSpPr/>
            <p:nvPr/>
          </p:nvSpPr>
          <p:spPr>
            <a:xfrm>
              <a:off x="2616493"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7" name="Freeform 112">
              <a:extLst>
                <a:ext uri="{FF2B5EF4-FFF2-40B4-BE49-F238E27FC236}">
                  <a16:creationId xmlns:a16="http://schemas.microsoft.com/office/drawing/2014/main" id="{48F5C05D-A189-F9F4-9782-F5155C36B328}"/>
                </a:ext>
              </a:extLst>
            </p:cNvPr>
            <p:cNvSpPr/>
            <p:nvPr/>
          </p:nvSpPr>
          <p:spPr>
            <a:xfrm>
              <a:off x="2637580"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8" name="Freeform 113">
              <a:extLst>
                <a:ext uri="{FF2B5EF4-FFF2-40B4-BE49-F238E27FC236}">
                  <a16:creationId xmlns:a16="http://schemas.microsoft.com/office/drawing/2014/main" id="{CDBCF037-D29B-A952-C004-1726ACFB2D3B}"/>
                </a:ext>
              </a:extLst>
            </p:cNvPr>
            <p:cNvSpPr/>
            <p:nvPr/>
          </p:nvSpPr>
          <p:spPr>
            <a:xfrm>
              <a:off x="2621765"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9" name="Freeform 114">
              <a:extLst>
                <a:ext uri="{FF2B5EF4-FFF2-40B4-BE49-F238E27FC236}">
                  <a16:creationId xmlns:a16="http://schemas.microsoft.com/office/drawing/2014/main" id="{3BC90589-4E8A-F451-626F-B311EBF94C38}"/>
                </a:ext>
              </a:extLst>
            </p:cNvPr>
            <p:cNvSpPr/>
            <p:nvPr/>
          </p:nvSpPr>
          <p:spPr>
            <a:xfrm>
              <a:off x="2642851"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0" name="Freeform 115">
              <a:extLst>
                <a:ext uri="{FF2B5EF4-FFF2-40B4-BE49-F238E27FC236}">
                  <a16:creationId xmlns:a16="http://schemas.microsoft.com/office/drawing/2014/main" id="{DA3B6BF1-0960-ED5F-F01B-D7AC5B1EB679}"/>
                </a:ext>
              </a:extLst>
            </p:cNvPr>
            <p:cNvSpPr/>
            <p:nvPr/>
          </p:nvSpPr>
          <p:spPr>
            <a:xfrm>
              <a:off x="2621765"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1" name="Freeform 116">
              <a:extLst>
                <a:ext uri="{FF2B5EF4-FFF2-40B4-BE49-F238E27FC236}">
                  <a16:creationId xmlns:a16="http://schemas.microsoft.com/office/drawing/2014/main" id="{94441E88-EA3D-2620-D8F8-E16416AFC321}"/>
                </a:ext>
              </a:extLst>
            </p:cNvPr>
            <p:cNvSpPr/>
            <p:nvPr/>
          </p:nvSpPr>
          <p:spPr>
            <a:xfrm>
              <a:off x="2642851"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2" name="Freeform 117">
              <a:extLst>
                <a:ext uri="{FF2B5EF4-FFF2-40B4-BE49-F238E27FC236}">
                  <a16:creationId xmlns:a16="http://schemas.microsoft.com/office/drawing/2014/main" id="{02C1AB2C-9B16-F158-29EB-781ACF2B4655}"/>
                </a:ext>
              </a:extLst>
            </p:cNvPr>
            <p:cNvSpPr/>
            <p:nvPr/>
          </p:nvSpPr>
          <p:spPr>
            <a:xfrm>
              <a:off x="2625982"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3" name="Freeform 118">
              <a:extLst>
                <a:ext uri="{FF2B5EF4-FFF2-40B4-BE49-F238E27FC236}">
                  <a16:creationId xmlns:a16="http://schemas.microsoft.com/office/drawing/2014/main" id="{0D601382-390C-987E-C0D6-3B52A5DD8370}"/>
                </a:ext>
              </a:extLst>
            </p:cNvPr>
            <p:cNvSpPr/>
            <p:nvPr/>
          </p:nvSpPr>
          <p:spPr>
            <a:xfrm>
              <a:off x="2647068"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4" name="Freeform 119">
              <a:extLst>
                <a:ext uri="{FF2B5EF4-FFF2-40B4-BE49-F238E27FC236}">
                  <a16:creationId xmlns:a16="http://schemas.microsoft.com/office/drawing/2014/main" id="{98144B95-E934-F727-681B-996AB71ECCB8}"/>
                </a:ext>
              </a:extLst>
            </p:cNvPr>
            <p:cNvSpPr/>
            <p:nvPr/>
          </p:nvSpPr>
          <p:spPr>
            <a:xfrm>
              <a:off x="2635471"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5" name="Freeform 120">
              <a:extLst>
                <a:ext uri="{FF2B5EF4-FFF2-40B4-BE49-F238E27FC236}">
                  <a16:creationId xmlns:a16="http://schemas.microsoft.com/office/drawing/2014/main" id="{B460FC8C-E539-6846-7107-597903E3BFA6}"/>
                </a:ext>
              </a:extLst>
            </p:cNvPr>
            <p:cNvSpPr/>
            <p:nvPr/>
          </p:nvSpPr>
          <p:spPr>
            <a:xfrm>
              <a:off x="2656557"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6" name="Freeform 121">
              <a:extLst>
                <a:ext uri="{FF2B5EF4-FFF2-40B4-BE49-F238E27FC236}">
                  <a16:creationId xmlns:a16="http://schemas.microsoft.com/office/drawing/2014/main" id="{688BE6CB-26C6-12C3-201F-F807D3AFF297}"/>
                </a:ext>
              </a:extLst>
            </p:cNvPr>
            <p:cNvSpPr/>
            <p:nvPr/>
          </p:nvSpPr>
          <p:spPr>
            <a:xfrm>
              <a:off x="2635471"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7" name="Freeform 122">
              <a:extLst>
                <a:ext uri="{FF2B5EF4-FFF2-40B4-BE49-F238E27FC236}">
                  <a16:creationId xmlns:a16="http://schemas.microsoft.com/office/drawing/2014/main" id="{7EDB9E7E-400D-8417-C8A7-840A556F2A0F}"/>
                </a:ext>
              </a:extLst>
            </p:cNvPr>
            <p:cNvSpPr/>
            <p:nvPr/>
          </p:nvSpPr>
          <p:spPr>
            <a:xfrm>
              <a:off x="2656557"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8" name="Freeform 123">
              <a:extLst>
                <a:ext uri="{FF2B5EF4-FFF2-40B4-BE49-F238E27FC236}">
                  <a16:creationId xmlns:a16="http://schemas.microsoft.com/office/drawing/2014/main" id="{93B52D9F-62CE-8E8D-0E7B-AEE247C485EC}"/>
                </a:ext>
              </a:extLst>
            </p:cNvPr>
            <p:cNvSpPr/>
            <p:nvPr/>
          </p:nvSpPr>
          <p:spPr>
            <a:xfrm>
              <a:off x="2635471"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9" name="Freeform 124">
              <a:extLst>
                <a:ext uri="{FF2B5EF4-FFF2-40B4-BE49-F238E27FC236}">
                  <a16:creationId xmlns:a16="http://schemas.microsoft.com/office/drawing/2014/main" id="{F4AC4D0F-A6EA-33AA-7BF0-F0C618B0BF72}"/>
                </a:ext>
              </a:extLst>
            </p:cNvPr>
            <p:cNvSpPr/>
            <p:nvPr/>
          </p:nvSpPr>
          <p:spPr>
            <a:xfrm>
              <a:off x="2656557"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0" name="Freeform 125">
              <a:extLst>
                <a:ext uri="{FF2B5EF4-FFF2-40B4-BE49-F238E27FC236}">
                  <a16:creationId xmlns:a16="http://schemas.microsoft.com/office/drawing/2014/main" id="{95047A14-A238-03D4-09C4-607D42B22801}"/>
                </a:ext>
              </a:extLst>
            </p:cNvPr>
            <p:cNvSpPr/>
            <p:nvPr/>
          </p:nvSpPr>
          <p:spPr>
            <a:xfrm>
              <a:off x="2649177"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1" name="Freeform 126">
              <a:extLst>
                <a:ext uri="{FF2B5EF4-FFF2-40B4-BE49-F238E27FC236}">
                  <a16:creationId xmlns:a16="http://schemas.microsoft.com/office/drawing/2014/main" id="{59D32B88-8506-089A-0E8D-7BF3B1402B99}"/>
                </a:ext>
              </a:extLst>
            </p:cNvPr>
            <p:cNvSpPr/>
            <p:nvPr/>
          </p:nvSpPr>
          <p:spPr>
            <a:xfrm>
              <a:off x="2670263"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2" name="Freeform 127">
              <a:extLst>
                <a:ext uri="{FF2B5EF4-FFF2-40B4-BE49-F238E27FC236}">
                  <a16:creationId xmlns:a16="http://schemas.microsoft.com/office/drawing/2014/main" id="{C06DF04E-E623-1C82-E84B-A08BCEA9665B}"/>
                </a:ext>
              </a:extLst>
            </p:cNvPr>
            <p:cNvSpPr/>
            <p:nvPr/>
          </p:nvSpPr>
          <p:spPr>
            <a:xfrm>
              <a:off x="2649177"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3" name="Freeform 128">
              <a:extLst>
                <a:ext uri="{FF2B5EF4-FFF2-40B4-BE49-F238E27FC236}">
                  <a16:creationId xmlns:a16="http://schemas.microsoft.com/office/drawing/2014/main" id="{226BD550-5B8F-04CF-0C9F-49E69D82BF8C}"/>
                </a:ext>
              </a:extLst>
            </p:cNvPr>
            <p:cNvSpPr/>
            <p:nvPr/>
          </p:nvSpPr>
          <p:spPr>
            <a:xfrm>
              <a:off x="2670263"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4" name="Freeform 129">
              <a:extLst>
                <a:ext uri="{FF2B5EF4-FFF2-40B4-BE49-F238E27FC236}">
                  <a16:creationId xmlns:a16="http://schemas.microsoft.com/office/drawing/2014/main" id="{2A87D53D-800E-3324-98CD-6089397F4C0B}"/>
                </a:ext>
              </a:extLst>
            </p:cNvPr>
            <p:cNvSpPr/>
            <p:nvPr/>
          </p:nvSpPr>
          <p:spPr>
            <a:xfrm>
              <a:off x="2649177"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5" name="Freeform 130">
              <a:extLst>
                <a:ext uri="{FF2B5EF4-FFF2-40B4-BE49-F238E27FC236}">
                  <a16:creationId xmlns:a16="http://schemas.microsoft.com/office/drawing/2014/main" id="{706048CA-440F-3DB7-7C88-230A270533AB}"/>
                </a:ext>
              </a:extLst>
            </p:cNvPr>
            <p:cNvSpPr/>
            <p:nvPr/>
          </p:nvSpPr>
          <p:spPr>
            <a:xfrm>
              <a:off x="2670263"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6" name="Freeform 131">
              <a:extLst>
                <a:ext uri="{FF2B5EF4-FFF2-40B4-BE49-F238E27FC236}">
                  <a16:creationId xmlns:a16="http://schemas.microsoft.com/office/drawing/2014/main" id="{61D8532F-29CF-077A-4F40-C8BB427CF276}"/>
                </a:ext>
              </a:extLst>
            </p:cNvPr>
            <p:cNvSpPr/>
            <p:nvPr/>
          </p:nvSpPr>
          <p:spPr>
            <a:xfrm>
              <a:off x="2668154"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7" name="Freeform 132">
              <a:extLst>
                <a:ext uri="{FF2B5EF4-FFF2-40B4-BE49-F238E27FC236}">
                  <a16:creationId xmlns:a16="http://schemas.microsoft.com/office/drawing/2014/main" id="{41289B8D-E11B-3C96-29A8-0E073A7B41B4}"/>
                </a:ext>
              </a:extLst>
            </p:cNvPr>
            <p:cNvSpPr/>
            <p:nvPr/>
          </p:nvSpPr>
          <p:spPr>
            <a:xfrm>
              <a:off x="2689240"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8" name="Freeform 133">
              <a:extLst>
                <a:ext uri="{FF2B5EF4-FFF2-40B4-BE49-F238E27FC236}">
                  <a16:creationId xmlns:a16="http://schemas.microsoft.com/office/drawing/2014/main" id="{F1A21B8C-504E-C015-0F47-71E0C157C3C9}"/>
                </a:ext>
              </a:extLst>
            </p:cNvPr>
            <p:cNvSpPr/>
            <p:nvPr/>
          </p:nvSpPr>
          <p:spPr>
            <a:xfrm>
              <a:off x="2668154"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9" name="Freeform 134">
              <a:extLst>
                <a:ext uri="{FF2B5EF4-FFF2-40B4-BE49-F238E27FC236}">
                  <a16:creationId xmlns:a16="http://schemas.microsoft.com/office/drawing/2014/main" id="{491E0592-292E-16FD-5471-4D2221D52C48}"/>
                </a:ext>
              </a:extLst>
            </p:cNvPr>
            <p:cNvSpPr/>
            <p:nvPr/>
          </p:nvSpPr>
          <p:spPr>
            <a:xfrm>
              <a:off x="2689240"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0" name="Freeform 135">
              <a:extLst>
                <a:ext uri="{FF2B5EF4-FFF2-40B4-BE49-F238E27FC236}">
                  <a16:creationId xmlns:a16="http://schemas.microsoft.com/office/drawing/2014/main" id="{834A29CC-C642-720C-F6C5-4B00A92BF5A8}"/>
                </a:ext>
              </a:extLst>
            </p:cNvPr>
            <p:cNvSpPr/>
            <p:nvPr/>
          </p:nvSpPr>
          <p:spPr>
            <a:xfrm>
              <a:off x="2687132"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1" name="Freeform 136">
              <a:extLst>
                <a:ext uri="{FF2B5EF4-FFF2-40B4-BE49-F238E27FC236}">
                  <a16:creationId xmlns:a16="http://schemas.microsoft.com/office/drawing/2014/main" id="{84D42D51-8F4D-0523-9DD3-AE2761C03B1F}"/>
                </a:ext>
              </a:extLst>
            </p:cNvPr>
            <p:cNvSpPr/>
            <p:nvPr/>
          </p:nvSpPr>
          <p:spPr>
            <a:xfrm>
              <a:off x="2708217"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2" name="Freeform 137">
              <a:extLst>
                <a:ext uri="{FF2B5EF4-FFF2-40B4-BE49-F238E27FC236}">
                  <a16:creationId xmlns:a16="http://schemas.microsoft.com/office/drawing/2014/main" id="{91D30585-F81F-60E5-248F-CD6F616AC5AE}"/>
                </a:ext>
              </a:extLst>
            </p:cNvPr>
            <p:cNvSpPr/>
            <p:nvPr/>
          </p:nvSpPr>
          <p:spPr>
            <a:xfrm>
              <a:off x="2691349" y="30130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3" name="Freeform 138">
              <a:extLst>
                <a:ext uri="{FF2B5EF4-FFF2-40B4-BE49-F238E27FC236}">
                  <a16:creationId xmlns:a16="http://schemas.microsoft.com/office/drawing/2014/main" id="{94084189-C97B-4F0F-ECA7-E4112AF23226}"/>
                </a:ext>
              </a:extLst>
            </p:cNvPr>
            <p:cNvSpPr/>
            <p:nvPr/>
          </p:nvSpPr>
          <p:spPr>
            <a:xfrm>
              <a:off x="2712435" y="29893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4" name="Freeform 139">
              <a:extLst>
                <a:ext uri="{FF2B5EF4-FFF2-40B4-BE49-F238E27FC236}">
                  <a16:creationId xmlns:a16="http://schemas.microsoft.com/office/drawing/2014/main" id="{1ECDA1C5-C919-F996-232C-8CB074EEA96E}"/>
                </a:ext>
              </a:extLst>
            </p:cNvPr>
            <p:cNvSpPr/>
            <p:nvPr/>
          </p:nvSpPr>
          <p:spPr>
            <a:xfrm>
              <a:off x="2724032" y="30225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5" name="Freeform 140">
              <a:extLst>
                <a:ext uri="{FF2B5EF4-FFF2-40B4-BE49-F238E27FC236}">
                  <a16:creationId xmlns:a16="http://schemas.microsoft.com/office/drawing/2014/main" id="{2D8C2D63-933D-C2F3-E68F-E0CC0B76A78D}"/>
                </a:ext>
              </a:extLst>
            </p:cNvPr>
            <p:cNvSpPr/>
            <p:nvPr/>
          </p:nvSpPr>
          <p:spPr>
            <a:xfrm>
              <a:off x="2745118" y="29988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6" name="Freeform 141">
              <a:extLst>
                <a:ext uri="{FF2B5EF4-FFF2-40B4-BE49-F238E27FC236}">
                  <a16:creationId xmlns:a16="http://schemas.microsoft.com/office/drawing/2014/main" id="{A2C9A091-E470-454F-302C-34AABE4C90C2}"/>
                </a:ext>
              </a:extLst>
            </p:cNvPr>
            <p:cNvSpPr/>
            <p:nvPr/>
          </p:nvSpPr>
          <p:spPr>
            <a:xfrm>
              <a:off x="2733521" y="30225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7" name="Freeform 142">
              <a:extLst>
                <a:ext uri="{FF2B5EF4-FFF2-40B4-BE49-F238E27FC236}">
                  <a16:creationId xmlns:a16="http://schemas.microsoft.com/office/drawing/2014/main" id="{CF4D1182-9868-A4F7-2FC0-101201906146}"/>
                </a:ext>
              </a:extLst>
            </p:cNvPr>
            <p:cNvSpPr/>
            <p:nvPr/>
          </p:nvSpPr>
          <p:spPr>
            <a:xfrm>
              <a:off x="2754607" y="29988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8" name="Freeform 143">
              <a:extLst>
                <a:ext uri="{FF2B5EF4-FFF2-40B4-BE49-F238E27FC236}">
                  <a16:creationId xmlns:a16="http://schemas.microsoft.com/office/drawing/2014/main" id="{08D2D5E3-487F-CCEF-AD66-7F4CFCD9DF9F}"/>
                </a:ext>
              </a:extLst>
            </p:cNvPr>
            <p:cNvSpPr/>
            <p:nvPr/>
          </p:nvSpPr>
          <p:spPr>
            <a:xfrm>
              <a:off x="2733521" y="30225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9" name="Freeform 144">
              <a:extLst>
                <a:ext uri="{FF2B5EF4-FFF2-40B4-BE49-F238E27FC236}">
                  <a16:creationId xmlns:a16="http://schemas.microsoft.com/office/drawing/2014/main" id="{A250AC9F-B70B-F1BE-B60D-0634F0869308}"/>
                </a:ext>
              </a:extLst>
            </p:cNvPr>
            <p:cNvSpPr/>
            <p:nvPr/>
          </p:nvSpPr>
          <p:spPr>
            <a:xfrm>
              <a:off x="2754607" y="29988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0" name="Freeform 145">
              <a:extLst>
                <a:ext uri="{FF2B5EF4-FFF2-40B4-BE49-F238E27FC236}">
                  <a16:creationId xmlns:a16="http://schemas.microsoft.com/office/drawing/2014/main" id="{6F43367B-E09E-D1E3-D4EE-F8211EDA8B98}"/>
                </a:ext>
              </a:extLst>
            </p:cNvPr>
            <p:cNvSpPr/>
            <p:nvPr/>
          </p:nvSpPr>
          <p:spPr>
            <a:xfrm>
              <a:off x="2738792" y="303204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1" name="Freeform 146">
              <a:extLst>
                <a:ext uri="{FF2B5EF4-FFF2-40B4-BE49-F238E27FC236}">
                  <a16:creationId xmlns:a16="http://schemas.microsoft.com/office/drawing/2014/main" id="{00607619-2AB5-ACE9-07E0-A019A0F845E3}"/>
                </a:ext>
              </a:extLst>
            </p:cNvPr>
            <p:cNvSpPr/>
            <p:nvPr/>
          </p:nvSpPr>
          <p:spPr>
            <a:xfrm>
              <a:off x="2759879" y="300835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2" name="Freeform 147">
              <a:extLst>
                <a:ext uri="{FF2B5EF4-FFF2-40B4-BE49-F238E27FC236}">
                  <a16:creationId xmlns:a16="http://schemas.microsoft.com/office/drawing/2014/main" id="{43292D9B-E2E0-8F93-31CF-AFDDC87F78FC}"/>
                </a:ext>
              </a:extLst>
            </p:cNvPr>
            <p:cNvSpPr/>
            <p:nvPr/>
          </p:nvSpPr>
          <p:spPr>
            <a:xfrm>
              <a:off x="2743009" y="304271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3" name="Freeform 148">
              <a:extLst>
                <a:ext uri="{FF2B5EF4-FFF2-40B4-BE49-F238E27FC236}">
                  <a16:creationId xmlns:a16="http://schemas.microsoft.com/office/drawing/2014/main" id="{948F25C4-D46C-EF84-51E9-5647745FEF55}"/>
                </a:ext>
              </a:extLst>
            </p:cNvPr>
            <p:cNvSpPr/>
            <p:nvPr/>
          </p:nvSpPr>
          <p:spPr>
            <a:xfrm>
              <a:off x="2764096" y="30190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4" name="Freeform 149">
              <a:extLst>
                <a:ext uri="{FF2B5EF4-FFF2-40B4-BE49-F238E27FC236}">
                  <a16:creationId xmlns:a16="http://schemas.microsoft.com/office/drawing/2014/main" id="{DFA4D9A1-9504-901C-12DF-A2B8124920DE}"/>
                </a:ext>
              </a:extLst>
            </p:cNvPr>
            <p:cNvSpPr/>
            <p:nvPr/>
          </p:nvSpPr>
          <p:spPr>
            <a:xfrm>
              <a:off x="2743009" y="304271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5" name="Freeform 150">
              <a:extLst>
                <a:ext uri="{FF2B5EF4-FFF2-40B4-BE49-F238E27FC236}">
                  <a16:creationId xmlns:a16="http://schemas.microsoft.com/office/drawing/2014/main" id="{FA1D6D0C-EE5A-9E44-423A-C7E80A8A2F29}"/>
                </a:ext>
              </a:extLst>
            </p:cNvPr>
            <p:cNvSpPr/>
            <p:nvPr/>
          </p:nvSpPr>
          <p:spPr>
            <a:xfrm>
              <a:off x="2764096" y="30190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6" name="Freeform 151">
              <a:extLst>
                <a:ext uri="{FF2B5EF4-FFF2-40B4-BE49-F238E27FC236}">
                  <a16:creationId xmlns:a16="http://schemas.microsoft.com/office/drawing/2014/main" id="{48F699BB-63D0-EA8E-8E0B-4E90E6DF9AF5}"/>
                </a:ext>
              </a:extLst>
            </p:cNvPr>
            <p:cNvSpPr/>
            <p:nvPr/>
          </p:nvSpPr>
          <p:spPr>
            <a:xfrm>
              <a:off x="2748281" y="305219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7" name="Freeform 152">
              <a:extLst>
                <a:ext uri="{FF2B5EF4-FFF2-40B4-BE49-F238E27FC236}">
                  <a16:creationId xmlns:a16="http://schemas.microsoft.com/office/drawing/2014/main" id="{501342FF-E8FF-CD54-6779-FB8CCB45EDC3}"/>
                </a:ext>
              </a:extLst>
            </p:cNvPr>
            <p:cNvSpPr/>
            <p:nvPr/>
          </p:nvSpPr>
          <p:spPr>
            <a:xfrm>
              <a:off x="2769367" y="302849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8" name="Freeform 153">
              <a:extLst>
                <a:ext uri="{FF2B5EF4-FFF2-40B4-BE49-F238E27FC236}">
                  <a16:creationId xmlns:a16="http://schemas.microsoft.com/office/drawing/2014/main" id="{CD23572B-214E-0099-0399-49E65783F6A6}"/>
                </a:ext>
              </a:extLst>
            </p:cNvPr>
            <p:cNvSpPr/>
            <p:nvPr/>
          </p:nvSpPr>
          <p:spPr>
            <a:xfrm>
              <a:off x="2748281" y="305219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9" name="Freeform 154">
              <a:extLst>
                <a:ext uri="{FF2B5EF4-FFF2-40B4-BE49-F238E27FC236}">
                  <a16:creationId xmlns:a16="http://schemas.microsoft.com/office/drawing/2014/main" id="{5C270BE2-20B4-1FE0-3FB4-42770D96285B}"/>
                </a:ext>
              </a:extLst>
            </p:cNvPr>
            <p:cNvSpPr/>
            <p:nvPr/>
          </p:nvSpPr>
          <p:spPr>
            <a:xfrm>
              <a:off x="2769367" y="302849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0" name="Freeform 155">
              <a:extLst>
                <a:ext uri="{FF2B5EF4-FFF2-40B4-BE49-F238E27FC236}">
                  <a16:creationId xmlns:a16="http://schemas.microsoft.com/office/drawing/2014/main" id="{B170CC7B-0CCD-81D4-5F03-1C9BF73DAFE5}"/>
                </a:ext>
              </a:extLst>
            </p:cNvPr>
            <p:cNvSpPr/>
            <p:nvPr/>
          </p:nvSpPr>
          <p:spPr>
            <a:xfrm>
              <a:off x="2752498" y="305219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1" name="Freeform 156">
              <a:extLst>
                <a:ext uri="{FF2B5EF4-FFF2-40B4-BE49-F238E27FC236}">
                  <a16:creationId xmlns:a16="http://schemas.microsoft.com/office/drawing/2014/main" id="{EAA4FA78-3C90-DC53-9FED-6FC362B08FD4}"/>
                </a:ext>
              </a:extLst>
            </p:cNvPr>
            <p:cNvSpPr/>
            <p:nvPr/>
          </p:nvSpPr>
          <p:spPr>
            <a:xfrm>
              <a:off x="2773584" y="302849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2" name="Freeform 157">
              <a:extLst>
                <a:ext uri="{FF2B5EF4-FFF2-40B4-BE49-F238E27FC236}">
                  <a16:creationId xmlns:a16="http://schemas.microsoft.com/office/drawing/2014/main" id="{741A8877-C2F2-D47F-8325-70807A629B76}"/>
                </a:ext>
              </a:extLst>
            </p:cNvPr>
            <p:cNvSpPr/>
            <p:nvPr/>
          </p:nvSpPr>
          <p:spPr>
            <a:xfrm>
              <a:off x="2761987" y="305219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3" name="Freeform 158">
              <a:extLst>
                <a:ext uri="{FF2B5EF4-FFF2-40B4-BE49-F238E27FC236}">
                  <a16:creationId xmlns:a16="http://schemas.microsoft.com/office/drawing/2014/main" id="{691A9514-62B0-DE6E-3B09-E0C2E6CCD989}"/>
                </a:ext>
              </a:extLst>
            </p:cNvPr>
            <p:cNvSpPr/>
            <p:nvPr/>
          </p:nvSpPr>
          <p:spPr>
            <a:xfrm>
              <a:off x="2783073" y="302849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4" name="Freeform 159">
              <a:extLst>
                <a:ext uri="{FF2B5EF4-FFF2-40B4-BE49-F238E27FC236}">
                  <a16:creationId xmlns:a16="http://schemas.microsoft.com/office/drawing/2014/main" id="{8C460FAF-2211-BF86-6B3B-A4E0C9B8EE43}"/>
                </a:ext>
              </a:extLst>
            </p:cNvPr>
            <p:cNvSpPr/>
            <p:nvPr/>
          </p:nvSpPr>
          <p:spPr>
            <a:xfrm>
              <a:off x="2775693" y="306285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5" name="Freeform 160">
              <a:extLst>
                <a:ext uri="{FF2B5EF4-FFF2-40B4-BE49-F238E27FC236}">
                  <a16:creationId xmlns:a16="http://schemas.microsoft.com/office/drawing/2014/main" id="{CFA20752-6213-DFE6-C7CB-0662937049A3}"/>
                </a:ext>
              </a:extLst>
            </p:cNvPr>
            <p:cNvSpPr/>
            <p:nvPr/>
          </p:nvSpPr>
          <p:spPr>
            <a:xfrm>
              <a:off x="2796779" y="303915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6" name="Freeform 161">
              <a:extLst>
                <a:ext uri="{FF2B5EF4-FFF2-40B4-BE49-F238E27FC236}">
                  <a16:creationId xmlns:a16="http://schemas.microsoft.com/office/drawing/2014/main" id="{A0E2B95D-0889-372D-5EBA-29596C6E6488}"/>
                </a:ext>
              </a:extLst>
            </p:cNvPr>
            <p:cNvSpPr/>
            <p:nvPr/>
          </p:nvSpPr>
          <p:spPr>
            <a:xfrm>
              <a:off x="2780964" y="307351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7" name="Freeform 162">
              <a:extLst>
                <a:ext uri="{FF2B5EF4-FFF2-40B4-BE49-F238E27FC236}">
                  <a16:creationId xmlns:a16="http://schemas.microsoft.com/office/drawing/2014/main" id="{8F848A37-03CB-BA98-F8B2-A882E95AD0B7}"/>
                </a:ext>
              </a:extLst>
            </p:cNvPr>
            <p:cNvSpPr/>
            <p:nvPr/>
          </p:nvSpPr>
          <p:spPr>
            <a:xfrm>
              <a:off x="2802050" y="304982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8" name="Freeform 163">
              <a:extLst>
                <a:ext uri="{FF2B5EF4-FFF2-40B4-BE49-F238E27FC236}">
                  <a16:creationId xmlns:a16="http://schemas.microsoft.com/office/drawing/2014/main" id="{94E318A7-7E38-D0A0-09C3-75433D5F38AF}"/>
                </a:ext>
              </a:extLst>
            </p:cNvPr>
            <p:cNvSpPr/>
            <p:nvPr/>
          </p:nvSpPr>
          <p:spPr>
            <a:xfrm>
              <a:off x="2790453" y="307351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9" name="Freeform 164">
              <a:extLst>
                <a:ext uri="{FF2B5EF4-FFF2-40B4-BE49-F238E27FC236}">
                  <a16:creationId xmlns:a16="http://schemas.microsoft.com/office/drawing/2014/main" id="{C4D2EB13-AC09-EED0-9E56-17634EDAB0CC}"/>
                </a:ext>
              </a:extLst>
            </p:cNvPr>
            <p:cNvSpPr/>
            <p:nvPr/>
          </p:nvSpPr>
          <p:spPr>
            <a:xfrm>
              <a:off x="2811539" y="304982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0" name="Freeform 165">
              <a:extLst>
                <a:ext uri="{FF2B5EF4-FFF2-40B4-BE49-F238E27FC236}">
                  <a16:creationId xmlns:a16="http://schemas.microsoft.com/office/drawing/2014/main" id="{491CEF81-CE12-5FF8-E28C-4B80C5FE7E52}"/>
                </a:ext>
              </a:extLst>
            </p:cNvPr>
            <p:cNvSpPr/>
            <p:nvPr/>
          </p:nvSpPr>
          <p:spPr>
            <a:xfrm>
              <a:off x="2794670" y="308417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1" name="Freeform 166">
              <a:extLst>
                <a:ext uri="{FF2B5EF4-FFF2-40B4-BE49-F238E27FC236}">
                  <a16:creationId xmlns:a16="http://schemas.microsoft.com/office/drawing/2014/main" id="{4D265EC4-60B0-FC5F-0877-1B03780502D0}"/>
                </a:ext>
              </a:extLst>
            </p:cNvPr>
            <p:cNvSpPr/>
            <p:nvPr/>
          </p:nvSpPr>
          <p:spPr>
            <a:xfrm>
              <a:off x="2815756" y="30604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2" name="Freeform 167">
              <a:extLst>
                <a:ext uri="{FF2B5EF4-FFF2-40B4-BE49-F238E27FC236}">
                  <a16:creationId xmlns:a16="http://schemas.microsoft.com/office/drawing/2014/main" id="{F29A7191-CE41-FC7B-8570-ADA4E2DAFA58}"/>
                </a:ext>
              </a:extLst>
            </p:cNvPr>
            <p:cNvSpPr/>
            <p:nvPr/>
          </p:nvSpPr>
          <p:spPr>
            <a:xfrm>
              <a:off x="2808376" y="3094842"/>
              <a:ext cx="43226" cy="11848"/>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3" name="Freeform 168">
              <a:extLst>
                <a:ext uri="{FF2B5EF4-FFF2-40B4-BE49-F238E27FC236}">
                  <a16:creationId xmlns:a16="http://schemas.microsoft.com/office/drawing/2014/main" id="{5A908A40-D434-B056-7B43-8A2CCF64DCEC}"/>
                </a:ext>
              </a:extLst>
            </p:cNvPr>
            <p:cNvSpPr/>
            <p:nvPr/>
          </p:nvSpPr>
          <p:spPr>
            <a:xfrm>
              <a:off x="2830516" y="307114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4" name="Freeform 169">
              <a:extLst>
                <a:ext uri="{FF2B5EF4-FFF2-40B4-BE49-F238E27FC236}">
                  <a16:creationId xmlns:a16="http://schemas.microsoft.com/office/drawing/2014/main" id="{A25A9287-7CD4-2EDD-1B71-E60F83EC23BB}"/>
                </a:ext>
              </a:extLst>
            </p:cNvPr>
            <p:cNvSpPr/>
            <p:nvPr/>
          </p:nvSpPr>
          <p:spPr>
            <a:xfrm>
              <a:off x="2813647" y="309484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5" name="Freeform 170">
              <a:extLst>
                <a:ext uri="{FF2B5EF4-FFF2-40B4-BE49-F238E27FC236}">
                  <a16:creationId xmlns:a16="http://schemas.microsoft.com/office/drawing/2014/main" id="{5740938C-F448-F2BE-5024-76BF964C7749}"/>
                </a:ext>
              </a:extLst>
            </p:cNvPr>
            <p:cNvSpPr/>
            <p:nvPr/>
          </p:nvSpPr>
          <p:spPr>
            <a:xfrm>
              <a:off x="2834734" y="307114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6" name="Freeform 171">
              <a:extLst>
                <a:ext uri="{FF2B5EF4-FFF2-40B4-BE49-F238E27FC236}">
                  <a16:creationId xmlns:a16="http://schemas.microsoft.com/office/drawing/2014/main" id="{A336E038-E7CB-D25B-3623-B3E2260120EA}"/>
                </a:ext>
              </a:extLst>
            </p:cNvPr>
            <p:cNvSpPr/>
            <p:nvPr/>
          </p:nvSpPr>
          <p:spPr>
            <a:xfrm>
              <a:off x="2817864" y="309484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7" name="Freeform 172">
              <a:extLst>
                <a:ext uri="{FF2B5EF4-FFF2-40B4-BE49-F238E27FC236}">
                  <a16:creationId xmlns:a16="http://schemas.microsoft.com/office/drawing/2014/main" id="{355E887C-F894-38C4-740F-4C4612023105}"/>
                </a:ext>
              </a:extLst>
            </p:cNvPr>
            <p:cNvSpPr/>
            <p:nvPr/>
          </p:nvSpPr>
          <p:spPr>
            <a:xfrm>
              <a:off x="2838951" y="307114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8" name="Freeform 173">
              <a:extLst>
                <a:ext uri="{FF2B5EF4-FFF2-40B4-BE49-F238E27FC236}">
                  <a16:creationId xmlns:a16="http://schemas.microsoft.com/office/drawing/2014/main" id="{D56C0CFB-4A42-E1A6-9CF8-4C579BE34BE6}"/>
                </a:ext>
              </a:extLst>
            </p:cNvPr>
            <p:cNvSpPr/>
            <p:nvPr/>
          </p:nvSpPr>
          <p:spPr>
            <a:xfrm>
              <a:off x="2832625" y="31055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9" name="Freeform 174">
              <a:extLst>
                <a:ext uri="{FF2B5EF4-FFF2-40B4-BE49-F238E27FC236}">
                  <a16:creationId xmlns:a16="http://schemas.microsoft.com/office/drawing/2014/main" id="{B5436FA0-BC22-E9A2-3BC9-E0E4026CA4A3}"/>
                </a:ext>
              </a:extLst>
            </p:cNvPr>
            <p:cNvSpPr/>
            <p:nvPr/>
          </p:nvSpPr>
          <p:spPr>
            <a:xfrm>
              <a:off x="2853711" y="30818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0" name="Freeform 175">
              <a:extLst>
                <a:ext uri="{FF2B5EF4-FFF2-40B4-BE49-F238E27FC236}">
                  <a16:creationId xmlns:a16="http://schemas.microsoft.com/office/drawing/2014/main" id="{F9E0F4B5-19B8-2C3E-C78C-5F457AC35A07}"/>
                </a:ext>
              </a:extLst>
            </p:cNvPr>
            <p:cNvSpPr/>
            <p:nvPr/>
          </p:nvSpPr>
          <p:spPr>
            <a:xfrm>
              <a:off x="2832625" y="31055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1" name="Freeform 176">
              <a:extLst>
                <a:ext uri="{FF2B5EF4-FFF2-40B4-BE49-F238E27FC236}">
                  <a16:creationId xmlns:a16="http://schemas.microsoft.com/office/drawing/2014/main" id="{0271BEA5-AAB6-970E-73D8-CC6CA51867EE}"/>
                </a:ext>
              </a:extLst>
            </p:cNvPr>
            <p:cNvSpPr/>
            <p:nvPr/>
          </p:nvSpPr>
          <p:spPr>
            <a:xfrm>
              <a:off x="2853711" y="30818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2" name="Freeform 177">
              <a:extLst>
                <a:ext uri="{FF2B5EF4-FFF2-40B4-BE49-F238E27FC236}">
                  <a16:creationId xmlns:a16="http://schemas.microsoft.com/office/drawing/2014/main" id="{FD919C60-7D55-918C-34F6-E6E0180971AA}"/>
                </a:ext>
              </a:extLst>
            </p:cNvPr>
            <p:cNvSpPr/>
            <p:nvPr/>
          </p:nvSpPr>
          <p:spPr>
            <a:xfrm>
              <a:off x="2836842" y="31055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3" name="Freeform 178">
              <a:extLst>
                <a:ext uri="{FF2B5EF4-FFF2-40B4-BE49-F238E27FC236}">
                  <a16:creationId xmlns:a16="http://schemas.microsoft.com/office/drawing/2014/main" id="{84987502-40E1-C9AA-09D8-A6363469547D}"/>
                </a:ext>
              </a:extLst>
            </p:cNvPr>
            <p:cNvSpPr/>
            <p:nvPr/>
          </p:nvSpPr>
          <p:spPr>
            <a:xfrm>
              <a:off x="2857929" y="30818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4" name="Freeform 179">
              <a:extLst>
                <a:ext uri="{FF2B5EF4-FFF2-40B4-BE49-F238E27FC236}">
                  <a16:creationId xmlns:a16="http://schemas.microsoft.com/office/drawing/2014/main" id="{AB4B07AD-96AE-4044-2AB3-6ED88531A075}"/>
                </a:ext>
              </a:extLst>
            </p:cNvPr>
            <p:cNvSpPr/>
            <p:nvPr/>
          </p:nvSpPr>
          <p:spPr>
            <a:xfrm>
              <a:off x="2846331" y="31055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5" name="Freeform 180">
              <a:extLst>
                <a:ext uri="{FF2B5EF4-FFF2-40B4-BE49-F238E27FC236}">
                  <a16:creationId xmlns:a16="http://schemas.microsoft.com/office/drawing/2014/main" id="{456508D0-3042-038D-D83D-C22ECF37E41B}"/>
                </a:ext>
              </a:extLst>
            </p:cNvPr>
            <p:cNvSpPr/>
            <p:nvPr/>
          </p:nvSpPr>
          <p:spPr>
            <a:xfrm>
              <a:off x="2867417" y="30818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6" name="Freeform 181">
              <a:extLst>
                <a:ext uri="{FF2B5EF4-FFF2-40B4-BE49-F238E27FC236}">
                  <a16:creationId xmlns:a16="http://schemas.microsoft.com/office/drawing/2014/main" id="{C12CF53E-A4D3-89BA-E9B9-2F45BC7C4223}"/>
                </a:ext>
              </a:extLst>
            </p:cNvPr>
            <p:cNvSpPr/>
            <p:nvPr/>
          </p:nvSpPr>
          <p:spPr>
            <a:xfrm>
              <a:off x="2851603" y="31055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7" name="Freeform 182">
              <a:extLst>
                <a:ext uri="{FF2B5EF4-FFF2-40B4-BE49-F238E27FC236}">
                  <a16:creationId xmlns:a16="http://schemas.microsoft.com/office/drawing/2014/main" id="{6794CB6F-4882-0948-B9D9-9A8D41D1CD07}"/>
                </a:ext>
              </a:extLst>
            </p:cNvPr>
            <p:cNvSpPr/>
            <p:nvPr/>
          </p:nvSpPr>
          <p:spPr>
            <a:xfrm>
              <a:off x="2872688" y="30818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8" name="Freeform 183">
              <a:extLst>
                <a:ext uri="{FF2B5EF4-FFF2-40B4-BE49-F238E27FC236}">
                  <a16:creationId xmlns:a16="http://schemas.microsoft.com/office/drawing/2014/main" id="{2F375EC7-1432-264D-5CAB-A491277B861B}"/>
                </a:ext>
              </a:extLst>
            </p:cNvPr>
            <p:cNvSpPr/>
            <p:nvPr/>
          </p:nvSpPr>
          <p:spPr>
            <a:xfrm>
              <a:off x="2945435" y="311616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9" name="Freeform 184">
              <a:extLst>
                <a:ext uri="{FF2B5EF4-FFF2-40B4-BE49-F238E27FC236}">
                  <a16:creationId xmlns:a16="http://schemas.microsoft.com/office/drawing/2014/main" id="{52C68C71-4BBA-B22D-4FC5-48276CBA9D0F}"/>
                </a:ext>
              </a:extLst>
            </p:cNvPr>
            <p:cNvSpPr/>
            <p:nvPr/>
          </p:nvSpPr>
          <p:spPr>
            <a:xfrm>
              <a:off x="2966521" y="309247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0" name="Freeform 185">
              <a:extLst>
                <a:ext uri="{FF2B5EF4-FFF2-40B4-BE49-F238E27FC236}">
                  <a16:creationId xmlns:a16="http://schemas.microsoft.com/office/drawing/2014/main" id="{C7628F3C-A14D-8FAF-B319-E3370DDF25D7}"/>
                </a:ext>
              </a:extLst>
            </p:cNvPr>
            <p:cNvSpPr/>
            <p:nvPr/>
          </p:nvSpPr>
          <p:spPr>
            <a:xfrm>
              <a:off x="2949653" y="312683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1" name="Freeform 186">
              <a:extLst>
                <a:ext uri="{FF2B5EF4-FFF2-40B4-BE49-F238E27FC236}">
                  <a16:creationId xmlns:a16="http://schemas.microsoft.com/office/drawing/2014/main" id="{C24CBA71-AEE4-E7C2-037F-DC36D1A9CD7F}"/>
                </a:ext>
              </a:extLst>
            </p:cNvPr>
            <p:cNvSpPr/>
            <p:nvPr/>
          </p:nvSpPr>
          <p:spPr>
            <a:xfrm>
              <a:off x="2970738" y="310313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2" name="Freeform 187">
              <a:extLst>
                <a:ext uri="{FF2B5EF4-FFF2-40B4-BE49-F238E27FC236}">
                  <a16:creationId xmlns:a16="http://schemas.microsoft.com/office/drawing/2014/main" id="{D26E298D-4915-A101-B826-286932995D0F}"/>
                </a:ext>
              </a:extLst>
            </p:cNvPr>
            <p:cNvSpPr/>
            <p:nvPr/>
          </p:nvSpPr>
          <p:spPr>
            <a:xfrm>
              <a:off x="2963358" y="312683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3" name="Freeform 188">
              <a:extLst>
                <a:ext uri="{FF2B5EF4-FFF2-40B4-BE49-F238E27FC236}">
                  <a16:creationId xmlns:a16="http://schemas.microsoft.com/office/drawing/2014/main" id="{BDB70E20-3E79-6766-3850-1C26B70036CA}"/>
                </a:ext>
              </a:extLst>
            </p:cNvPr>
            <p:cNvSpPr/>
            <p:nvPr/>
          </p:nvSpPr>
          <p:spPr>
            <a:xfrm>
              <a:off x="2984444" y="310313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4" name="Freeform 189">
              <a:extLst>
                <a:ext uri="{FF2B5EF4-FFF2-40B4-BE49-F238E27FC236}">
                  <a16:creationId xmlns:a16="http://schemas.microsoft.com/office/drawing/2014/main" id="{7085A13C-17BF-BB97-E18D-B3D12579B287}"/>
                </a:ext>
              </a:extLst>
            </p:cNvPr>
            <p:cNvSpPr/>
            <p:nvPr/>
          </p:nvSpPr>
          <p:spPr>
            <a:xfrm>
              <a:off x="2968629" y="312683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5" name="Freeform 190">
              <a:extLst>
                <a:ext uri="{FF2B5EF4-FFF2-40B4-BE49-F238E27FC236}">
                  <a16:creationId xmlns:a16="http://schemas.microsoft.com/office/drawing/2014/main" id="{76A108EC-3436-3BFB-5473-66C8F8116906}"/>
                </a:ext>
              </a:extLst>
            </p:cNvPr>
            <p:cNvSpPr/>
            <p:nvPr/>
          </p:nvSpPr>
          <p:spPr>
            <a:xfrm>
              <a:off x="2989716" y="310313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6" name="Freeform 191">
              <a:extLst>
                <a:ext uri="{FF2B5EF4-FFF2-40B4-BE49-F238E27FC236}">
                  <a16:creationId xmlns:a16="http://schemas.microsoft.com/office/drawing/2014/main" id="{DA6AD591-041C-21AE-6D60-259EB5192D18}"/>
                </a:ext>
              </a:extLst>
            </p:cNvPr>
            <p:cNvSpPr/>
            <p:nvPr/>
          </p:nvSpPr>
          <p:spPr>
            <a:xfrm>
              <a:off x="2978119" y="312683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7" name="Freeform 192">
              <a:extLst>
                <a:ext uri="{FF2B5EF4-FFF2-40B4-BE49-F238E27FC236}">
                  <a16:creationId xmlns:a16="http://schemas.microsoft.com/office/drawing/2014/main" id="{641ECAD9-7F6A-9ECA-2B7A-2D42EB77105B}"/>
                </a:ext>
              </a:extLst>
            </p:cNvPr>
            <p:cNvSpPr/>
            <p:nvPr/>
          </p:nvSpPr>
          <p:spPr>
            <a:xfrm>
              <a:off x="2999204" y="310313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8" name="Freeform 193">
              <a:extLst>
                <a:ext uri="{FF2B5EF4-FFF2-40B4-BE49-F238E27FC236}">
                  <a16:creationId xmlns:a16="http://schemas.microsoft.com/office/drawing/2014/main" id="{97F5AA40-5825-5E71-A0C0-0F8508EA9DA2}"/>
                </a:ext>
              </a:extLst>
            </p:cNvPr>
            <p:cNvSpPr/>
            <p:nvPr/>
          </p:nvSpPr>
          <p:spPr>
            <a:xfrm>
              <a:off x="3001313"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9" name="Freeform 194">
              <a:extLst>
                <a:ext uri="{FF2B5EF4-FFF2-40B4-BE49-F238E27FC236}">
                  <a16:creationId xmlns:a16="http://schemas.microsoft.com/office/drawing/2014/main" id="{42A7A30D-4DB4-BC68-D892-DB8766FE8C02}"/>
                </a:ext>
              </a:extLst>
            </p:cNvPr>
            <p:cNvSpPr/>
            <p:nvPr/>
          </p:nvSpPr>
          <p:spPr>
            <a:xfrm>
              <a:off x="3022399"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0" name="Freeform 195">
              <a:extLst>
                <a:ext uri="{FF2B5EF4-FFF2-40B4-BE49-F238E27FC236}">
                  <a16:creationId xmlns:a16="http://schemas.microsoft.com/office/drawing/2014/main" id="{0A3EF1F4-CED3-9A16-AC0F-66C64108FD10}"/>
                </a:ext>
              </a:extLst>
            </p:cNvPr>
            <p:cNvSpPr/>
            <p:nvPr/>
          </p:nvSpPr>
          <p:spPr>
            <a:xfrm>
              <a:off x="3005530"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1" name="Freeform 196">
              <a:extLst>
                <a:ext uri="{FF2B5EF4-FFF2-40B4-BE49-F238E27FC236}">
                  <a16:creationId xmlns:a16="http://schemas.microsoft.com/office/drawing/2014/main" id="{406423B5-8AC2-A505-85A7-0043DB9E1036}"/>
                </a:ext>
              </a:extLst>
            </p:cNvPr>
            <p:cNvSpPr/>
            <p:nvPr/>
          </p:nvSpPr>
          <p:spPr>
            <a:xfrm>
              <a:off x="3026616"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2" name="Freeform 197">
              <a:extLst>
                <a:ext uri="{FF2B5EF4-FFF2-40B4-BE49-F238E27FC236}">
                  <a16:creationId xmlns:a16="http://schemas.microsoft.com/office/drawing/2014/main" id="{66633B1B-EABE-98DF-7CD6-1C6554FDD8B1}"/>
                </a:ext>
              </a:extLst>
            </p:cNvPr>
            <p:cNvSpPr/>
            <p:nvPr/>
          </p:nvSpPr>
          <p:spPr>
            <a:xfrm>
              <a:off x="3005530"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3" name="Freeform 198">
              <a:extLst>
                <a:ext uri="{FF2B5EF4-FFF2-40B4-BE49-F238E27FC236}">
                  <a16:creationId xmlns:a16="http://schemas.microsoft.com/office/drawing/2014/main" id="{7E34A9B7-0352-7F88-6664-E00D57123035}"/>
                </a:ext>
              </a:extLst>
            </p:cNvPr>
            <p:cNvSpPr/>
            <p:nvPr/>
          </p:nvSpPr>
          <p:spPr>
            <a:xfrm>
              <a:off x="3026616"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4" name="Freeform 199">
              <a:extLst>
                <a:ext uri="{FF2B5EF4-FFF2-40B4-BE49-F238E27FC236}">
                  <a16:creationId xmlns:a16="http://schemas.microsoft.com/office/drawing/2014/main" id="{FC12B015-CEED-70DF-BE76-6C74B360278E}"/>
                </a:ext>
              </a:extLst>
            </p:cNvPr>
            <p:cNvSpPr/>
            <p:nvPr/>
          </p:nvSpPr>
          <p:spPr>
            <a:xfrm>
              <a:off x="3005530"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5" name="Freeform 200">
              <a:extLst>
                <a:ext uri="{FF2B5EF4-FFF2-40B4-BE49-F238E27FC236}">
                  <a16:creationId xmlns:a16="http://schemas.microsoft.com/office/drawing/2014/main" id="{604C5B5E-7978-8982-A1B4-85A360C9D7FB}"/>
                </a:ext>
              </a:extLst>
            </p:cNvPr>
            <p:cNvSpPr/>
            <p:nvPr/>
          </p:nvSpPr>
          <p:spPr>
            <a:xfrm>
              <a:off x="3026616"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6" name="Freeform 201">
              <a:extLst>
                <a:ext uri="{FF2B5EF4-FFF2-40B4-BE49-F238E27FC236}">
                  <a16:creationId xmlns:a16="http://schemas.microsoft.com/office/drawing/2014/main" id="{6AB231C5-CA10-4E63-30CC-A12018265BF5}"/>
                </a:ext>
              </a:extLst>
            </p:cNvPr>
            <p:cNvSpPr/>
            <p:nvPr/>
          </p:nvSpPr>
          <p:spPr>
            <a:xfrm>
              <a:off x="3010802"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7" name="Freeform 202">
              <a:extLst>
                <a:ext uri="{FF2B5EF4-FFF2-40B4-BE49-F238E27FC236}">
                  <a16:creationId xmlns:a16="http://schemas.microsoft.com/office/drawing/2014/main" id="{BC0B61CE-4FF6-35DC-70ED-409C977D0C14}"/>
                </a:ext>
              </a:extLst>
            </p:cNvPr>
            <p:cNvSpPr/>
            <p:nvPr/>
          </p:nvSpPr>
          <p:spPr>
            <a:xfrm>
              <a:off x="3031887"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8" name="Freeform 203">
              <a:extLst>
                <a:ext uri="{FF2B5EF4-FFF2-40B4-BE49-F238E27FC236}">
                  <a16:creationId xmlns:a16="http://schemas.microsoft.com/office/drawing/2014/main" id="{429FADE9-60BC-DBA6-F778-57957FACD3AB}"/>
                </a:ext>
              </a:extLst>
            </p:cNvPr>
            <p:cNvSpPr/>
            <p:nvPr/>
          </p:nvSpPr>
          <p:spPr>
            <a:xfrm>
              <a:off x="3029779"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9" name="Freeform 204">
              <a:extLst>
                <a:ext uri="{FF2B5EF4-FFF2-40B4-BE49-F238E27FC236}">
                  <a16:creationId xmlns:a16="http://schemas.microsoft.com/office/drawing/2014/main" id="{1F2F21AF-8839-4448-18AF-360790B66351}"/>
                </a:ext>
              </a:extLst>
            </p:cNvPr>
            <p:cNvSpPr/>
            <p:nvPr/>
          </p:nvSpPr>
          <p:spPr>
            <a:xfrm>
              <a:off x="3050865"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0" name="Freeform 205">
              <a:extLst>
                <a:ext uri="{FF2B5EF4-FFF2-40B4-BE49-F238E27FC236}">
                  <a16:creationId xmlns:a16="http://schemas.microsoft.com/office/drawing/2014/main" id="{BD0EED27-9AFE-8E9A-C5F8-07C4D7C3988B}"/>
                </a:ext>
              </a:extLst>
            </p:cNvPr>
            <p:cNvSpPr/>
            <p:nvPr/>
          </p:nvSpPr>
          <p:spPr>
            <a:xfrm>
              <a:off x="3038213" y="314934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1" name="Freeform 206">
              <a:extLst>
                <a:ext uri="{FF2B5EF4-FFF2-40B4-BE49-F238E27FC236}">
                  <a16:creationId xmlns:a16="http://schemas.microsoft.com/office/drawing/2014/main" id="{0943046B-FCE6-62B9-B679-CAD692B5D47C}"/>
                </a:ext>
              </a:extLst>
            </p:cNvPr>
            <p:cNvSpPr/>
            <p:nvPr/>
          </p:nvSpPr>
          <p:spPr>
            <a:xfrm>
              <a:off x="3059300" y="312564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2" name="Freeform 207">
              <a:extLst>
                <a:ext uri="{FF2B5EF4-FFF2-40B4-BE49-F238E27FC236}">
                  <a16:creationId xmlns:a16="http://schemas.microsoft.com/office/drawing/2014/main" id="{916F6129-1E3F-1CCD-1B94-3D17993AD031}"/>
                </a:ext>
              </a:extLst>
            </p:cNvPr>
            <p:cNvSpPr/>
            <p:nvPr/>
          </p:nvSpPr>
          <p:spPr>
            <a:xfrm>
              <a:off x="3062462" y="318488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3" name="Freeform 208">
              <a:extLst>
                <a:ext uri="{FF2B5EF4-FFF2-40B4-BE49-F238E27FC236}">
                  <a16:creationId xmlns:a16="http://schemas.microsoft.com/office/drawing/2014/main" id="{96FF9DC4-8FD0-6482-A0F5-D1695ACBC8A2}"/>
                </a:ext>
              </a:extLst>
            </p:cNvPr>
            <p:cNvSpPr/>
            <p:nvPr/>
          </p:nvSpPr>
          <p:spPr>
            <a:xfrm>
              <a:off x="3083548" y="316119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4" name="Freeform 209">
              <a:extLst>
                <a:ext uri="{FF2B5EF4-FFF2-40B4-BE49-F238E27FC236}">
                  <a16:creationId xmlns:a16="http://schemas.microsoft.com/office/drawing/2014/main" id="{86A93A85-791A-7D60-DCC8-E201A40F5F0D}"/>
                </a:ext>
              </a:extLst>
            </p:cNvPr>
            <p:cNvSpPr/>
            <p:nvPr/>
          </p:nvSpPr>
          <p:spPr>
            <a:xfrm>
              <a:off x="3066679" y="318488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5" name="Freeform 210">
              <a:extLst>
                <a:ext uri="{FF2B5EF4-FFF2-40B4-BE49-F238E27FC236}">
                  <a16:creationId xmlns:a16="http://schemas.microsoft.com/office/drawing/2014/main" id="{6C6ADFE7-BA30-E8FC-5683-A01B4CCD3B0B}"/>
                </a:ext>
              </a:extLst>
            </p:cNvPr>
            <p:cNvSpPr/>
            <p:nvPr/>
          </p:nvSpPr>
          <p:spPr>
            <a:xfrm>
              <a:off x="3087766" y="316119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6" name="Freeform 211">
              <a:extLst>
                <a:ext uri="{FF2B5EF4-FFF2-40B4-BE49-F238E27FC236}">
                  <a16:creationId xmlns:a16="http://schemas.microsoft.com/office/drawing/2014/main" id="{2A155B8D-77C6-68D3-3EF2-A9B09CD4D245}"/>
                </a:ext>
              </a:extLst>
            </p:cNvPr>
            <p:cNvSpPr/>
            <p:nvPr/>
          </p:nvSpPr>
          <p:spPr>
            <a:xfrm>
              <a:off x="3085657" y="320858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7" name="Freeform 212">
              <a:extLst>
                <a:ext uri="{FF2B5EF4-FFF2-40B4-BE49-F238E27FC236}">
                  <a16:creationId xmlns:a16="http://schemas.microsoft.com/office/drawing/2014/main" id="{208E744C-BAEE-15BE-58F0-20E8FCCC8468}"/>
                </a:ext>
              </a:extLst>
            </p:cNvPr>
            <p:cNvSpPr/>
            <p:nvPr/>
          </p:nvSpPr>
          <p:spPr>
            <a:xfrm>
              <a:off x="3106743" y="318488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8" name="Freeform 213">
              <a:extLst>
                <a:ext uri="{FF2B5EF4-FFF2-40B4-BE49-F238E27FC236}">
                  <a16:creationId xmlns:a16="http://schemas.microsoft.com/office/drawing/2014/main" id="{7DFA9D12-FE81-F85C-8B82-A5DDC6325D9B}"/>
                </a:ext>
              </a:extLst>
            </p:cNvPr>
            <p:cNvSpPr/>
            <p:nvPr/>
          </p:nvSpPr>
          <p:spPr>
            <a:xfrm>
              <a:off x="3108852" y="323227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9" name="Freeform 214">
              <a:extLst>
                <a:ext uri="{FF2B5EF4-FFF2-40B4-BE49-F238E27FC236}">
                  <a16:creationId xmlns:a16="http://schemas.microsoft.com/office/drawing/2014/main" id="{B612D009-A04F-B235-DB8A-5D19F713F85C}"/>
                </a:ext>
              </a:extLst>
            </p:cNvPr>
            <p:cNvSpPr/>
            <p:nvPr/>
          </p:nvSpPr>
          <p:spPr>
            <a:xfrm>
              <a:off x="3129937" y="32085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0" name="Freeform 215">
              <a:extLst>
                <a:ext uri="{FF2B5EF4-FFF2-40B4-BE49-F238E27FC236}">
                  <a16:creationId xmlns:a16="http://schemas.microsoft.com/office/drawing/2014/main" id="{11F84B95-7E96-BDA1-1AB0-DE4E4F6657AA}"/>
                </a:ext>
              </a:extLst>
            </p:cNvPr>
            <p:cNvSpPr/>
            <p:nvPr/>
          </p:nvSpPr>
          <p:spPr>
            <a:xfrm>
              <a:off x="3108852" y="323227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1" name="Freeform 216">
              <a:extLst>
                <a:ext uri="{FF2B5EF4-FFF2-40B4-BE49-F238E27FC236}">
                  <a16:creationId xmlns:a16="http://schemas.microsoft.com/office/drawing/2014/main" id="{EA28DD33-9975-FADC-1AE2-D1B01DE4A80D}"/>
                </a:ext>
              </a:extLst>
            </p:cNvPr>
            <p:cNvSpPr/>
            <p:nvPr/>
          </p:nvSpPr>
          <p:spPr>
            <a:xfrm>
              <a:off x="3129937" y="32085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2" name="Freeform 217">
              <a:extLst>
                <a:ext uri="{FF2B5EF4-FFF2-40B4-BE49-F238E27FC236}">
                  <a16:creationId xmlns:a16="http://schemas.microsoft.com/office/drawing/2014/main" id="{E93B935C-A0DA-EC7E-8748-7E70F6EB15F4}"/>
                </a:ext>
              </a:extLst>
            </p:cNvPr>
            <p:cNvSpPr/>
            <p:nvPr/>
          </p:nvSpPr>
          <p:spPr>
            <a:xfrm>
              <a:off x="3137318" y="324412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3" name="Freeform 218">
              <a:extLst>
                <a:ext uri="{FF2B5EF4-FFF2-40B4-BE49-F238E27FC236}">
                  <a16:creationId xmlns:a16="http://schemas.microsoft.com/office/drawing/2014/main" id="{2DF1C2F1-2F8F-9BD6-117A-CD2A5E97BC3D}"/>
                </a:ext>
              </a:extLst>
            </p:cNvPr>
            <p:cNvSpPr/>
            <p:nvPr/>
          </p:nvSpPr>
          <p:spPr>
            <a:xfrm>
              <a:off x="3158404" y="322043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4" name="Freeform 219">
              <a:extLst>
                <a:ext uri="{FF2B5EF4-FFF2-40B4-BE49-F238E27FC236}">
                  <a16:creationId xmlns:a16="http://schemas.microsoft.com/office/drawing/2014/main" id="{57F988F2-28BC-6C24-F4C2-6F56DB7828C4}"/>
                </a:ext>
              </a:extLst>
            </p:cNvPr>
            <p:cNvSpPr/>
            <p:nvPr/>
          </p:nvSpPr>
          <p:spPr>
            <a:xfrm>
              <a:off x="3146807" y="325597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5" name="Freeform 220">
              <a:extLst>
                <a:ext uri="{FF2B5EF4-FFF2-40B4-BE49-F238E27FC236}">
                  <a16:creationId xmlns:a16="http://schemas.microsoft.com/office/drawing/2014/main" id="{4FA61DE8-A72B-172E-6B60-14ECC8C811DF}"/>
                </a:ext>
              </a:extLst>
            </p:cNvPr>
            <p:cNvSpPr/>
            <p:nvPr/>
          </p:nvSpPr>
          <p:spPr>
            <a:xfrm>
              <a:off x="3167892" y="323227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6" name="Freeform 221">
              <a:extLst>
                <a:ext uri="{FF2B5EF4-FFF2-40B4-BE49-F238E27FC236}">
                  <a16:creationId xmlns:a16="http://schemas.microsoft.com/office/drawing/2014/main" id="{703DC6E9-E7C4-6AE7-A94E-B8D5654EE7A5}"/>
                </a:ext>
              </a:extLst>
            </p:cNvPr>
            <p:cNvSpPr/>
            <p:nvPr/>
          </p:nvSpPr>
          <p:spPr>
            <a:xfrm>
              <a:off x="3170001" y="32690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7" name="Freeform 222">
              <a:extLst>
                <a:ext uri="{FF2B5EF4-FFF2-40B4-BE49-F238E27FC236}">
                  <a16:creationId xmlns:a16="http://schemas.microsoft.com/office/drawing/2014/main" id="{25D50095-413F-37D9-2489-F5DAB1010533}"/>
                </a:ext>
              </a:extLst>
            </p:cNvPr>
            <p:cNvSpPr/>
            <p:nvPr/>
          </p:nvSpPr>
          <p:spPr>
            <a:xfrm>
              <a:off x="3191087" y="32453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8" name="Freeform 223">
              <a:extLst>
                <a:ext uri="{FF2B5EF4-FFF2-40B4-BE49-F238E27FC236}">
                  <a16:creationId xmlns:a16="http://schemas.microsoft.com/office/drawing/2014/main" id="{121207E3-9BD2-EFBA-2A7D-D9AA77D765EC}"/>
                </a:ext>
              </a:extLst>
            </p:cNvPr>
            <p:cNvSpPr/>
            <p:nvPr/>
          </p:nvSpPr>
          <p:spPr>
            <a:xfrm>
              <a:off x="3193195" y="32690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9" name="Freeform 224">
              <a:extLst>
                <a:ext uri="{FF2B5EF4-FFF2-40B4-BE49-F238E27FC236}">
                  <a16:creationId xmlns:a16="http://schemas.microsoft.com/office/drawing/2014/main" id="{D5A89DB2-D22B-1A91-87A2-C5BE955B80C1}"/>
                </a:ext>
              </a:extLst>
            </p:cNvPr>
            <p:cNvSpPr/>
            <p:nvPr/>
          </p:nvSpPr>
          <p:spPr>
            <a:xfrm>
              <a:off x="3214282" y="32453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0" name="Freeform 225">
              <a:extLst>
                <a:ext uri="{FF2B5EF4-FFF2-40B4-BE49-F238E27FC236}">
                  <a16:creationId xmlns:a16="http://schemas.microsoft.com/office/drawing/2014/main" id="{40DEB507-9F94-1126-9890-5EF6CA28B0A1}"/>
                </a:ext>
              </a:extLst>
            </p:cNvPr>
            <p:cNvSpPr/>
            <p:nvPr/>
          </p:nvSpPr>
          <p:spPr>
            <a:xfrm>
              <a:off x="3198467" y="32690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1" name="Freeform 226">
              <a:extLst>
                <a:ext uri="{FF2B5EF4-FFF2-40B4-BE49-F238E27FC236}">
                  <a16:creationId xmlns:a16="http://schemas.microsoft.com/office/drawing/2014/main" id="{C4812FD5-A394-27EE-839E-8C7A14A6FE8F}"/>
                </a:ext>
              </a:extLst>
            </p:cNvPr>
            <p:cNvSpPr/>
            <p:nvPr/>
          </p:nvSpPr>
          <p:spPr>
            <a:xfrm>
              <a:off x="3219553" y="32453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2" name="Freeform 227">
              <a:extLst>
                <a:ext uri="{FF2B5EF4-FFF2-40B4-BE49-F238E27FC236}">
                  <a16:creationId xmlns:a16="http://schemas.microsoft.com/office/drawing/2014/main" id="{B06E5350-0C65-3FAB-88E4-73F74E2E24E5}"/>
                </a:ext>
              </a:extLst>
            </p:cNvPr>
            <p:cNvSpPr/>
            <p:nvPr/>
          </p:nvSpPr>
          <p:spPr>
            <a:xfrm>
              <a:off x="3212173" y="32690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3" name="Freeform 228">
              <a:extLst>
                <a:ext uri="{FF2B5EF4-FFF2-40B4-BE49-F238E27FC236}">
                  <a16:creationId xmlns:a16="http://schemas.microsoft.com/office/drawing/2014/main" id="{E63A3FC1-52BF-33EA-25AB-846FB099FD9D}"/>
                </a:ext>
              </a:extLst>
            </p:cNvPr>
            <p:cNvSpPr/>
            <p:nvPr/>
          </p:nvSpPr>
          <p:spPr>
            <a:xfrm>
              <a:off x="3233259" y="32453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4" name="Freeform 229">
              <a:extLst>
                <a:ext uri="{FF2B5EF4-FFF2-40B4-BE49-F238E27FC236}">
                  <a16:creationId xmlns:a16="http://schemas.microsoft.com/office/drawing/2014/main" id="{4D70772F-DB05-21FA-6422-C3E502B24EA4}"/>
                </a:ext>
              </a:extLst>
            </p:cNvPr>
            <p:cNvSpPr/>
            <p:nvPr/>
          </p:nvSpPr>
          <p:spPr>
            <a:xfrm>
              <a:off x="3212173" y="32690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5" name="Freeform 230">
              <a:extLst>
                <a:ext uri="{FF2B5EF4-FFF2-40B4-BE49-F238E27FC236}">
                  <a16:creationId xmlns:a16="http://schemas.microsoft.com/office/drawing/2014/main" id="{F4AF8B08-B62B-3DAD-A77F-51F626AA90C5}"/>
                </a:ext>
              </a:extLst>
            </p:cNvPr>
            <p:cNvSpPr/>
            <p:nvPr/>
          </p:nvSpPr>
          <p:spPr>
            <a:xfrm>
              <a:off x="3233259" y="32453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6" name="Freeform 231">
              <a:extLst>
                <a:ext uri="{FF2B5EF4-FFF2-40B4-BE49-F238E27FC236}">
                  <a16:creationId xmlns:a16="http://schemas.microsoft.com/office/drawing/2014/main" id="{984CF9F5-8300-9D30-FFAE-2F94A2B39282}"/>
                </a:ext>
              </a:extLst>
            </p:cNvPr>
            <p:cNvSpPr/>
            <p:nvPr/>
          </p:nvSpPr>
          <p:spPr>
            <a:xfrm>
              <a:off x="3216390"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7" name="Freeform 232">
              <a:extLst>
                <a:ext uri="{FF2B5EF4-FFF2-40B4-BE49-F238E27FC236}">
                  <a16:creationId xmlns:a16="http://schemas.microsoft.com/office/drawing/2014/main" id="{F432AAC7-56D5-814A-E412-B009E0A4A48A}"/>
                </a:ext>
              </a:extLst>
            </p:cNvPr>
            <p:cNvSpPr/>
            <p:nvPr/>
          </p:nvSpPr>
          <p:spPr>
            <a:xfrm>
              <a:off x="3237476"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8" name="Freeform 233">
              <a:extLst>
                <a:ext uri="{FF2B5EF4-FFF2-40B4-BE49-F238E27FC236}">
                  <a16:creationId xmlns:a16="http://schemas.microsoft.com/office/drawing/2014/main" id="{BAFF89A1-9FD1-4536-3512-320BDD31197E}"/>
                </a:ext>
              </a:extLst>
            </p:cNvPr>
            <p:cNvSpPr/>
            <p:nvPr/>
          </p:nvSpPr>
          <p:spPr>
            <a:xfrm>
              <a:off x="3221662"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9" name="Freeform 234">
              <a:extLst>
                <a:ext uri="{FF2B5EF4-FFF2-40B4-BE49-F238E27FC236}">
                  <a16:creationId xmlns:a16="http://schemas.microsoft.com/office/drawing/2014/main" id="{BA7A1480-311E-4967-AAA2-C7D51FC46475}"/>
                </a:ext>
              </a:extLst>
            </p:cNvPr>
            <p:cNvSpPr/>
            <p:nvPr/>
          </p:nvSpPr>
          <p:spPr>
            <a:xfrm>
              <a:off x="3242748"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0" name="Freeform 235">
              <a:extLst>
                <a:ext uri="{FF2B5EF4-FFF2-40B4-BE49-F238E27FC236}">
                  <a16:creationId xmlns:a16="http://schemas.microsoft.com/office/drawing/2014/main" id="{81F56C67-BC3B-706B-FCE8-D4B41C107DB2}"/>
                </a:ext>
              </a:extLst>
            </p:cNvPr>
            <p:cNvSpPr/>
            <p:nvPr/>
          </p:nvSpPr>
          <p:spPr>
            <a:xfrm>
              <a:off x="3225879"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1" name="Freeform 236">
              <a:extLst>
                <a:ext uri="{FF2B5EF4-FFF2-40B4-BE49-F238E27FC236}">
                  <a16:creationId xmlns:a16="http://schemas.microsoft.com/office/drawing/2014/main" id="{46CAB55B-3C7C-ADDB-F38C-16C8929B82DE}"/>
                </a:ext>
              </a:extLst>
            </p:cNvPr>
            <p:cNvSpPr/>
            <p:nvPr/>
          </p:nvSpPr>
          <p:spPr>
            <a:xfrm>
              <a:off x="3246965"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2" name="Freeform 237">
              <a:extLst>
                <a:ext uri="{FF2B5EF4-FFF2-40B4-BE49-F238E27FC236}">
                  <a16:creationId xmlns:a16="http://schemas.microsoft.com/office/drawing/2014/main" id="{E23E411D-51EB-E2A1-D6BC-18F81A357291}"/>
                </a:ext>
              </a:extLst>
            </p:cNvPr>
            <p:cNvSpPr/>
            <p:nvPr/>
          </p:nvSpPr>
          <p:spPr>
            <a:xfrm>
              <a:off x="3231150"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3" name="Freeform 238">
              <a:extLst>
                <a:ext uri="{FF2B5EF4-FFF2-40B4-BE49-F238E27FC236}">
                  <a16:creationId xmlns:a16="http://schemas.microsoft.com/office/drawing/2014/main" id="{E1946160-53A4-CB44-A12E-70006BB5A649}"/>
                </a:ext>
              </a:extLst>
            </p:cNvPr>
            <p:cNvSpPr/>
            <p:nvPr/>
          </p:nvSpPr>
          <p:spPr>
            <a:xfrm>
              <a:off x="3252236"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4" name="Freeform 239">
              <a:extLst>
                <a:ext uri="{FF2B5EF4-FFF2-40B4-BE49-F238E27FC236}">
                  <a16:creationId xmlns:a16="http://schemas.microsoft.com/office/drawing/2014/main" id="{F971C0B8-6CC3-ADEE-444C-D0EC2820EB1D}"/>
                </a:ext>
              </a:extLst>
            </p:cNvPr>
            <p:cNvSpPr/>
            <p:nvPr/>
          </p:nvSpPr>
          <p:spPr>
            <a:xfrm>
              <a:off x="3235367"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5" name="Freeform 240">
              <a:extLst>
                <a:ext uri="{FF2B5EF4-FFF2-40B4-BE49-F238E27FC236}">
                  <a16:creationId xmlns:a16="http://schemas.microsoft.com/office/drawing/2014/main" id="{6E1F1C91-DA20-6128-A063-F355FA498CD7}"/>
                </a:ext>
              </a:extLst>
            </p:cNvPr>
            <p:cNvSpPr/>
            <p:nvPr/>
          </p:nvSpPr>
          <p:spPr>
            <a:xfrm>
              <a:off x="3256454"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6" name="Freeform 241">
              <a:extLst>
                <a:ext uri="{FF2B5EF4-FFF2-40B4-BE49-F238E27FC236}">
                  <a16:creationId xmlns:a16="http://schemas.microsoft.com/office/drawing/2014/main" id="{EA91FB9F-6AC2-2591-31AA-E9985CDA073E}"/>
                </a:ext>
              </a:extLst>
            </p:cNvPr>
            <p:cNvSpPr/>
            <p:nvPr/>
          </p:nvSpPr>
          <p:spPr>
            <a:xfrm>
              <a:off x="3235367"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7" name="Freeform 242">
              <a:extLst>
                <a:ext uri="{FF2B5EF4-FFF2-40B4-BE49-F238E27FC236}">
                  <a16:creationId xmlns:a16="http://schemas.microsoft.com/office/drawing/2014/main" id="{F3DBAC91-5C15-0946-EA1C-69BFC5A8D130}"/>
                </a:ext>
              </a:extLst>
            </p:cNvPr>
            <p:cNvSpPr/>
            <p:nvPr/>
          </p:nvSpPr>
          <p:spPr>
            <a:xfrm>
              <a:off x="3256454"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8" name="Freeform 243">
              <a:extLst>
                <a:ext uri="{FF2B5EF4-FFF2-40B4-BE49-F238E27FC236}">
                  <a16:creationId xmlns:a16="http://schemas.microsoft.com/office/drawing/2014/main" id="{3CB7B4E9-1B9A-A9BE-90AD-5292ED535F7A}"/>
                </a:ext>
              </a:extLst>
            </p:cNvPr>
            <p:cNvSpPr/>
            <p:nvPr/>
          </p:nvSpPr>
          <p:spPr>
            <a:xfrm>
              <a:off x="3235367"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9" name="Freeform 244">
              <a:extLst>
                <a:ext uri="{FF2B5EF4-FFF2-40B4-BE49-F238E27FC236}">
                  <a16:creationId xmlns:a16="http://schemas.microsoft.com/office/drawing/2014/main" id="{FECE022F-B5E8-3211-3127-9E59ED040B52}"/>
                </a:ext>
              </a:extLst>
            </p:cNvPr>
            <p:cNvSpPr/>
            <p:nvPr/>
          </p:nvSpPr>
          <p:spPr>
            <a:xfrm>
              <a:off x="3256454"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0" name="Freeform 245">
              <a:extLst>
                <a:ext uri="{FF2B5EF4-FFF2-40B4-BE49-F238E27FC236}">
                  <a16:creationId xmlns:a16="http://schemas.microsoft.com/office/drawing/2014/main" id="{E07366DB-915F-AF16-AF5E-AA74C46F3FF0}"/>
                </a:ext>
              </a:extLst>
            </p:cNvPr>
            <p:cNvSpPr/>
            <p:nvPr/>
          </p:nvSpPr>
          <p:spPr>
            <a:xfrm>
              <a:off x="3235367"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1" name="Freeform 246">
              <a:extLst>
                <a:ext uri="{FF2B5EF4-FFF2-40B4-BE49-F238E27FC236}">
                  <a16:creationId xmlns:a16="http://schemas.microsoft.com/office/drawing/2014/main" id="{C12B53AB-A92E-B87C-6714-1E2AB2566C0B}"/>
                </a:ext>
              </a:extLst>
            </p:cNvPr>
            <p:cNvSpPr/>
            <p:nvPr/>
          </p:nvSpPr>
          <p:spPr>
            <a:xfrm>
              <a:off x="3256454"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2" name="Freeform 247">
              <a:extLst>
                <a:ext uri="{FF2B5EF4-FFF2-40B4-BE49-F238E27FC236}">
                  <a16:creationId xmlns:a16="http://schemas.microsoft.com/office/drawing/2014/main" id="{877FE8C2-0657-2EE7-A49F-3F03A38E4E3B}"/>
                </a:ext>
              </a:extLst>
            </p:cNvPr>
            <p:cNvSpPr/>
            <p:nvPr/>
          </p:nvSpPr>
          <p:spPr>
            <a:xfrm>
              <a:off x="3240639"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3" name="Freeform 248">
              <a:extLst>
                <a:ext uri="{FF2B5EF4-FFF2-40B4-BE49-F238E27FC236}">
                  <a16:creationId xmlns:a16="http://schemas.microsoft.com/office/drawing/2014/main" id="{DA31B340-EE9C-EAFD-F24E-6CE34961F431}"/>
                </a:ext>
              </a:extLst>
            </p:cNvPr>
            <p:cNvSpPr/>
            <p:nvPr/>
          </p:nvSpPr>
          <p:spPr>
            <a:xfrm>
              <a:off x="3261725"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4" name="Freeform 249">
              <a:extLst>
                <a:ext uri="{FF2B5EF4-FFF2-40B4-BE49-F238E27FC236}">
                  <a16:creationId xmlns:a16="http://schemas.microsoft.com/office/drawing/2014/main" id="{2BCF6FA2-3B3D-B948-F06A-367DD66F92B4}"/>
                </a:ext>
              </a:extLst>
            </p:cNvPr>
            <p:cNvSpPr/>
            <p:nvPr/>
          </p:nvSpPr>
          <p:spPr>
            <a:xfrm>
              <a:off x="3240639" y="32808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5" name="Freeform 250">
              <a:extLst>
                <a:ext uri="{FF2B5EF4-FFF2-40B4-BE49-F238E27FC236}">
                  <a16:creationId xmlns:a16="http://schemas.microsoft.com/office/drawing/2014/main" id="{61D5D08B-45EB-D30F-67B8-53EAE08F6338}"/>
                </a:ext>
              </a:extLst>
            </p:cNvPr>
            <p:cNvSpPr/>
            <p:nvPr/>
          </p:nvSpPr>
          <p:spPr>
            <a:xfrm>
              <a:off x="3261725" y="32571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6" name="Freeform 251">
              <a:extLst>
                <a:ext uri="{FF2B5EF4-FFF2-40B4-BE49-F238E27FC236}">
                  <a16:creationId xmlns:a16="http://schemas.microsoft.com/office/drawing/2014/main" id="{44D05AEC-AF83-95B8-2BF4-F9513D64A62B}"/>
                </a:ext>
              </a:extLst>
            </p:cNvPr>
            <p:cNvSpPr/>
            <p:nvPr/>
          </p:nvSpPr>
          <p:spPr>
            <a:xfrm>
              <a:off x="3244857" y="329507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7" name="Freeform 252">
              <a:extLst>
                <a:ext uri="{FF2B5EF4-FFF2-40B4-BE49-F238E27FC236}">
                  <a16:creationId xmlns:a16="http://schemas.microsoft.com/office/drawing/2014/main" id="{E7B06EC7-3D8F-93CE-234F-61342CE9E0C0}"/>
                </a:ext>
              </a:extLst>
            </p:cNvPr>
            <p:cNvSpPr/>
            <p:nvPr/>
          </p:nvSpPr>
          <p:spPr>
            <a:xfrm>
              <a:off x="3265942" y="327137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8" name="Freeform 253">
              <a:extLst>
                <a:ext uri="{FF2B5EF4-FFF2-40B4-BE49-F238E27FC236}">
                  <a16:creationId xmlns:a16="http://schemas.microsoft.com/office/drawing/2014/main" id="{4D9B21FE-11BA-8BF6-A711-D5503008510E}"/>
                </a:ext>
              </a:extLst>
            </p:cNvPr>
            <p:cNvSpPr/>
            <p:nvPr/>
          </p:nvSpPr>
          <p:spPr>
            <a:xfrm>
              <a:off x="3250128" y="329507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9" name="Freeform 254">
              <a:extLst>
                <a:ext uri="{FF2B5EF4-FFF2-40B4-BE49-F238E27FC236}">
                  <a16:creationId xmlns:a16="http://schemas.microsoft.com/office/drawing/2014/main" id="{F4D45D6C-28A6-592A-F81D-F87C94B0FF43}"/>
                </a:ext>
              </a:extLst>
            </p:cNvPr>
            <p:cNvSpPr/>
            <p:nvPr/>
          </p:nvSpPr>
          <p:spPr>
            <a:xfrm>
              <a:off x="3271214" y="327137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0" name="Freeform 255">
              <a:extLst>
                <a:ext uri="{FF2B5EF4-FFF2-40B4-BE49-F238E27FC236}">
                  <a16:creationId xmlns:a16="http://schemas.microsoft.com/office/drawing/2014/main" id="{CF40B69C-8B83-83B4-C2EA-B891BDC3E4A1}"/>
                </a:ext>
              </a:extLst>
            </p:cNvPr>
            <p:cNvSpPr/>
            <p:nvPr/>
          </p:nvSpPr>
          <p:spPr>
            <a:xfrm>
              <a:off x="3268051" y="332232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1" name="Freeform 256">
              <a:extLst>
                <a:ext uri="{FF2B5EF4-FFF2-40B4-BE49-F238E27FC236}">
                  <a16:creationId xmlns:a16="http://schemas.microsoft.com/office/drawing/2014/main" id="{38FF0A5A-0D02-0C51-F414-C3F8B0FB8C58}"/>
                </a:ext>
              </a:extLst>
            </p:cNvPr>
            <p:cNvSpPr/>
            <p:nvPr/>
          </p:nvSpPr>
          <p:spPr>
            <a:xfrm>
              <a:off x="3289137" y="329862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2" name="Freeform 257">
              <a:extLst>
                <a:ext uri="{FF2B5EF4-FFF2-40B4-BE49-F238E27FC236}">
                  <a16:creationId xmlns:a16="http://schemas.microsoft.com/office/drawing/2014/main" id="{2C1C636F-D7C9-5CC0-14BA-E3C3CE7DD909}"/>
                </a:ext>
              </a:extLst>
            </p:cNvPr>
            <p:cNvSpPr/>
            <p:nvPr/>
          </p:nvSpPr>
          <p:spPr>
            <a:xfrm>
              <a:off x="3282811" y="333535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3" name="Freeform 258">
              <a:extLst>
                <a:ext uri="{FF2B5EF4-FFF2-40B4-BE49-F238E27FC236}">
                  <a16:creationId xmlns:a16="http://schemas.microsoft.com/office/drawing/2014/main" id="{2DD5777A-03A0-24F5-F78E-72FE0004BCF2}"/>
                </a:ext>
              </a:extLst>
            </p:cNvPr>
            <p:cNvSpPr/>
            <p:nvPr/>
          </p:nvSpPr>
          <p:spPr>
            <a:xfrm>
              <a:off x="3303897" y="331166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4" name="Freeform 259">
              <a:extLst>
                <a:ext uri="{FF2B5EF4-FFF2-40B4-BE49-F238E27FC236}">
                  <a16:creationId xmlns:a16="http://schemas.microsoft.com/office/drawing/2014/main" id="{32A64DB5-7B77-082E-0A64-4D186FF3EF62}"/>
                </a:ext>
              </a:extLst>
            </p:cNvPr>
            <p:cNvSpPr/>
            <p:nvPr/>
          </p:nvSpPr>
          <p:spPr>
            <a:xfrm>
              <a:off x="3287028" y="334957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5" name="Freeform 260">
              <a:extLst>
                <a:ext uri="{FF2B5EF4-FFF2-40B4-BE49-F238E27FC236}">
                  <a16:creationId xmlns:a16="http://schemas.microsoft.com/office/drawing/2014/main" id="{3E78C87D-39F2-DEA2-F851-56D2AB30E82F}"/>
                </a:ext>
              </a:extLst>
            </p:cNvPr>
            <p:cNvSpPr/>
            <p:nvPr/>
          </p:nvSpPr>
          <p:spPr>
            <a:xfrm>
              <a:off x="3308115" y="332587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6" name="Freeform 261">
              <a:extLst>
                <a:ext uri="{FF2B5EF4-FFF2-40B4-BE49-F238E27FC236}">
                  <a16:creationId xmlns:a16="http://schemas.microsoft.com/office/drawing/2014/main" id="{E117E8E6-8ED4-D938-9C32-3B238CC9ECE4}"/>
                </a:ext>
              </a:extLst>
            </p:cNvPr>
            <p:cNvSpPr/>
            <p:nvPr/>
          </p:nvSpPr>
          <p:spPr>
            <a:xfrm>
              <a:off x="3300734" y="337682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7" name="Freeform 262">
              <a:extLst>
                <a:ext uri="{FF2B5EF4-FFF2-40B4-BE49-F238E27FC236}">
                  <a16:creationId xmlns:a16="http://schemas.microsoft.com/office/drawing/2014/main" id="{24BB740D-437B-AA6C-038D-F314A014C16E}"/>
                </a:ext>
              </a:extLst>
            </p:cNvPr>
            <p:cNvSpPr/>
            <p:nvPr/>
          </p:nvSpPr>
          <p:spPr>
            <a:xfrm>
              <a:off x="3321820" y="335312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8" name="Freeform 263">
              <a:extLst>
                <a:ext uri="{FF2B5EF4-FFF2-40B4-BE49-F238E27FC236}">
                  <a16:creationId xmlns:a16="http://schemas.microsoft.com/office/drawing/2014/main" id="{ED88A6E7-2828-09C6-7C82-8FEA5F2E247B}"/>
                </a:ext>
              </a:extLst>
            </p:cNvPr>
            <p:cNvSpPr/>
            <p:nvPr/>
          </p:nvSpPr>
          <p:spPr>
            <a:xfrm>
              <a:off x="3310223" y="339104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9" name="Freeform 264">
              <a:extLst>
                <a:ext uri="{FF2B5EF4-FFF2-40B4-BE49-F238E27FC236}">
                  <a16:creationId xmlns:a16="http://schemas.microsoft.com/office/drawing/2014/main" id="{0D01259E-215F-0E16-CC83-5B8D8CC9A34C}"/>
                </a:ext>
              </a:extLst>
            </p:cNvPr>
            <p:cNvSpPr/>
            <p:nvPr/>
          </p:nvSpPr>
          <p:spPr>
            <a:xfrm>
              <a:off x="3331309" y="336734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0" name="Freeform 265">
              <a:extLst>
                <a:ext uri="{FF2B5EF4-FFF2-40B4-BE49-F238E27FC236}">
                  <a16:creationId xmlns:a16="http://schemas.microsoft.com/office/drawing/2014/main" id="{959ACBAB-4CE3-98F5-BC50-7E297D629FE5}"/>
                </a:ext>
              </a:extLst>
            </p:cNvPr>
            <p:cNvSpPr/>
            <p:nvPr/>
          </p:nvSpPr>
          <p:spPr>
            <a:xfrm>
              <a:off x="3342906"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1" name="Freeform 266">
              <a:extLst>
                <a:ext uri="{FF2B5EF4-FFF2-40B4-BE49-F238E27FC236}">
                  <a16:creationId xmlns:a16="http://schemas.microsoft.com/office/drawing/2014/main" id="{39916F52-2A6B-0BDE-A0C9-D9587B41DCBB}"/>
                </a:ext>
              </a:extLst>
            </p:cNvPr>
            <p:cNvSpPr/>
            <p:nvPr/>
          </p:nvSpPr>
          <p:spPr>
            <a:xfrm>
              <a:off x="3363992"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2" name="Freeform 267">
              <a:extLst>
                <a:ext uri="{FF2B5EF4-FFF2-40B4-BE49-F238E27FC236}">
                  <a16:creationId xmlns:a16="http://schemas.microsoft.com/office/drawing/2014/main" id="{53602584-C008-C444-C0B0-023D4EBF1869}"/>
                </a:ext>
              </a:extLst>
            </p:cNvPr>
            <p:cNvSpPr/>
            <p:nvPr/>
          </p:nvSpPr>
          <p:spPr>
            <a:xfrm>
              <a:off x="3357666"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3" name="Freeform 268">
              <a:extLst>
                <a:ext uri="{FF2B5EF4-FFF2-40B4-BE49-F238E27FC236}">
                  <a16:creationId xmlns:a16="http://schemas.microsoft.com/office/drawing/2014/main" id="{56B7F78E-4F18-6464-E0AA-47D9265E4547}"/>
                </a:ext>
              </a:extLst>
            </p:cNvPr>
            <p:cNvSpPr/>
            <p:nvPr/>
          </p:nvSpPr>
          <p:spPr>
            <a:xfrm>
              <a:off x="3378752"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4" name="Freeform 269">
              <a:extLst>
                <a:ext uri="{FF2B5EF4-FFF2-40B4-BE49-F238E27FC236}">
                  <a16:creationId xmlns:a16="http://schemas.microsoft.com/office/drawing/2014/main" id="{54B3C297-35D5-F1F9-24FE-22DE46628E54}"/>
                </a:ext>
              </a:extLst>
            </p:cNvPr>
            <p:cNvSpPr/>
            <p:nvPr/>
          </p:nvSpPr>
          <p:spPr>
            <a:xfrm>
              <a:off x="3357666"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5" name="Freeform 270">
              <a:extLst>
                <a:ext uri="{FF2B5EF4-FFF2-40B4-BE49-F238E27FC236}">
                  <a16:creationId xmlns:a16="http://schemas.microsoft.com/office/drawing/2014/main" id="{141F9EAA-5C48-B5C9-B4AB-CB8FB2692C74}"/>
                </a:ext>
              </a:extLst>
            </p:cNvPr>
            <p:cNvSpPr/>
            <p:nvPr/>
          </p:nvSpPr>
          <p:spPr>
            <a:xfrm>
              <a:off x="3378752"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6" name="Freeform 271">
              <a:extLst>
                <a:ext uri="{FF2B5EF4-FFF2-40B4-BE49-F238E27FC236}">
                  <a16:creationId xmlns:a16="http://schemas.microsoft.com/office/drawing/2014/main" id="{35613BB9-8DA6-153B-F26D-6B23C303AD61}"/>
                </a:ext>
              </a:extLst>
            </p:cNvPr>
            <p:cNvSpPr/>
            <p:nvPr/>
          </p:nvSpPr>
          <p:spPr>
            <a:xfrm>
              <a:off x="3367155"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7" name="Freeform 272">
              <a:extLst>
                <a:ext uri="{FF2B5EF4-FFF2-40B4-BE49-F238E27FC236}">
                  <a16:creationId xmlns:a16="http://schemas.microsoft.com/office/drawing/2014/main" id="{99A56348-A7D3-C38B-D3BF-1A1E1654C2AA}"/>
                </a:ext>
              </a:extLst>
            </p:cNvPr>
            <p:cNvSpPr/>
            <p:nvPr/>
          </p:nvSpPr>
          <p:spPr>
            <a:xfrm>
              <a:off x="3388241"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8" name="Freeform 273">
              <a:extLst>
                <a:ext uri="{FF2B5EF4-FFF2-40B4-BE49-F238E27FC236}">
                  <a16:creationId xmlns:a16="http://schemas.microsoft.com/office/drawing/2014/main" id="{18E3B02E-5714-C46B-12FC-DC341186E786}"/>
                </a:ext>
              </a:extLst>
            </p:cNvPr>
            <p:cNvSpPr/>
            <p:nvPr/>
          </p:nvSpPr>
          <p:spPr>
            <a:xfrm>
              <a:off x="3371372"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9" name="Freeform 274">
              <a:extLst>
                <a:ext uri="{FF2B5EF4-FFF2-40B4-BE49-F238E27FC236}">
                  <a16:creationId xmlns:a16="http://schemas.microsoft.com/office/drawing/2014/main" id="{5D756E15-E10A-CA6F-9E98-95D562AE03F9}"/>
                </a:ext>
              </a:extLst>
            </p:cNvPr>
            <p:cNvSpPr/>
            <p:nvPr/>
          </p:nvSpPr>
          <p:spPr>
            <a:xfrm>
              <a:off x="3392458"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0" name="Freeform 275">
              <a:extLst>
                <a:ext uri="{FF2B5EF4-FFF2-40B4-BE49-F238E27FC236}">
                  <a16:creationId xmlns:a16="http://schemas.microsoft.com/office/drawing/2014/main" id="{6EB2303E-E45D-2338-58B8-D833505FC82C}"/>
                </a:ext>
              </a:extLst>
            </p:cNvPr>
            <p:cNvSpPr/>
            <p:nvPr/>
          </p:nvSpPr>
          <p:spPr>
            <a:xfrm>
              <a:off x="3371372"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1" name="Freeform 276">
              <a:extLst>
                <a:ext uri="{FF2B5EF4-FFF2-40B4-BE49-F238E27FC236}">
                  <a16:creationId xmlns:a16="http://schemas.microsoft.com/office/drawing/2014/main" id="{8BDC73E2-00F4-C149-3EBF-05C851CA9EAB}"/>
                </a:ext>
              </a:extLst>
            </p:cNvPr>
            <p:cNvSpPr/>
            <p:nvPr/>
          </p:nvSpPr>
          <p:spPr>
            <a:xfrm>
              <a:off x="3392458"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2" name="Freeform 277">
              <a:extLst>
                <a:ext uri="{FF2B5EF4-FFF2-40B4-BE49-F238E27FC236}">
                  <a16:creationId xmlns:a16="http://schemas.microsoft.com/office/drawing/2014/main" id="{B5F4E954-2373-3922-B233-5BEF6AE92931}"/>
                </a:ext>
              </a:extLst>
            </p:cNvPr>
            <p:cNvSpPr/>
            <p:nvPr/>
          </p:nvSpPr>
          <p:spPr>
            <a:xfrm>
              <a:off x="3371372" y="340525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3" name="Freeform 278">
              <a:extLst>
                <a:ext uri="{FF2B5EF4-FFF2-40B4-BE49-F238E27FC236}">
                  <a16:creationId xmlns:a16="http://schemas.microsoft.com/office/drawing/2014/main" id="{806486FA-BA01-A87C-9ECD-FD9412F37FFD}"/>
                </a:ext>
              </a:extLst>
            </p:cNvPr>
            <p:cNvSpPr/>
            <p:nvPr/>
          </p:nvSpPr>
          <p:spPr>
            <a:xfrm>
              <a:off x="3392458" y="338156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4" name="Freeform 279">
              <a:extLst>
                <a:ext uri="{FF2B5EF4-FFF2-40B4-BE49-F238E27FC236}">
                  <a16:creationId xmlns:a16="http://schemas.microsoft.com/office/drawing/2014/main" id="{BD7671E2-1277-73B9-B330-7C8F30E8D5D2}"/>
                </a:ext>
              </a:extLst>
            </p:cNvPr>
            <p:cNvSpPr/>
            <p:nvPr/>
          </p:nvSpPr>
          <p:spPr>
            <a:xfrm>
              <a:off x="3376644" y="342066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5" name="Freeform 280">
              <a:extLst>
                <a:ext uri="{FF2B5EF4-FFF2-40B4-BE49-F238E27FC236}">
                  <a16:creationId xmlns:a16="http://schemas.microsoft.com/office/drawing/2014/main" id="{90FA6CDC-0D4F-1547-FEB6-8B6AE17AF501}"/>
                </a:ext>
              </a:extLst>
            </p:cNvPr>
            <p:cNvSpPr/>
            <p:nvPr/>
          </p:nvSpPr>
          <p:spPr>
            <a:xfrm>
              <a:off x="3397730" y="339696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6" name="Freeform 281">
              <a:extLst>
                <a:ext uri="{FF2B5EF4-FFF2-40B4-BE49-F238E27FC236}">
                  <a16:creationId xmlns:a16="http://schemas.microsoft.com/office/drawing/2014/main" id="{8C9CF6B3-4C70-4165-647B-DE73BD209C25}"/>
                </a:ext>
              </a:extLst>
            </p:cNvPr>
            <p:cNvSpPr/>
            <p:nvPr/>
          </p:nvSpPr>
          <p:spPr>
            <a:xfrm>
              <a:off x="3380861" y="343487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7" name="Freeform 282">
              <a:extLst>
                <a:ext uri="{FF2B5EF4-FFF2-40B4-BE49-F238E27FC236}">
                  <a16:creationId xmlns:a16="http://schemas.microsoft.com/office/drawing/2014/main" id="{2198663B-3A57-76C1-1F79-C6A67C172778}"/>
                </a:ext>
              </a:extLst>
            </p:cNvPr>
            <p:cNvSpPr/>
            <p:nvPr/>
          </p:nvSpPr>
          <p:spPr>
            <a:xfrm>
              <a:off x="3401947" y="34111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8" name="Freeform 283">
              <a:extLst>
                <a:ext uri="{FF2B5EF4-FFF2-40B4-BE49-F238E27FC236}">
                  <a16:creationId xmlns:a16="http://schemas.microsoft.com/office/drawing/2014/main" id="{2B7079D6-AD96-8A5F-9AC9-0D8809640FC4}"/>
                </a:ext>
              </a:extLst>
            </p:cNvPr>
            <p:cNvSpPr/>
            <p:nvPr/>
          </p:nvSpPr>
          <p:spPr>
            <a:xfrm>
              <a:off x="3390349" y="343487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9" name="Freeform 284">
              <a:extLst>
                <a:ext uri="{FF2B5EF4-FFF2-40B4-BE49-F238E27FC236}">
                  <a16:creationId xmlns:a16="http://schemas.microsoft.com/office/drawing/2014/main" id="{45A621AF-3AF9-87C6-3233-2399EBEE9FB9}"/>
                </a:ext>
              </a:extLst>
            </p:cNvPr>
            <p:cNvSpPr/>
            <p:nvPr/>
          </p:nvSpPr>
          <p:spPr>
            <a:xfrm>
              <a:off x="3411436" y="34111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0" name="Freeform 285">
              <a:extLst>
                <a:ext uri="{FF2B5EF4-FFF2-40B4-BE49-F238E27FC236}">
                  <a16:creationId xmlns:a16="http://schemas.microsoft.com/office/drawing/2014/main" id="{915CC95F-3B23-4641-5AB9-E8B1D11D646E}"/>
                </a:ext>
              </a:extLst>
            </p:cNvPr>
            <p:cNvSpPr/>
            <p:nvPr/>
          </p:nvSpPr>
          <p:spPr>
            <a:xfrm>
              <a:off x="3390349" y="343487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1" name="Freeform 286">
              <a:extLst>
                <a:ext uri="{FF2B5EF4-FFF2-40B4-BE49-F238E27FC236}">
                  <a16:creationId xmlns:a16="http://schemas.microsoft.com/office/drawing/2014/main" id="{4A17946B-B86B-98E4-7942-A82FEC4D1B11}"/>
                </a:ext>
              </a:extLst>
            </p:cNvPr>
            <p:cNvSpPr/>
            <p:nvPr/>
          </p:nvSpPr>
          <p:spPr>
            <a:xfrm>
              <a:off x="3411436" y="341118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2" name="Freeform 287">
              <a:extLst>
                <a:ext uri="{FF2B5EF4-FFF2-40B4-BE49-F238E27FC236}">
                  <a16:creationId xmlns:a16="http://schemas.microsoft.com/office/drawing/2014/main" id="{8AF4181C-8E4C-4B86-A036-BCF2C05146FF}"/>
                </a:ext>
              </a:extLst>
            </p:cNvPr>
            <p:cNvSpPr/>
            <p:nvPr/>
          </p:nvSpPr>
          <p:spPr>
            <a:xfrm>
              <a:off x="3394567" y="345028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3" name="Freeform 288">
              <a:extLst>
                <a:ext uri="{FF2B5EF4-FFF2-40B4-BE49-F238E27FC236}">
                  <a16:creationId xmlns:a16="http://schemas.microsoft.com/office/drawing/2014/main" id="{AC656F9B-DA2F-3628-FF2D-4F83578E2D60}"/>
                </a:ext>
              </a:extLst>
            </p:cNvPr>
            <p:cNvSpPr/>
            <p:nvPr/>
          </p:nvSpPr>
          <p:spPr>
            <a:xfrm>
              <a:off x="3415653" y="342658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4" name="Freeform 289">
              <a:extLst>
                <a:ext uri="{FF2B5EF4-FFF2-40B4-BE49-F238E27FC236}">
                  <a16:creationId xmlns:a16="http://schemas.microsoft.com/office/drawing/2014/main" id="{8AE7387C-BFA6-C19D-6463-9F20C77310B5}"/>
                </a:ext>
              </a:extLst>
            </p:cNvPr>
            <p:cNvSpPr/>
            <p:nvPr/>
          </p:nvSpPr>
          <p:spPr>
            <a:xfrm>
              <a:off x="3399839" y="345028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5" name="Freeform 290">
              <a:extLst>
                <a:ext uri="{FF2B5EF4-FFF2-40B4-BE49-F238E27FC236}">
                  <a16:creationId xmlns:a16="http://schemas.microsoft.com/office/drawing/2014/main" id="{BBC603C0-FBE4-A033-2D3B-9A833B738D27}"/>
                </a:ext>
              </a:extLst>
            </p:cNvPr>
            <p:cNvSpPr/>
            <p:nvPr/>
          </p:nvSpPr>
          <p:spPr>
            <a:xfrm>
              <a:off x="3420924" y="342658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6" name="Freeform 291">
              <a:extLst>
                <a:ext uri="{FF2B5EF4-FFF2-40B4-BE49-F238E27FC236}">
                  <a16:creationId xmlns:a16="http://schemas.microsoft.com/office/drawing/2014/main" id="{7D62358A-7F22-52B1-E7CE-2FBC6172F88C}"/>
                </a:ext>
              </a:extLst>
            </p:cNvPr>
            <p:cNvSpPr/>
            <p:nvPr/>
          </p:nvSpPr>
          <p:spPr>
            <a:xfrm>
              <a:off x="3409327" y="345028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7" name="Freeform 292">
              <a:extLst>
                <a:ext uri="{FF2B5EF4-FFF2-40B4-BE49-F238E27FC236}">
                  <a16:creationId xmlns:a16="http://schemas.microsoft.com/office/drawing/2014/main" id="{EF0BE26B-338E-66E3-1197-A3F8A6206DFC}"/>
                </a:ext>
              </a:extLst>
            </p:cNvPr>
            <p:cNvSpPr/>
            <p:nvPr/>
          </p:nvSpPr>
          <p:spPr>
            <a:xfrm>
              <a:off x="3430413" y="342658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8" name="Freeform 293">
              <a:extLst>
                <a:ext uri="{FF2B5EF4-FFF2-40B4-BE49-F238E27FC236}">
                  <a16:creationId xmlns:a16="http://schemas.microsoft.com/office/drawing/2014/main" id="{7F94AF38-0CE1-3B27-69A2-FE11D76AE2B9}"/>
                </a:ext>
              </a:extLst>
            </p:cNvPr>
            <p:cNvSpPr/>
            <p:nvPr/>
          </p:nvSpPr>
          <p:spPr>
            <a:xfrm>
              <a:off x="3418815" y="345028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9" name="Freeform 294">
              <a:extLst>
                <a:ext uri="{FF2B5EF4-FFF2-40B4-BE49-F238E27FC236}">
                  <a16:creationId xmlns:a16="http://schemas.microsoft.com/office/drawing/2014/main" id="{6B5823EE-0163-D5BD-A763-6BEEA42742BF}"/>
                </a:ext>
              </a:extLst>
            </p:cNvPr>
            <p:cNvSpPr/>
            <p:nvPr/>
          </p:nvSpPr>
          <p:spPr>
            <a:xfrm>
              <a:off x="3439902" y="342658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0" name="Freeform 295">
              <a:extLst>
                <a:ext uri="{FF2B5EF4-FFF2-40B4-BE49-F238E27FC236}">
                  <a16:creationId xmlns:a16="http://schemas.microsoft.com/office/drawing/2014/main" id="{3F558ED7-F22E-D4E8-9B53-C8486DD2081F}"/>
                </a:ext>
              </a:extLst>
            </p:cNvPr>
            <p:cNvSpPr/>
            <p:nvPr/>
          </p:nvSpPr>
          <p:spPr>
            <a:xfrm>
              <a:off x="3423033" y="345028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1" name="Freeform 296">
              <a:extLst>
                <a:ext uri="{FF2B5EF4-FFF2-40B4-BE49-F238E27FC236}">
                  <a16:creationId xmlns:a16="http://schemas.microsoft.com/office/drawing/2014/main" id="{83E3B7FB-E5A4-2AEF-536C-EFBD17F09A93}"/>
                </a:ext>
              </a:extLst>
            </p:cNvPr>
            <p:cNvSpPr/>
            <p:nvPr/>
          </p:nvSpPr>
          <p:spPr>
            <a:xfrm>
              <a:off x="3444119" y="342658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2" name="Freeform 297">
              <a:extLst>
                <a:ext uri="{FF2B5EF4-FFF2-40B4-BE49-F238E27FC236}">
                  <a16:creationId xmlns:a16="http://schemas.microsoft.com/office/drawing/2014/main" id="{F543E228-6FF3-272F-64C8-DB3057859399}"/>
                </a:ext>
              </a:extLst>
            </p:cNvPr>
            <p:cNvSpPr/>
            <p:nvPr/>
          </p:nvSpPr>
          <p:spPr>
            <a:xfrm>
              <a:off x="3436739" y="34822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3" name="Freeform 298">
              <a:extLst>
                <a:ext uri="{FF2B5EF4-FFF2-40B4-BE49-F238E27FC236}">
                  <a16:creationId xmlns:a16="http://schemas.microsoft.com/office/drawing/2014/main" id="{A9A3983B-8156-0767-4ADC-CAA66771CE46}"/>
                </a:ext>
              </a:extLst>
            </p:cNvPr>
            <p:cNvSpPr/>
            <p:nvPr/>
          </p:nvSpPr>
          <p:spPr>
            <a:xfrm>
              <a:off x="3457825" y="34585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4" name="Freeform 299">
              <a:extLst>
                <a:ext uri="{FF2B5EF4-FFF2-40B4-BE49-F238E27FC236}">
                  <a16:creationId xmlns:a16="http://schemas.microsoft.com/office/drawing/2014/main" id="{DD56C006-A454-53FC-80C1-D3E4E5286A9F}"/>
                </a:ext>
              </a:extLst>
            </p:cNvPr>
            <p:cNvSpPr/>
            <p:nvPr/>
          </p:nvSpPr>
          <p:spPr>
            <a:xfrm>
              <a:off x="3465205" y="34988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5" name="Freeform 300">
              <a:extLst>
                <a:ext uri="{FF2B5EF4-FFF2-40B4-BE49-F238E27FC236}">
                  <a16:creationId xmlns:a16="http://schemas.microsoft.com/office/drawing/2014/main" id="{8A10DA19-F3A6-E7BD-FB77-80E39A2693AA}"/>
                </a:ext>
              </a:extLst>
            </p:cNvPr>
            <p:cNvSpPr/>
            <p:nvPr/>
          </p:nvSpPr>
          <p:spPr>
            <a:xfrm>
              <a:off x="3486291" y="34751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6" name="Freeform 301">
              <a:extLst>
                <a:ext uri="{FF2B5EF4-FFF2-40B4-BE49-F238E27FC236}">
                  <a16:creationId xmlns:a16="http://schemas.microsoft.com/office/drawing/2014/main" id="{FA6AC1E0-A52B-9D19-F5AF-69180D87A472}"/>
                </a:ext>
              </a:extLst>
            </p:cNvPr>
            <p:cNvSpPr/>
            <p:nvPr/>
          </p:nvSpPr>
          <p:spPr>
            <a:xfrm>
              <a:off x="3465205" y="34988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7" name="Freeform 302">
              <a:extLst>
                <a:ext uri="{FF2B5EF4-FFF2-40B4-BE49-F238E27FC236}">
                  <a16:creationId xmlns:a16="http://schemas.microsoft.com/office/drawing/2014/main" id="{9A6BD6C9-A2BB-C47F-5BA5-DBE381098380}"/>
                </a:ext>
              </a:extLst>
            </p:cNvPr>
            <p:cNvSpPr/>
            <p:nvPr/>
          </p:nvSpPr>
          <p:spPr>
            <a:xfrm>
              <a:off x="3486291" y="34751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8" name="Freeform 303">
              <a:extLst>
                <a:ext uri="{FF2B5EF4-FFF2-40B4-BE49-F238E27FC236}">
                  <a16:creationId xmlns:a16="http://schemas.microsoft.com/office/drawing/2014/main" id="{08935DF2-64A9-3C91-06F3-10D0FDEB2BAB}"/>
                </a:ext>
              </a:extLst>
            </p:cNvPr>
            <p:cNvSpPr/>
            <p:nvPr/>
          </p:nvSpPr>
          <p:spPr>
            <a:xfrm>
              <a:off x="3474694" y="34988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9" name="Freeform 304">
              <a:extLst>
                <a:ext uri="{FF2B5EF4-FFF2-40B4-BE49-F238E27FC236}">
                  <a16:creationId xmlns:a16="http://schemas.microsoft.com/office/drawing/2014/main" id="{53FC724C-07BC-319C-4D27-822335CB17B6}"/>
                </a:ext>
              </a:extLst>
            </p:cNvPr>
            <p:cNvSpPr/>
            <p:nvPr/>
          </p:nvSpPr>
          <p:spPr>
            <a:xfrm>
              <a:off x="3495780" y="34751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0" name="Freeform 305">
              <a:extLst>
                <a:ext uri="{FF2B5EF4-FFF2-40B4-BE49-F238E27FC236}">
                  <a16:creationId xmlns:a16="http://schemas.microsoft.com/office/drawing/2014/main" id="{9970C8B8-6838-41AF-3B46-CE784B3C0D9A}"/>
                </a:ext>
              </a:extLst>
            </p:cNvPr>
            <p:cNvSpPr/>
            <p:nvPr/>
          </p:nvSpPr>
          <p:spPr>
            <a:xfrm>
              <a:off x="3478911" y="34988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1" name="Freeform 306">
              <a:extLst>
                <a:ext uri="{FF2B5EF4-FFF2-40B4-BE49-F238E27FC236}">
                  <a16:creationId xmlns:a16="http://schemas.microsoft.com/office/drawing/2014/main" id="{FE434DCC-BFCB-014B-670C-B41C8AE537B2}"/>
                </a:ext>
              </a:extLst>
            </p:cNvPr>
            <p:cNvSpPr/>
            <p:nvPr/>
          </p:nvSpPr>
          <p:spPr>
            <a:xfrm>
              <a:off x="3499997" y="34751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2" name="Freeform 307">
              <a:extLst>
                <a:ext uri="{FF2B5EF4-FFF2-40B4-BE49-F238E27FC236}">
                  <a16:creationId xmlns:a16="http://schemas.microsoft.com/office/drawing/2014/main" id="{189F010D-DBEE-7F48-4F1D-EBE57A67D97D}"/>
                </a:ext>
              </a:extLst>
            </p:cNvPr>
            <p:cNvSpPr/>
            <p:nvPr/>
          </p:nvSpPr>
          <p:spPr>
            <a:xfrm>
              <a:off x="3488399" y="35154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3" name="Freeform 308">
              <a:extLst>
                <a:ext uri="{FF2B5EF4-FFF2-40B4-BE49-F238E27FC236}">
                  <a16:creationId xmlns:a16="http://schemas.microsoft.com/office/drawing/2014/main" id="{FA816B24-31E9-9A92-72F8-56905EC606BB}"/>
                </a:ext>
              </a:extLst>
            </p:cNvPr>
            <p:cNvSpPr/>
            <p:nvPr/>
          </p:nvSpPr>
          <p:spPr>
            <a:xfrm>
              <a:off x="3509486" y="34917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4" name="Freeform 309">
              <a:extLst>
                <a:ext uri="{FF2B5EF4-FFF2-40B4-BE49-F238E27FC236}">
                  <a16:creationId xmlns:a16="http://schemas.microsoft.com/office/drawing/2014/main" id="{4B378901-87DE-11AF-8A76-916242C848FC}"/>
                </a:ext>
              </a:extLst>
            </p:cNvPr>
            <p:cNvSpPr/>
            <p:nvPr/>
          </p:nvSpPr>
          <p:spPr>
            <a:xfrm>
              <a:off x="3503160" y="35154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5" name="Freeform 310">
              <a:extLst>
                <a:ext uri="{FF2B5EF4-FFF2-40B4-BE49-F238E27FC236}">
                  <a16:creationId xmlns:a16="http://schemas.microsoft.com/office/drawing/2014/main" id="{3C958555-6F8A-CD58-DBA5-1B696986A4C5}"/>
                </a:ext>
              </a:extLst>
            </p:cNvPr>
            <p:cNvSpPr/>
            <p:nvPr/>
          </p:nvSpPr>
          <p:spPr>
            <a:xfrm>
              <a:off x="3524246" y="34917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6" name="Freeform 311">
              <a:extLst>
                <a:ext uri="{FF2B5EF4-FFF2-40B4-BE49-F238E27FC236}">
                  <a16:creationId xmlns:a16="http://schemas.microsoft.com/office/drawing/2014/main" id="{53DC8C50-C7A2-1141-91A8-8E28438E6C3D}"/>
                </a:ext>
              </a:extLst>
            </p:cNvPr>
            <p:cNvSpPr/>
            <p:nvPr/>
          </p:nvSpPr>
          <p:spPr>
            <a:xfrm>
              <a:off x="3507377" y="35154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7" name="Freeform 312">
              <a:extLst>
                <a:ext uri="{FF2B5EF4-FFF2-40B4-BE49-F238E27FC236}">
                  <a16:creationId xmlns:a16="http://schemas.microsoft.com/office/drawing/2014/main" id="{954963C3-47AB-F464-4C11-AA2F05537340}"/>
                </a:ext>
              </a:extLst>
            </p:cNvPr>
            <p:cNvSpPr/>
            <p:nvPr/>
          </p:nvSpPr>
          <p:spPr>
            <a:xfrm>
              <a:off x="3528463" y="34917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8" name="Freeform 313">
              <a:extLst>
                <a:ext uri="{FF2B5EF4-FFF2-40B4-BE49-F238E27FC236}">
                  <a16:creationId xmlns:a16="http://schemas.microsoft.com/office/drawing/2014/main" id="{C9608109-BBE7-E280-BA6A-962924F4486F}"/>
                </a:ext>
              </a:extLst>
            </p:cNvPr>
            <p:cNvSpPr/>
            <p:nvPr/>
          </p:nvSpPr>
          <p:spPr>
            <a:xfrm>
              <a:off x="3512648" y="35154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9" name="Freeform 314">
              <a:extLst>
                <a:ext uri="{FF2B5EF4-FFF2-40B4-BE49-F238E27FC236}">
                  <a16:creationId xmlns:a16="http://schemas.microsoft.com/office/drawing/2014/main" id="{0016E34C-16C3-9A28-4723-0F36E7C2D221}"/>
                </a:ext>
              </a:extLst>
            </p:cNvPr>
            <p:cNvSpPr/>
            <p:nvPr/>
          </p:nvSpPr>
          <p:spPr>
            <a:xfrm>
              <a:off x="3533735" y="34917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0" name="Freeform 315">
              <a:extLst>
                <a:ext uri="{FF2B5EF4-FFF2-40B4-BE49-F238E27FC236}">
                  <a16:creationId xmlns:a16="http://schemas.microsoft.com/office/drawing/2014/main" id="{F6622E43-92AD-1931-4609-62F1A3981562}"/>
                </a:ext>
              </a:extLst>
            </p:cNvPr>
            <p:cNvSpPr/>
            <p:nvPr/>
          </p:nvSpPr>
          <p:spPr>
            <a:xfrm>
              <a:off x="3516865" y="35154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1" name="Freeform 316">
              <a:extLst>
                <a:ext uri="{FF2B5EF4-FFF2-40B4-BE49-F238E27FC236}">
                  <a16:creationId xmlns:a16="http://schemas.microsoft.com/office/drawing/2014/main" id="{DFCAC34F-68E2-EEE4-CFD6-870250EC8476}"/>
                </a:ext>
              </a:extLst>
            </p:cNvPr>
            <p:cNvSpPr/>
            <p:nvPr/>
          </p:nvSpPr>
          <p:spPr>
            <a:xfrm>
              <a:off x="3537952" y="34917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2" name="Freeform 317">
              <a:extLst>
                <a:ext uri="{FF2B5EF4-FFF2-40B4-BE49-F238E27FC236}">
                  <a16:creationId xmlns:a16="http://schemas.microsoft.com/office/drawing/2014/main" id="{EA19CC2B-EB43-D10B-D1B8-C22456BA09AE}"/>
                </a:ext>
              </a:extLst>
            </p:cNvPr>
            <p:cNvSpPr/>
            <p:nvPr/>
          </p:nvSpPr>
          <p:spPr>
            <a:xfrm>
              <a:off x="3526354" y="353321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3" name="Freeform 318">
              <a:extLst>
                <a:ext uri="{FF2B5EF4-FFF2-40B4-BE49-F238E27FC236}">
                  <a16:creationId xmlns:a16="http://schemas.microsoft.com/office/drawing/2014/main" id="{13060363-D70F-8090-469D-1ED45C7FF3AC}"/>
                </a:ext>
              </a:extLst>
            </p:cNvPr>
            <p:cNvSpPr/>
            <p:nvPr/>
          </p:nvSpPr>
          <p:spPr>
            <a:xfrm>
              <a:off x="3547440" y="350952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4" name="Freeform 319">
              <a:extLst>
                <a:ext uri="{FF2B5EF4-FFF2-40B4-BE49-F238E27FC236}">
                  <a16:creationId xmlns:a16="http://schemas.microsoft.com/office/drawing/2014/main" id="{AFC8B1DB-5341-DDF8-34B4-608E1D6C45EA}"/>
                </a:ext>
              </a:extLst>
            </p:cNvPr>
            <p:cNvSpPr/>
            <p:nvPr/>
          </p:nvSpPr>
          <p:spPr>
            <a:xfrm>
              <a:off x="3535843" y="353321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5" name="Freeform 320">
              <a:extLst>
                <a:ext uri="{FF2B5EF4-FFF2-40B4-BE49-F238E27FC236}">
                  <a16:creationId xmlns:a16="http://schemas.microsoft.com/office/drawing/2014/main" id="{9CAE759A-0BBE-E307-1541-934C47470F9E}"/>
                </a:ext>
              </a:extLst>
            </p:cNvPr>
            <p:cNvSpPr/>
            <p:nvPr/>
          </p:nvSpPr>
          <p:spPr>
            <a:xfrm>
              <a:off x="3556929" y="350952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6" name="Freeform 321">
              <a:extLst>
                <a:ext uri="{FF2B5EF4-FFF2-40B4-BE49-F238E27FC236}">
                  <a16:creationId xmlns:a16="http://schemas.microsoft.com/office/drawing/2014/main" id="{DE953D20-DC69-53C1-5D70-0C2A92C798ED}"/>
                </a:ext>
              </a:extLst>
            </p:cNvPr>
            <p:cNvSpPr/>
            <p:nvPr/>
          </p:nvSpPr>
          <p:spPr>
            <a:xfrm>
              <a:off x="3563255" y="3550989"/>
              <a:ext cx="43226" cy="11848"/>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7" name="Freeform 322">
              <a:extLst>
                <a:ext uri="{FF2B5EF4-FFF2-40B4-BE49-F238E27FC236}">
                  <a16:creationId xmlns:a16="http://schemas.microsoft.com/office/drawing/2014/main" id="{6082DB5D-6E89-1992-ABE4-DDABE0A89326}"/>
                </a:ext>
              </a:extLst>
            </p:cNvPr>
            <p:cNvSpPr/>
            <p:nvPr/>
          </p:nvSpPr>
          <p:spPr>
            <a:xfrm>
              <a:off x="3584341"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8" name="Freeform 323">
              <a:extLst>
                <a:ext uri="{FF2B5EF4-FFF2-40B4-BE49-F238E27FC236}">
                  <a16:creationId xmlns:a16="http://schemas.microsoft.com/office/drawing/2014/main" id="{83C9649E-05AB-06EC-32B8-28A1B7E5BB14}"/>
                </a:ext>
              </a:extLst>
            </p:cNvPr>
            <p:cNvSpPr/>
            <p:nvPr/>
          </p:nvSpPr>
          <p:spPr>
            <a:xfrm>
              <a:off x="3568526" y="355098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9" name="Freeform 324">
              <a:extLst>
                <a:ext uri="{FF2B5EF4-FFF2-40B4-BE49-F238E27FC236}">
                  <a16:creationId xmlns:a16="http://schemas.microsoft.com/office/drawing/2014/main" id="{FE629BF8-5523-B95F-B656-C9BD667431C8}"/>
                </a:ext>
              </a:extLst>
            </p:cNvPr>
            <p:cNvSpPr/>
            <p:nvPr/>
          </p:nvSpPr>
          <p:spPr>
            <a:xfrm>
              <a:off x="3589612"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0" name="Freeform 325">
              <a:extLst>
                <a:ext uri="{FF2B5EF4-FFF2-40B4-BE49-F238E27FC236}">
                  <a16:creationId xmlns:a16="http://schemas.microsoft.com/office/drawing/2014/main" id="{92B47260-3C9A-028F-E15C-6B574681D159}"/>
                </a:ext>
              </a:extLst>
            </p:cNvPr>
            <p:cNvSpPr/>
            <p:nvPr/>
          </p:nvSpPr>
          <p:spPr>
            <a:xfrm>
              <a:off x="3582232" y="355098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1" name="Freeform 326">
              <a:extLst>
                <a:ext uri="{FF2B5EF4-FFF2-40B4-BE49-F238E27FC236}">
                  <a16:creationId xmlns:a16="http://schemas.microsoft.com/office/drawing/2014/main" id="{D3AF0B11-6251-DFC1-F2A9-FC58EB70828D}"/>
                </a:ext>
              </a:extLst>
            </p:cNvPr>
            <p:cNvSpPr/>
            <p:nvPr/>
          </p:nvSpPr>
          <p:spPr>
            <a:xfrm>
              <a:off x="3603318"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2" name="Freeform 327">
              <a:extLst>
                <a:ext uri="{FF2B5EF4-FFF2-40B4-BE49-F238E27FC236}">
                  <a16:creationId xmlns:a16="http://schemas.microsoft.com/office/drawing/2014/main" id="{5CB3F168-0D3D-C429-0EC2-F8091C2ECAC3}"/>
                </a:ext>
              </a:extLst>
            </p:cNvPr>
            <p:cNvSpPr/>
            <p:nvPr/>
          </p:nvSpPr>
          <p:spPr>
            <a:xfrm>
              <a:off x="3591721" y="355098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3" name="Freeform 328">
              <a:extLst>
                <a:ext uri="{FF2B5EF4-FFF2-40B4-BE49-F238E27FC236}">
                  <a16:creationId xmlns:a16="http://schemas.microsoft.com/office/drawing/2014/main" id="{E4ACF572-40FA-EB6C-4073-A3F10E0B878A}"/>
                </a:ext>
              </a:extLst>
            </p:cNvPr>
            <p:cNvSpPr/>
            <p:nvPr/>
          </p:nvSpPr>
          <p:spPr>
            <a:xfrm>
              <a:off x="3612807"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4" name="Freeform 329">
              <a:extLst>
                <a:ext uri="{FF2B5EF4-FFF2-40B4-BE49-F238E27FC236}">
                  <a16:creationId xmlns:a16="http://schemas.microsoft.com/office/drawing/2014/main" id="{4E7DCBCD-7E09-04AF-DBAD-EF01F689C264}"/>
                </a:ext>
              </a:extLst>
            </p:cNvPr>
            <p:cNvSpPr/>
            <p:nvPr/>
          </p:nvSpPr>
          <p:spPr>
            <a:xfrm>
              <a:off x="3591721" y="355098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5" name="Freeform 330">
              <a:extLst>
                <a:ext uri="{FF2B5EF4-FFF2-40B4-BE49-F238E27FC236}">
                  <a16:creationId xmlns:a16="http://schemas.microsoft.com/office/drawing/2014/main" id="{2D74D3A4-6C9D-7B33-119B-72201120655C}"/>
                </a:ext>
              </a:extLst>
            </p:cNvPr>
            <p:cNvSpPr/>
            <p:nvPr/>
          </p:nvSpPr>
          <p:spPr>
            <a:xfrm>
              <a:off x="3612807"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6" name="Freeform 331">
              <a:extLst>
                <a:ext uri="{FF2B5EF4-FFF2-40B4-BE49-F238E27FC236}">
                  <a16:creationId xmlns:a16="http://schemas.microsoft.com/office/drawing/2014/main" id="{353C5E22-58C2-015F-3F6F-D4436622FC20}"/>
                </a:ext>
              </a:extLst>
            </p:cNvPr>
            <p:cNvSpPr/>
            <p:nvPr/>
          </p:nvSpPr>
          <p:spPr>
            <a:xfrm>
              <a:off x="3606481" y="355098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7" name="Freeform 332">
              <a:extLst>
                <a:ext uri="{FF2B5EF4-FFF2-40B4-BE49-F238E27FC236}">
                  <a16:creationId xmlns:a16="http://schemas.microsoft.com/office/drawing/2014/main" id="{289D5CAB-8E7C-8558-38B9-A7DAC64DBE5D}"/>
                </a:ext>
              </a:extLst>
            </p:cNvPr>
            <p:cNvSpPr/>
            <p:nvPr/>
          </p:nvSpPr>
          <p:spPr>
            <a:xfrm>
              <a:off x="3627567" y="35272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8" name="Freeform 333">
              <a:extLst>
                <a:ext uri="{FF2B5EF4-FFF2-40B4-BE49-F238E27FC236}">
                  <a16:creationId xmlns:a16="http://schemas.microsoft.com/office/drawing/2014/main" id="{19E13FE5-D8BA-0553-1219-7DFF847764E2}"/>
                </a:ext>
              </a:extLst>
            </p:cNvPr>
            <p:cNvSpPr/>
            <p:nvPr/>
          </p:nvSpPr>
          <p:spPr>
            <a:xfrm>
              <a:off x="3629676" y="357113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9" name="Freeform 334">
              <a:extLst>
                <a:ext uri="{FF2B5EF4-FFF2-40B4-BE49-F238E27FC236}">
                  <a16:creationId xmlns:a16="http://schemas.microsoft.com/office/drawing/2014/main" id="{7F2D177A-C156-F14C-9913-B02F3F7D928B}"/>
                </a:ext>
              </a:extLst>
            </p:cNvPr>
            <p:cNvSpPr/>
            <p:nvPr/>
          </p:nvSpPr>
          <p:spPr>
            <a:xfrm>
              <a:off x="3650762" y="35474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0" name="Freeform 335">
              <a:extLst>
                <a:ext uri="{FF2B5EF4-FFF2-40B4-BE49-F238E27FC236}">
                  <a16:creationId xmlns:a16="http://schemas.microsoft.com/office/drawing/2014/main" id="{91AB6D96-FE51-187C-A004-B13ED66534C7}"/>
                </a:ext>
              </a:extLst>
            </p:cNvPr>
            <p:cNvSpPr/>
            <p:nvPr/>
          </p:nvSpPr>
          <p:spPr>
            <a:xfrm>
              <a:off x="3639164" y="357113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1" name="Freeform 336">
              <a:extLst>
                <a:ext uri="{FF2B5EF4-FFF2-40B4-BE49-F238E27FC236}">
                  <a16:creationId xmlns:a16="http://schemas.microsoft.com/office/drawing/2014/main" id="{67290D69-035E-F499-2806-DC71A1D3361C}"/>
                </a:ext>
              </a:extLst>
            </p:cNvPr>
            <p:cNvSpPr/>
            <p:nvPr/>
          </p:nvSpPr>
          <p:spPr>
            <a:xfrm>
              <a:off x="3660251" y="35474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2" name="Freeform 337">
              <a:extLst>
                <a:ext uri="{FF2B5EF4-FFF2-40B4-BE49-F238E27FC236}">
                  <a16:creationId xmlns:a16="http://schemas.microsoft.com/office/drawing/2014/main" id="{3DB8BDFA-47BC-BF69-3F3D-BAA5C71334A7}"/>
                </a:ext>
              </a:extLst>
            </p:cNvPr>
            <p:cNvSpPr/>
            <p:nvPr/>
          </p:nvSpPr>
          <p:spPr>
            <a:xfrm>
              <a:off x="3639164" y="357113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3" name="Freeform 338">
              <a:extLst>
                <a:ext uri="{FF2B5EF4-FFF2-40B4-BE49-F238E27FC236}">
                  <a16:creationId xmlns:a16="http://schemas.microsoft.com/office/drawing/2014/main" id="{79A75F90-4529-233D-496F-CDF2F6B597DE}"/>
                </a:ext>
              </a:extLst>
            </p:cNvPr>
            <p:cNvSpPr/>
            <p:nvPr/>
          </p:nvSpPr>
          <p:spPr>
            <a:xfrm>
              <a:off x="3660251" y="35474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4" name="Freeform 339">
              <a:extLst>
                <a:ext uri="{FF2B5EF4-FFF2-40B4-BE49-F238E27FC236}">
                  <a16:creationId xmlns:a16="http://schemas.microsoft.com/office/drawing/2014/main" id="{192267CE-3623-18BC-1A7B-053E34E25C19}"/>
                </a:ext>
              </a:extLst>
            </p:cNvPr>
            <p:cNvSpPr/>
            <p:nvPr/>
          </p:nvSpPr>
          <p:spPr>
            <a:xfrm>
              <a:off x="3657087" y="359127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5" name="Freeform 340">
              <a:extLst>
                <a:ext uri="{FF2B5EF4-FFF2-40B4-BE49-F238E27FC236}">
                  <a16:creationId xmlns:a16="http://schemas.microsoft.com/office/drawing/2014/main" id="{443F241F-6902-C83D-7268-6747E065571C}"/>
                </a:ext>
              </a:extLst>
            </p:cNvPr>
            <p:cNvSpPr/>
            <p:nvPr/>
          </p:nvSpPr>
          <p:spPr>
            <a:xfrm>
              <a:off x="3678174" y="356757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6" name="Freeform 341">
              <a:extLst>
                <a:ext uri="{FF2B5EF4-FFF2-40B4-BE49-F238E27FC236}">
                  <a16:creationId xmlns:a16="http://schemas.microsoft.com/office/drawing/2014/main" id="{3B0B209E-964A-3CDC-8239-3AD7D54FA67E}"/>
                </a:ext>
              </a:extLst>
            </p:cNvPr>
            <p:cNvSpPr/>
            <p:nvPr/>
          </p:nvSpPr>
          <p:spPr>
            <a:xfrm>
              <a:off x="3671848" y="361141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7" name="Freeform 342">
              <a:extLst>
                <a:ext uri="{FF2B5EF4-FFF2-40B4-BE49-F238E27FC236}">
                  <a16:creationId xmlns:a16="http://schemas.microsoft.com/office/drawing/2014/main" id="{CCB3DE8E-BABC-13AE-3A9B-CE35EE58971A}"/>
                </a:ext>
              </a:extLst>
            </p:cNvPr>
            <p:cNvSpPr/>
            <p:nvPr/>
          </p:nvSpPr>
          <p:spPr>
            <a:xfrm>
              <a:off x="3692934" y="35877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8" name="Freeform 343">
              <a:extLst>
                <a:ext uri="{FF2B5EF4-FFF2-40B4-BE49-F238E27FC236}">
                  <a16:creationId xmlns:a16="http://schemas.microsoft.com/office/drawing/2014/main" id="{0C5B0291-2F7E-2485-E761-307E4CEDDCA9}"/>
                </a:ext>
              </a:extLst>
            </p:cNvPr>
            <p:cNvSpPr/>
            <p:nvPr/>
          </p:nvSpPr>
          <p:spPr>
            <a:xfrm>
              <a:off x="3695043" y="361141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9" name="Freeform 344">
              <a:extLst>
                <a:ext uri="{FF2B5EF4-FFF2-40B4-BE49-F238E27FC236}">
                  <a16:creationId xmlns:a16="http://schemas.microsoft.com/office/drawing/2014/main" id="{32B543A8-FA21-33C6-E263-B887DF02BA3C}"/>
                </a:ext>
              </a:extLst>
            </p:cNvPr>
            <p:cNvSpPr/>
            <p:nvPr/>
          </p:nvSpPr>
          <p:spPr>
            <a:xfrm>
              <a:off x="3716128" y="35877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0" name="Freeform 345">
              <a:extLst>
                <a:ext uri="{FF2B5EF4-FFF2-40B4-BE49-F238E27FC236}">
                  <a16:creationId xmlns:a16="http://schemas.microsoft.com/office/drawing/2014/main" id="{87E84E36-FA30-0433-9804-18256611D27B}"/>
                </a:ext>
              </a:extLst>
            </p:cNvPr>
            <p:cNvSpPr/>
            <p:nvPr/>
          </p:nvSpPr>
          <p:spPr>
            <a:xfrm>
              <a:off x="3704531" y="36315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1" name="Freeform 346">
              <a:extLst>
                <a:ext uri="{FF2B5EF4-FFF2-40B4-BE49-F238E27FC236}">
                  <a16:creationId xmlns:a16="http://schemas.microsoft.com/office/drawing/2014/main" id="{095AB68E-0C10-31A3-BC62-99430C1C46DE}"/>
                </a:ext>
              </a:extLst>
            </p:cNvPr>
            <p:cNvSpPr/>
            <p:nvPr/>
          </p:nvSpPr>
          <p:spPr>
            <a:xfrm>
              <a:off x="3725617" y="36078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2" name="Freeform 347">
              <a:extLst>
                <a:ext uri="{FF2B5EF4-FFF2-40B4-BE49-F238E27FC236}">
                  <a16:creationId xmlns:a16="http://schemas.microsoft.com/office/drawing/2014/main" id="{094A30BC-3E6A-2093-1B35-989AA3DB9C23}"/>
                </a:ext>
              </a:extLst>
            </p:cNvPr>
            <p:cNvSpPr/>
            <p:nvPr/>
          </p:nvSpPr>
          <p:spPr>
            <a:xfrm>
              <a:off x="3798364" y="363155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3" name="Freeform 348">
              <a:extLst>
                <a:ext uri="{FF2B5EF4-FFF2-40B4-BE49-F238E27FC236}">
                  <a16:creationId xmlns:a16="http://schemas.microsoft.com/office/drawing/2014/main" id="{D8E16D2F-095F-5C1F-6631-FD82189BE63A}"/>
                </a:ext>
              </a:extLst>
            </p:cNvPr>
            <p:cNvSpPr/>
            <p:nvPr/>
          </p:nvSpPr>
          <p:spPr>
            <a:xfrm>
              <a:off x="3819450" y="360785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4" name="Freeform 349">
              <a:extLst>
                <a:ext uri="{FF2B5EF4-FFF2-40B4-BE49-F238E27FC236}">
                  <a16:creationId xmlns:a16="http://schemas.microsoft.com/office/drawing/2014/main" id="{C7143821-81F1-8AA7-245A-5BE6D2632549}"/>
                </a:ext>
              </a:extLst>
            </p:cNvPr>
            <p:cNvSpPr/>
            <p:nvPr/>
          </p:nvSpPr>
          <p:spPr>
            <a:xfrm>
              <a:off x="3817341"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5" name="Freeform 350">
              <a:extLst>
                <a:ext uri="{FF2B5EF4-FFF2-40B4-BE49-F238E27FC236}">
                  <a16:creationId xmlns:a16="http://schemas.microsoft.com/office/drawing/2014/main" id="{254684EF-06BE-75EB-1E6F-6AC04225B175}"/>
                </a:ext>
              </a:extLst>
            </p:cNvPr>
            <p:cNvSpPr/>
            <p:nvPr/>
          </p:nvSpPr>
          <p:spPr>
            <a:xfrm>
              <a:off x="3838427"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6" name="Freeform 351">
              <a:extLst>
                <a:ext uri="{FF2B5EF4-FFF2-40B4-BE49-F238E27FC236}">
                  <a16:creationId xmlns:a16="http://schemas.microsoft.com/office/drawing/2014/main" id="{59A2D462-AF48-011D-D8F6-A3EF24097262}"/>
                </a:ext>
              </a:extLst>
            </p:cNvPr>
            <p:cNvSpPr/>
            <p:nvPr/>
          </p:nvSpPr>
          <p:spPr>
            <a:xfrm>
              <a:off x="3821559"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7" name="Freeform 352">
              <a:extLst>
                <a:ext uri="{FF2B5EF4-FFF2-40B4-BE49-F238E27FC236}">
                  <a16:creationId xmlns:a16="http://schemas.microsoft.com/office/drawing/2014/main" id="{0A3639C5-3524-D245-C791-D7F793A5EC77}"/>
                </a:ext>
              </a:extLst>
            </p:cNvPr>
            <p:cNvSpPr/>
            <p:nvPr/>
          </p:nvSpPr>
          <p:spPr>
            <a:xfrm>
              <a:off x="3842644"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8" name="Freeform 353">
              <a:extLst>
                <a:ext uri="{FF2B5EF4-FFF2-40B4-BE49-F238E27FC236}">
                  <a16:creationId xmlns:a16="http://schemas.microsoft.com/office/drawing/2014/main" id="{AEBF5162-4AC4-BCBD-E19A-C33DA0865350}"/>
                </a:ext>
              </a:extLst>
            </p:cNvPr>
            <p:cNvSpPr/>
            <p:nvPr/>
          </p:nvSpPr>
          <p:spPr>
            <a:xfrm>
              <a:off x="3826830"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9" name="Freeform 354">
              <a:extLst>
                <a:ext uri="{FF2B5EF4-FFF2-40B4-BE49-F238E27FC236}">
                  <a16:creationId xmlns:a16="http://schemas.microsoft.com/office/drawing/2014/main" id="{3D4F1009-FD0B-25CF-5033-B81264E264AF}"/>
                </a:ext>
              </a:extLst>
            </p:cNvPr>
            <p:cNvSpPr/>
            <p:nvPr/>
          </p:nvSpPr>
          <p:spPr>
            <a:xfrm>
              <a:off x="3847916"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0" name="Freeform 355">
              <a:extLst>
                <a:ext uri="{FF2B5EF4-FFF2-40B4-BE49-F238E27FC236}">
                  <a16:creationId xmlns:a16="http://schemas.microsoft.com/office/drawing/2014/main" id="{02498B86-4FD5-F26F-1FD6-D2BED7505569}"/>
                </a:ext>
              </a:extLst>
            </p:cNvPr>
            <p:cNvSpPr/>
            <p:nvPr/>
          </p:nvSpPr>
          <p:spPr>
            <a:xfrm>
              <a:off x="3831047"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1" name="Freeform 356">
              <a:extLst>
                <a:ext uri="{FF2B5EF4-FFF2-40B4-BE49-F238E27FC236}">
                  <a16:creationId xmlns:a16="http://schemas.microsoft.com/office/drawing/2014/main" id="{C72ECD91-9EC7-8ACE-DFBC-524E11B4C75C}"/>
                </a:ext>
              </a:extLst>
            </p:cNvPr>
            <p:cNvSpPr/>
            <p:nvPr/>
          </p:nvSpPr>
          <p:spPr>
            <a:xfrm>
              <a:off x="3852133"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2" name="Freeform 357">
              <a:extLst>
                <a:ext uri="{FF2B5EF4-FFF2-40B4-BE49-F238E27FC236}">
                  <a16:creationId xmlns:a16="http://schemas.microsoft.com/office/drawing/2014/main" id="{982DA51D-2813-BF94-C978-4770339CD7FD}"/>
                </a:ext>
              </a:extLst>
            </p:cNvPr>
            <p:cNvSpPr/>
            <p:nvPr/>
          </p:nvSpPr>
          <p:spPr>
            <a:xfrm>
              <a:off x="3835264"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3" name="Freeform 358">
              <a:extLst>
                <a:ext uri="{FF2B5EF4-FFF2-40B4-BE49-F238E27FC236}">
                  <a16:creationId xmlns:a16="http://schemas.microsoft.com/office/drawing/2014/main" id="{93E4E3E7-C2CF-92C2-446D-8D0540887716}"/>
                </a:ext>
              </a:extLst>
            </p:cNvPr>
            <p:cNvSpPr/>
            <p:nvPr/>
          </p:nvSpPr>
          <p:spPr>
            <a:xfrm>
              <a:off x="3856350"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4" name="Freeform 359">
              <a:extLst>
                <a:ext uri="{FF2B5EF4-FFF2-40B4-BE49-F238E27FC236}">
                  <a16:creationId xmlns:a16="http://schemas.microsoft.com/office/drawing/2014/main" id="{3AC8A485-6F69-9753-A45D-B330779E7BD6}"/>
                </a:ext>
              </a:extLst>
            </p:cNvPr>
            <p:cNvSpPr/>
            <p:nvPr/>
          </p:nvSpPr>
          <p:spPr>
            <a:xfrm>
              <a:off x="3840535"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5" name="Freeform 360">
              <a:extLst>
                <a:ext uri="{FF2B5EF4-FFF2-40B4-BE49-F238E27FC236}">
                  <a16:creationId xmlns:a16="http://schemas.microsoft.com/office/drawing/2014/main" id="{BD900807-20E8-10DA-DF91-A01509964CDA}"/>
                </a:ext>
              </a:extLst>
            </p:cNvPr>
            <p:cNvSpPr/>
            <p:nvPr/>
          </p:nvSpPr>
          <p:spPr>
            <a:xfrm>
              <a:off x="3861622"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6" name="Freeform 361">
              <a:extLst>
                <a:ext uri="{FF2B5EF4-FFF2-40B4-BE49-F238E27FC236}">
                  <a16:creationId xmlns:a16="http://schemas.microsoft.com/office/drawing/2014/main" id="{A1A1D41A-6F39-F9E5-24D9-7E3ED8A233DB}"/>
                </a:ext>
              </a:extLst>
            </p:cNvPr>
            <p:cNvSpPr/>
            <p:nvPr/>
          </p:nvSpPr>
          <p:spPr>
            <a:xfrm>
              <a:off x="3854242"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7" name="Freeform 362">
              <a:extLst>
                <a:ext uri="{FF2B5EF4-FFF2-40B4-BE49-F238E27FC236}">
                  <a16:creationId xmlns:a16="http://schemas.microsoft.com/office/drawing/2014/main" id="{3E5CD366-AC7C-A14F-DAC7-F24EDF4BCD29}"/>
                </a:ext>
              </a:extLst>
            </p:cNvPr>
            <p:cNvSpPr/>
            <p:nvPr/>
          </p:nvSpPr>
          <p:spPr>
            <a:xfrm>
              <a:off x="3875327"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8" name="Freeform 363">
              <a:extLst>
                <a:ext uri="{FF2B5EF4-FFF2-40B4-BE49-F238E27FC236}">
                  <a16:creationId xmlns:a16="http://schemas.microsoft.com/office/drawing/2014/main" id="{FEDFA6E9-D99B-8FD2-8D80-D4E4ABCCF2BC}"/>
                </a:ext>
              </a:extLst>
            </p:cNvPr>
            <p:cNvSpPr/>
            <p:nvPr/>
          </p:nvSpPr>
          <p:spPr>
            <a:xfrm>
              <a:off x="3863730"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9" name="Freeform 364">
              <a:extLst>
                <a:ext uri="{FF2B5EF4-FFF2-40B4-BE49-F238E27FC236}">
                  <a16:creationId xmlns:a16="http://schemas.microsoft.com/office/drawing/2014/main" id="{617310A6-526B-26E9-E700-CD821479F861}"/>
                </a:ext>
              </a:extLst>
            </p:cNvPr>
            <p:cNvSpPr/>
            <p:nvPr/>
          </p:nvSpPr>
          <p:spPr>
            <a:xfrm>
              <a:off x="3884816"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0" name="Freeform 365">
              <a:extLst>
                <a:ext uri="{FF2B5EF4-FFF2-40B4-BE49-F238E27FC236}">
                  <a16:creationId xmlns:a16="http://schemas.microsoft.com/office/drawing/2014/main" id="{16AE1607-D51C-907F-B631-9593A0684E2D}"/>
                </a:ext>
              </a:extLst>
            </p:cNvPr>
            <p:cNvSpPr/>
            <p:nvPr/>
          </p:nvSpPr>
          <p:spPr>
            <a:xfrm>
              <a:off x="3873219"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1" name="Freeform 366">
              <a:extLst>
                <a:ext uri="{FF2B5EF4-FFF2-40B4-BE49-F238E27FC236}">
                  <a16:creationId xmlns:a16="http://schemas.microsoft.com/office/drawing/2014/main" id="{545E2948-E75D-B468-A6FB-DC419D2F683C}"/>
                </a:ext>
              </a:extLst>
            </p:cNvPr>
            <p:cNvSpPr/>
            <p:nvPr/>
          </p:nvSpPr>
          <p:spPr>
            <a:xfrm>
              <a:off x="3894305"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2" name="Freeform 367">
              <a:extLst>
                <a:ext uri="{FF2B5EF4-FFF2-40B4-BE49-F238E27FC236}">
                  <a16:creationId xmlns:a16="http://schemas.microsoft.com/office/drawing/2014/main" id="{4D85CE82-FC75-D6E8-2F7A-07DBFDCBE1E3}"/>
                </a:ext>
              </a:extLst>
            </p:cNvPr>
            <p:cNvSpPr/>
            <p:nvPr/>
          </p:nvSpPr>
          <p:spPr>
            <a:xfrm>
              <a:off x="3877436"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3" name="Freeform 368">
              <a:extLst>
                <a:ext uri="{FF2B5EF4-FFF2-40B4-BE49-F238E27FC236}">
                  <a16:creationId xmlns:a16="http://schemas.microsoft.com/office/drawing/2014/main" id="{75FCF1B8-7918-2BFD-8A84-C6CE277B21F4}"/>
                </a:ext>
              </a:extLst>
            </p:cNvPr>
            <p:cNvSpPr/>
            <p:nvPr/>
          </p:nvSpPr>
          <p:spPr>
            <a:xfrm>
              <a:off x="3898522"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4" name="Freeform 369">
              <a:extLst>
                <a:ext uri="{FF2B5EF4-FFF2-40B4-BE49-F238E27FC236}">
                  <a16:creationId xmlns:a16="http://schemas.microsoft.com/office/drawing/2014/main" id="{D23DF9C3-A85F-A662-92C4-CFE288785FE8}"/>
                </a:ext>
              </a:extLst>
            </p:cNvPr>
            <p:cNvSpPr/>
            <p:nvPr/>
          </p:nvSpPr>
          <p:spPr>
            <a:xfrm>
              <a:off x="3877436"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5" name="Freeform 370">
              <a:extLst>
                <a:ext uri="{FF2B5EF4-FFF2-40B4-BE49-F238E27FC236}">
                  <a16:creationId xmlns:a16="http://schemas.microsoft.com/office/drawing/2014/main" id="{6216A29D-A231-3B66-CE2F-AF639752F441}"/>
                </a:ext>
              </a:extLst>
            </p:cNvPr>
            <p:cNvSpPr/>
            <p:nvPr/>
          </p:nvSpPr>
          <p:spPr>
            <a:xfrm>
              <a:off x="3898522"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6" name="Freeform 371">
              <a:extLst>
                <a:ext uri="{FF2B5EF4-FFF2-40B4-BE49-F238E27FC236}">
                  <a16:creationId xmlns:a16="http://schemas.microsoft.com/office/drawing/2014/main" id="{E5AE5DED-6716-5F6A-6D1B-9F12F51D2F44}"/>
                </a:ext>
              </a:extLst>
            </p:cNvPr>
            <p:cNvSpPr/>
            <p:nvPr/>
          </p:nvSpPr>
          <p:spPr>
            <a:xfrm>
              <a:off x="3886925"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7" name="Freeform 372">
              <a:extLst>
                <a:ext uri="{FF2B5EF4-FFF2-40B4-BE49-F238E27FC236}">
                  <a16:creationId xmlns:a16="http://schemas.microsoft.com/office/drawing/2014/main" id="{0C0712E0-BBAA-995E-1F69-F9E756903DB9}"/>
                </a:ext>
              </a:extLst>
            </p:cNvPr>
            <p:cNvSpPr/>
            <p:nvPr/>
          </p:nvSpPr>
          <p:spPr>
            <a:xfrm>
              <a:off x="3908011"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8" name="Freeform 373">
              <a:extLst>
                <a:ext uri="{FF2B5EF4-FFF2-40B4-BE49-F238E27FC236}">
                  <a16:creationId xmlns:a16="http://schemas.microsoft.com/office/drawing/2014/main" id="{15B7FF8B-6F81-8D88-EFF5-3EA3C6E3C52B}"/>
                </a:ext>
              </a:extLst>
            </p:cNvPr>
            <p:cNvSpPr/>
            <p:nvPr/>
          </p:nvSpPr>
          <p:spPr>
            <a:xfrm>
              <a:off x="3896414"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9" name="Freeform 374">
              <a:extLst>
                <a:ext uri="{FF2B5EF4-FFF2-40B4-BE49-F238E27FC236}">
                  <a16:creationId xmlns:a16="http://schemas.microsoft.com/office/drawing/2014/main" id="{21D138C8-AD3D-0D16-0F0F-D98B9B52CB61}"/>
                </a:ext>
              </a:extLst>
            </p:cNvPr>
            <p:cNvSpPr/>
            <p:nvPr/>
          </p:nvSpPr>
          <p:spPr>
            <a:xfrm>
              <a:off x="3917500"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0" name="Freeform 375">
              <a:extLst>
                <a:ext uri="{FF2B5EF4-FFF2-40B4-BE49-F238E27FC236}">
                  <a16:creationId xmlns:a16="http://schemas.microsoft.com/office/drawing/2014/main" id="{0579FB5C-9B44-BF2B-5264-80413FF82DB3}"/>
                </a:ext>
              </a:extLst>
            </p:cNvPr>
            <p:cNvSpPr/>
            <p:nvPr/>
          </p:nvSpPr>
          <p:spPr>
            <a:xfrm>
              <a:off x="3901685" y="36742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1" name="Freeform 376">
              <a:extLst>
                <a:ext uri="{FF2B5EF4-FFF2-40B4-BE49-F238E27FC236}">
                  <a16:creationId xmlns:a16="http://schemas.microsoft.com/office/drawing/2014/main" id="{E4FFF622-36D8-3F51-F308-B29082826C67}"/>
                </a:ext>
              </a:extLst>
            </p:cNvPr>
            <p:cNvSpPr/>
            <p:nvPr/>
          </p:nvSpPr>
          <p:spPr>
            <a:xfrm>
              <a:off x="3922771" y="365051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2" name="Freeform 377">
              <a:extLst>
                <a:ext uri="{FF2B5EF4-FFF2-40B4-BE49-F238E27FC236}">
                  <a16:creationId xmlns:a16="http://schemas.microsoft.com/office/drawing/2014/main" id="{81264CB2-4BD2-2B94-1F9A-6D67BAB681D4}"/>
                </a:ext>
              </a:extLst>
            </p:cNvPr>
            <p:cNvSpPr/>
            <p:nvPr/>
          </p:nvSpPr>
          <p:spPr>
            <a:xfrm>
              <a:off x="3924880" y="370027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3" name="Freeform 378">
              <a:extLst>
                <a:ext uri="{FF2B5EF4-FFF2-40B4-BE49-F238E27FC236}">
                  <a16:creationId xmlns:a16="http://schemas.microsoft.com/office/drawing/2014/main" id="{3346489B-5099-C414-45EB-1A02B96106F0}"/>
                </a:ext>
              </a:extLst>
            </p:cNvPr>
            <p:cNvSpPr/>
            <p:nvPr/>
          </p:nvSpPr>
          <p:spPr>
            <a:xfrm>
              <a:off x="3945966" y="367657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4" name="Freeform 379">
              <a:extLst>
                <a:ext uri="{FF2B5EF4-FFF2-40B4-BE49-F238E27FC236}">
                  <a16:creationId xmlns:a16="http://schemas.microsoft.com/office/drawing/2014/main" id="{FB2F2893-1AFD-CF21-1F85-1D8EAD9D6A07}"/>
                </a:ext>
              </a:extLst>
            </p:cNvPr>
            <p:cNvSpPr/>
            <p:nvPr/>
          </p:nvSpPr>
          <p:spPr>
            <a:xfrm>
              <a:off x="3938585"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5" name="Freeform 380">
              <a:extLst>
                <a:ext uri="{FF2B5EF4-FFF2-40B4-BE49-F238E27FC236}">
                  <a16:creationId xmlns:a16="http://schemas.microsoft.com/office/drawing/2014/main" id="{9B1D6158-535F-400B-8454-E0712D267FD9}"/>
                </a:ext>
              </a:extLst>
            </p:cNvPr>
            <p:cNvSpPr/>
            <p:nvPr/>
          </p:nvSpPr>
          <p:spPr>
            <a:xfrm>
              <a:off x="3959672"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6" name="Freeform 381">
              <a:extLst>
                <a:ext uri="{FF2B5EF4-FFF2-40B4-BE49-F238E27FC236}">
                  <a16:creationId xmlns:a16="http://schemas.microsoft.com/office/drawing/2014/main" id="{8DD6FF71-18F8-DE1D-BFE4-8A372C66B516}"/>
                </a:ext>
              </a:extLst>
            </p:cNvPr>
            <p:cNvSpPr/>
            <p:nvPr/>
          </p:nvSpPr>
          <p:spPr>
            <a:xfrm>
              <a:off x="3948074"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7" name="Freeform 382">
              <a:extLst>
                <a:ext uri="{FF2B5EF4-FFF2-40B4-BE49-F238E27FC236}">
                  <a16:creationId xmlns:a16="http://schemas.microsoft.com/office/drawing/2014/main" id="{2B456CC6-10F9-0F76-62C5-52902DED998F}"/>
                </a:ext>
              </a:extLst>
            </p:cNvPr>
            <p:cNvSpPr/>
            <p:nvPr/>
          </p:nvSpPr>
          <p:spPr>
            <a:xfrm>
              <a:off x="3969160"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8" name="Freeform 383">
              <a:extLst>
                <a:ext uri="{FF2B5EF4-FFF2-40B4-BE49-F238E27FC236}">
                  <a16:creationId xmlns:a16="http://schemas.microsoft.com/office/drawing/2014/main" id="{D6EBCC89-DB01-38C2-9400-608C0528C196}"/>
                </a:ext>
              </a:extLst>
            </p:cNvPr>
            <p:cNvSpPr/>
            <p:nvPr/>
          </p:nvSpPr>
          <p:spPr>
            <a:xfrm>
              <a:off x="3957563"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9" name="Freeform 384">
              <a:extLst>
                <a:ext uri="{FF2B5EF4-FFF2-40B4-BE49-F238E27FC236}">
                  <a16:creationId xmlns:a16="http://schemas.microsoft.com/office/drawing/2014/main" id="{6D99FF22-5172-B6D4-68DC-3C33060B96F8}"/>
                </a:ext>
              </a:extLst>
            </p:cNvPr>
            <p:cNvSpPr/>
            <p:nvPr/>
          </p:nvSpPr>
          <p:spPr>
            <a:xfrm>
              <a:off x="3978649"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0" name="Freeform 385">
              <a:extLst>
                <a:ext uri="{FF2B5EF4-FFF2-40B4-BE49-F238E27FC236}">
                  <a16:creationId xmlns:a16="http://schemas.microsoft.com/office/drawing/2014/main" id="{0F722E70-A0DE-8FA9-47BE-0BEAF704FCE5}"/>
                </a:ext>
              </a:extLst>
            </p:cNvPr>
            <p:cNvSpPr/>
            <p:nvPr/>
          </p:nvSpPr>
          <p:spPr>
            <a:xfrm>
              <a:off x="3967051"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1" name="Freeform 386">
              <a:extLst>
                <a:ext uri="{FF2B5EF4-FFF2-40B4-BE49-F238E27FC236}">
                  <a16:creationId xmlns:a16="http://schemas.microsoft.com/office/drawing/2014/main" id="{5D6BC418-2A4A-95E3-1086-92326ABF745C}"/>
                </a:ext>
              </a:extLst>
            </p:cNvPr>
            <p:cNvSpPr/>
            <p:nvPr/>
          </p:nvSpPr>
          <p:spPr>
            <a:xfrm>
              <a:off x="3988138"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2" name="Freeform 387">
              <a:extLst>
                <a:ext uri="{FF2B5EF4-FFF2-40B4-BE49-F238E27FC236}">
                  <a16:creationId xmlns:a16="http://schemas.microsoft.com/office/drawing/2014/main" id="{8484013D-FBC1-975E-69D1-3D76F8F390C2}"/>
                </a:ext>
              </a:extLst>
            </p:cNvPr>
            <p:cNvSpPr/>
            <p:nvPr/>
          </p:nvSpPr>
          <p:spPr>
            <a:xfrm>
              <a:off x="3971269"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3" name="Freeform 388">
              <a:extLst>
                <a:ext uri="{FF2B5EF4-FFF2-40B4-BE49-F238E27FC236}">
                  <a16:creationId xmlns:a16="http://schemas.microsoft.com/office/drawing/2014/main" id="{2DF49D7D-EAC9-4BA1-6C34-143748DEAF44}"/>
                </a:ext>
              </a:extLst>
            </p:cNvPr>
            <p:cNvSpPr/>
            <p:nvPr/>
          </p:nvSpPr>
          <p:spPr>
            <a:xfrm>
              <a:off x="3992355"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4" name="Freeform 389">
              <a:extLst>
                <a:ext uri="{FF2B5EF4-FFF2-40B4-BE49-F238E27FC236}">
                  <a16:creationId xmlns:a16="http://schemas.microsoft.com/office/drawing/2014/main" id="{814332A8-D496-A0EA-21CC-3ED753BEFB81}"/>
                </a:ext>
              </a:extLst>
            </p:cNvPr>
            <p:cNvSpPr/>
            <p:nvPr/>
          </p:nvSpPr>
          <p:spPr>
            <a:xfrm>
              <a:off x="3995518"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5" name="Freeform 390">
              <a:extLst>
                <a:ext uri="{FF2B5EF4-FFF2-40B4-BE49-F238E27FC236}">
                  <a16:creationId xmlns:a16="http://schemas.microsoft.com/office/drawing/2014/main" id="{4B79F6D4-D938-8310-368D-819AE7B12AB5}"/>
                </a:ext>
              </a:extLst>
            </p:cNvPr>
            <p:cNvSpPr/>
            <p:nvPr/>
          </p:nvSpPr>
          <p:spPr>
            <a:xfrm>
              <a:off x="4016604"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6" name="Freeform 391">
              <a:extLst>
                <a:ext uri="{FF2B5EF4-FFF2-40B4-BE49-F238E27FC236}">
                  <a16:creationId xmlns:a16="http://schemas.microsoft.com/office/drawing/2014/main" id="{EAAF26E8-49AF-A2DE-1699-44B291BE4551}"/>
                </a:ext>
              </a:extLst>
            </p:cNvPr>
            <p:cNvSpPr/>
            <p:nvPr/>
          </p:nvSpPr>
          <p:spPr>
            <a:xfrm>
              <a:off x="4003952"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7" name="Freeform 392">
              <a:extLst>
                <a:ext uri="{FF2B5EF4-FFF2-40B4-BE49-F238E27FC236}">
                  <a16:creationId xmlns:a16="http://schemas.microsoft.com/office/drawing/2014/main" id="{43B0E077-D052-E4D7-4435-D7DC31D4634B}"/>
                </a:ext>
              </a:extLst>
            </p:cNvPr>
            <p:cNvSpPr/>
            <p:nvPr/>
          </p:nvSpPr>
          <p:spPr>
            <a:xfrm>
              <a:off x="4025038"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8" name="Freeform 393">
              <a:extLst>
                <a:ext uri="{FF2B5EF4-FFF2-40B4-BE49-F238E27FC236}">
                  <a16:creationId xmlns:a16="http://schemas.microsoft.com/office/drawing/2014/main" id="{109D4FEF-BEF5-CFEC-AD6F-8AD0FB1B9227}"/>
                </a:ext>
              </a:extLst>
            </p:cNvPr>
            <p:cNvSpPr/>
            <p:nvPr/>
          </p:nvSpPr>
          <p:spPr>
            <a:xfrm>
              <a:off x="4018713"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9" name="Freeform 394">
              <a:extLst>
                <a:ext uri="{FF2B5EF4-FFF2-40B4-BE49-F238E27FC236}">
                  <a16:creationId xmlns:a16="http://schemas.microsoft.com/office/drawing/2014/main" id="{A3F81CF8-40DE-261F-2BAC-A208B49B0DAB}"/>
                </a:ext>
              </a:extLst>
            </p:cNvPr>
            <p:cNvSpPr/>
            <p:nvPr/>
          </p:nvSpPr>
          <p:spPr>
            <a:xfrm>
              <a:off x="4039798"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0" name="Freeform 395">
              <a:extLst>
                <a:ext uri="{FF2B5EF4-FFF2-40B4-BE49-F238E27FC236}">
                  <a16:creationId xmlns:a16="http://schemas.microsoft.com/office/drawing/2014/main" id="{42EDD562-3A9D-9253-D904-70DEA61D2875}"/>
                </a:ext>
              </a:extLst>
            </p:cNvPr>
            <p:cNvSpPr/>
            <p:nvPr/>
          </p:nvSpPr>
          <p:spPr>
            <a:xfrm>
              <a:off x="4028201"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1" name="Freeform 396">
              <a:extLst>
                <a:ext uri="{FF2B5EF4-FFF2-40B4-BE49-F238E27FC236}">
                  <a16:creationId xmlns:a16="http://schemas.microsoft.com/office/drawing/2014/main" id="{040C95DB-540B-09BB-1C4C-9B1CDDA4D647}"/>
                </a:ext>
              </a:extLst>
            </p:cNvPr>
            <p:cNvSpPr/>
            <p:nvPr/>
          </p:nvSpPr>
          <p:spPr>
            <a:xfrm>
              <a:off x="4049287"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2" name="Freeform 397">
              <a:extLst>
                <a:ext uri="{FF2B5EF4-FFF2-40B4-BE49-F238E27FC236}">
                  <a16:creationId xmlns:a16="http://schemas.microsoft.com/office/drawing/2014/main" id="{B88CC19D-1FB7-2B2B-B5B8-2A6E97EE8B74}"/>
                </a:ext>
              </a:extLst>
            </p:cNvPr>
            <p:cNvSpPr/>
            <p:nvPr/>
          </p:nvSpPr>
          <p:spPr>
            <a:xfrm>
              <a:off x="4032418"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3" name="Freeform 398">
              <a:extLst>
                <a:ext uri="{FF2B5EF4-FFF2-40B4-BE49-F238E27FC236}">
                  <a16:creationId xmlns:a16="http://schemas.microsoft.com/office/drawing/2014/main" id="{9B294D5D-535B-37C3-F4FE-BEA90ABF7109}"/>
                </a:ext>
              </a:extLst>
            </p:cNvPr>
            <p:cNvSpPr/>
            <p:nvPr/>
          </p:nvSpPr>
          <p:spPr>
            <a:xfrm>
              <a:off x="4053505"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4" name="Freeform 399">
              <a:extLst>
                <a:ext uri="{FF2B5EF4-FFF2-40B4-BE49-F238E27FC236}">
                  <a16:creationId xmlns:a16="http://schemas.microsoft.com/office/drawing/2014/main" id="{92159767-C602-C940-96EC-9BA6CB4C1EC4}"/>
                </a:ext>
              </a:extLst>
            </p:cNvPr>
            <p:cNvSpPr/>
            <p:nvPr/>
          </p:nvSpPr>
          <p:spPr>
            <a:xfrm>
              <a:off x="4032418"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5" name="Freeform 400">
              <a:extLst>
                <a:ext uri="{FF2B5EF4-FFF2-40B4-BE49-F238E27FC236}">
                  <a16:creationId xmlns:a16="http://schemas.microsoft.com/office/drawing/2014/main" id="{1E6E73F3-D623-9039-730C-5AF5D5DEC2EE}"/>
                </a:ext>
              </a:extLst>
            </p:cNvPr>
            <p:cNvSpPr/>
            <p:nvPr/>
          </p:nvSpPr>
          <p:spPr>
            <a:xfrm>
              <a:off x="4053505"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6" name="Freeform 401">
              <a:extLst>
                <a:ext uri="{FF2B5EF4-FFF2-40B4-BE49-F238E27FC236}">
                  <a16:creationId xmlns:a16="http://schemas.microsoft.com/office/drawing/2014/main" id="{204A8CE5-7153-A877-49C8-422A68E3D1FB}"/>
                </a:ext>
              </a:extLst>
            </p:cNvPr>
            <p:cNvSpPr/>
            <p:nvPr/>
          </p:nvSpPr>
          <p:spPr>
            <a:xfrm>
              <a:off x="4032418"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7" name="Freeform 402">
              <a:extLst>
                <a:ext uri="{FF2B5EF4-FFF2-40B4-BE49-F238E27FC236}">
                  <a16:creationId xmlns:a16="http://schemas.microsoft.com/office/drawing/2014/main" id="{1D0ACF0F-58E3-6314-6FD1-2B029EE10119}"/>
                </a:ext>
              </a:extLst>
            </p:cNvPr>
            <p:cNvSpPr/>
            <p:nvPr/>
          </p:nvSpPr>
          <p:spPr>
            <a:xfrm>
              <a:off x="4053505"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8" name="Freeform 403">
              <a:extLst>
                <a:ext uri="{FF2B5EF4-FFF2-40B4-BE49-F238E27FC236}">
                  <a16:creationId xmlns:a16="http://schemas.microsoft.com/office/drawing/2014/main" id="{630964F4-FBE7-D2E6-388D-C5030EE5691D}"/>
                </a:ext>
              </a:extLst>
            </p:cNvPr>
            <p:cNvSpPr/>
            <p:nvPr/>
          </p:nvSpPr>
          <p:spPr>
            <a:xfrm>
              <a:off x="4037690"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9" name="Freeform 404">
              <a:extLst>
                <a:ext uri="{FF2B5EF4-FFF2-40B4-BE49-F238E27FC236}">
                  <a16:creationId xmlns:a16="http://schemas.microsoft.com/office/drawing/2014/main" id="{4EA33325-BB8D-6EDE-F48C-68F2763C14B4}"/>
                </a:ext>
              </a:extLst>
            </p:cNvPr>
            <p:cNvSpPr/>
            <p:nvPr/>
          </p:nvSpPr>
          <p:spPr>
            <a:xfrm>
              <a:off x="4058776"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0" name="Freeform 405">
              <a:extLst>
                <a:ext uri="{FF2B5EF4-FFF2-40B4-BE49-F238E27FC236}">
                  <a16:creationId xmlns:a16="http://schemas.microsoft.com/office/drawing/2014/main" id="{DF716D2C-D659-90C6-CCBF-E1086516FCF9}"/>
                </a:ext>
              </a:extLst>
            </p:cNvPr>
            <p:cNvSpPr/>
            <p:nvPr/>
          </p:nvSpPr>
          <p:spPr>
            <a:xfrm>
              <a:off x="4051396"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1" name="Freeform 406">
              <a:extLst>
                <a:ext uri="{FF2B5EF4-FFF2-40B4-BE49-F238E27FC236}">
                  <a16:creationId xmlns:a16="http://schemas.microsoft.com/office/drawing/2014/main" id="{22B36F07-9B9D-73BC-523D-24083E5CCDDE}"/>
                </a:ext>
              </a:extLst>
            </p:cNvPr>
            <p:cNvSpPr/>
            <p:nvPr/>
          </p:nvSpPr>
          <p:spPr>
            <a:xfrm>
              <a:off x="4072482"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2" name="Freeform 407">
              <a:extLst>
                <a:ext uri="{FF2B5EF4-FFF2-40B4-BE49-F238E27FC236}">
                  <a16:creationId xmlns:a16="http://schemas.microsoft.com/office/drawing/2014/main" id="{B51F1E58-D353-0830-ADE2-BEEC72D4A933}"/>
                </a:ext>
              </a:extLst>
            </p:cNvPr>
            <p:cNvSpPr/>
            <p:nvPr/>
          </p:nvSpPr>
          <p:spPr>
            <a:xfrm>
              <a:off x="4089350"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3" name="Freeform 408">
              <a:extLst>
                <a:ext uri="{FF2B5EF4-FFF2-40B4-BE49-F238E27FC236}">
                  <a16:creationId xmlns:a16="http://schemas.microsoft.com/office/drawing/2014/main" id="{D5228E40-BA64-79A3-8176-D4274100F19D}"/>
                </a:ext>
              </a:extLst>
            </p:cNvPr>
            <p:cNvSpPr/>
            <p:nvPr/>
          </p:nvSpPr>
          <p:spPr>
            <a:xfrm>
              <a:off x="4110437"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4" name="Freeform 409">
              <a:extLst>
                <a:ext uri="{FF2B5EF4-FFF2-40B4-BE49-F238E27FC236}">
                  <a16:creationId xmlns:a16="http://schemas.microsoft.com/office/drawing/2014/main" id="{28113ACF-FBEC-CD17-387A-BBEA781076AB}"/>
                </a:ext>
              </a:extLst>
            </p:cNvPr>
            <p:cNvSpPr/>
            <p:nvPr/>
          </p:nvSpPr>
          <p:spPr>
            <a:xfrm>
              <a:off x="4116763"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5" name="Freeform 410">
              <a:extLst>
                <a:ext uri="{FF2B5EF4-FFF2-40B4-BE49-F238E27FC236}">
                  <a16:creationId xmlns:a16="http://schemas.microsoft.com/office/drawing/2014/main" id="{75AD9C39-127E-B6AA-A262-A29D296FE438}"/>
                </a:ext>
              </a:extLst>
            </p:cNvPr>
            <p:cNvSpPr/>
            <p:nvPr/>
          </p:nvSpPr>
          <p:spPr>
            <a:xfrm>
              <a:off x="4137848"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6" name="Freeform 411">
              <a:extLst>
                <a:ext uri="{FF2B5EF4-FFF2-40B4-BE49-F238E27FC236}">
                  <a16:creationId xmlns:a16="http://schemas.microsoft.com/office/drawing/2014/main" id="{1CA017C1-A89B-F8B1-DE33-667FFC75394D}"/>
                </a:ext>
              </a:extLst>
            </p:cNvPr>
            <p:cNvSpPr/>
            <p:nvPr/>
          </p:nvSpPr>
          <p:spPr>
            <a:xfrm>
              <a:off x="4126251"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7" name="Freeform 412">
              <a:extLst>
                <a:ext uri="{FF2B5EF4-FFF2-40B4-BE49-F238E27FC236}">
                  <a16:creationId xmlns:a16="http://schemas.microsoft.com/office/drawing/2014/main" id="{9E5E3CCD-0090-BBF3-F978-1E922BF3DAFE}"/>
                </a:ext>
              </a:extLst>
            </p:cNvPr>
            <p:cNvSpPr/>
            <p:nvPr/>
          </p:nvSpPr>
          <p:spPr>
            <a:xfrm>
              <a:off x="4147337"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8" name="Freeform 413">
              <a:extLst>
                <a:ext uri="{FF2B5EF4-FFF2-40B4-BE49-F238E27FC236}">
                  <a16:creationId xmlns:a16="http://schemas.microsoft.com/office/drawing/2014/main" id="{DB9EF4FF-C71A-D4B4-C60F-FD7E1C265727}"/>
                </a:ext>
              </a:extLst>
            </p:cNvPr>
            <p:cNvSpPr/>
            <p:nvPr/>
          </p:nvSpPr>
          <p:spPr>
            <a:xfrm>
              <a:off x="4126251"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9" name="Freeform 414">
              <a:extLst>
                <a:ext uri="{FF2B5EF4-FFF2-40B4-BE49-F238E27FC236}">
                  <a16:creationId xmlns:a16="http://schemas.microsoft.com/office/drawing/2014/main" id="{AA7198AF-6941-8A68-3598-7483DE557071}"/>
                </a:ext>
              </a:extLst>
            </p:cNvPr>
            <p:cNvSpPr/>
            <p:nvPr/>
          </p:nvSpPr>
          <p:spPr>
            <a:xfrm>
              <a:off x="4147337"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0" name="Freeform 415">
              <a:extLst>
                <a:ext uri="{FF2B5EF4-FFF2-40B4-BE49-F238E27FC236}">
                  <a16:creationId xmlns:a16="http://schemas.microsoft.com/office/drawing/2014/main" id="{71CFC240-A7D1-7F1D-D171-14672192A4E6}"/>
                </a:ext>
              </a:extLst>
            </p:cNvPr>
            <p:cNvSpPr/>
            <p:nvPr/>
          </p:nvSpPr>
          <p:spPr>
            <a:xfrm>
              <a:off x="4158934" y="377965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1" name="Freeform 416">
              <a:extLst>
                <a:ext uri="{FF2B5EF4-FFF2-40B4-BE49-F238E27FC236}">
                  <a16:creationId xmlns:a16="http://schemas.microsoft.com/office/drawing/2014/main" id="{7D4F0372-95BD-CDA8-C9A8-80DAA7ED237F}"/>
                </a:ext>
              </a:extLst>
            </p:cNvPr>
            <p:cNvSpPr/>
            <p:nvPr/>
          </p:nvSpPr>
          <p:spPr>
            <a:xfrm>
              <a:off x="4180021" y="375595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2" name="Freeform 417">
              <a:extLst>
                <a:ext uri="{FF2B5EF4-FFF2-40B4-BE49-F238E27FC236}">
                  <a16:creationId xmlns:a16="http://schemas.microsoft.com/office/drawing/2014/main" id="{921B08B5-B836-D3B2-F436-1663CB4E8CFA}"/>
                </a:ext>
              </a:extLst>
            </p:cNvPr>
            <p:cNvSpPr/>
            <p:nvPr/>
          </p:nvSpPr>
          <p:spPr>
            <a:xfrm>
              <a:off x="4210595" y="381993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3" name="Freeform 418">
              <a:extLst>
                <a:ext uri="{FF2B5EF4-FFF2-40B4-BE49-F238E27FC236}">
                  <a16:creationId xmlns:a16="http://schemas.microsoft.com/office/drawing/2014/main" id="{0EE664AD-A76C-270C-7246-B0DCBEB8EF83}"/>
                </a:ext>
              </a:extLst>
            </p:cNvPr>
            <p:cNvSpPr/>
            <p:nvPr/>
          </p:nvSpPr>
          <p:spPr>
            <a:xfrm>
              <a:off x="4231681" y="379624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4" name="Freeform 419">
              <a:extLst>
                <a:ext uri="{FF2B5EF4-FFF2-40B4-BE49-F238E27FC236}">
                  <a16:creationId xmlns:a16="http://schemas.microsoft.com/office/drawing/2014/main" id="{735F4FE5-FD08-7A12-D083-C28DF590DA08}"/>
                </a:ext>
              </a:extLst>
            </p:cNvPr>
            <p:cNvSpPr/>
            <p:nvPr/>
          </p:nvSpPr>
          <p:spPr>
            <a:xfrm>
              <a:off x="4220084" y="381993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5" name="Freeform 420">
              <a:extLst>
                <a:ext uri="{FF2B5EF4-FFF2-40B4-BE49-F238E27FC236}">
                  <a16:creationId xmlns:a16="http://schemas.microsoft.com/office/drawing/2014/main" id="{B83C98BA-5D2D-6530-37E8-BE129C640876}"/>
                </a:ext>
              </a:extLst>
            </p:cNvPr>
            <p:cNvSpPr/>
            <p:nvPr/>
          </p:nvSpPr>
          <p:spPr>
            <a:xfrm>
              <a:off x="4241170" y="379624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6" name="Freeform 421">
              <a:extLst>
                <a:ext uri="{FF2B5EF4-FFF2-40B4-BE49-F238E27FC236}">
                  <a16:creationId xmlns:a16="http://schemas.microsoft.com/office/drawing/2014/main" id="{C527B013-2184-C40C-7E9B-4D8571E96551}"/>
                </a:ext>
              </a:extLst>
            </p:cNvPr>
            <p:cNvSpPr/>
            <p:nvPr/>
          </p:nvSpPr>
          <p:spPr>
            <a:xfrm>
              <a:off x="4229572" y="381993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7" name="Freeform 422">
              <a:extLst>
                <a:ext uri="{FF2B5EF4-FFF2-40B4-BE49-F238E27FC236}">
                  <a16:creationId xmlns:a16="http://schemas.microsoft.com/office/drawing/2014/main" id="{B5D01200-35A0-3B89-D2AD-F4BCB125A033}"/>
                </a:ext>
              </a:extLst>
            </p:cNvPr>
            <p:cNvSpPr/>
            <p:nvPr/>
          </p:nvSpPr>
          <p:spPr>
            <a:xfrm>
              <a:off x="4250658" y="379624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8" name="Freeform 423">
              <a:extLst>
                <a:ext uri="{FF2B5EF4-FFF2-40B4-BE49-F238E27FC236}">
                  <a16:creationId xmlns:a16="http://schemas.microsoft.com/office/drawing/2014/main" id="{35DE5D7A-D3FB-B257-CF94-2FF13432F85F}"/>
                </a:ext>
              </a:extLst>
            </p:cNvPr>
            <p:cNvSpPr/>
            <p:nvPr/>
          </p:nvSpPr>
          <p:spPr>
            <a:xfrm>
              <a:off x="4239061" y="381993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9" name="Freeform 424">
              <a:extLst>
                <a:ext uri="{FF2B5EF4-FFF2-40B4-BE49-F238E27FC236}">
                  <a16:creationId xmlns:a16="http://schemas.microsoft.com/office/drawing/2014/main" id="{F5D8E85A-EFEC-64A2-9317-088A453F97D6}"/>
                </a:ext>
              </a:extLst>
            </p:cNvPr>
            <p:cNvSpPr/>
            <p:nvPr/>
          </p:nvSpPr>
          <p:spPr>
            <a:xfrm>
              <a:off x="4260147" y="379624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0" name="Freeform 425">
              <a:extLst>
                <a:ext uri="{FF2B5EF4-FFF2-40B4-BE49-F238E27FC236}">
                  <a16:creationId xmlns:a16="http://schemas.microsoft.com/office/drawing/2014/main" id="{4C98E28A-F667-EA31-BDED-5C0153837D68}"/>
                </a:ext>
              </a:extLst>
            </p:cNvPr>
            <p:cNvSpPr/>
            <p:nvPr/>
          </p:nvSpPr>
          <p:spPr>
            <a:xfrm>
              <a:off x="4248550" y="381993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1" name="Freeform 426">
              <a:extLst>
                <a:ext uri="{FF2B5EF4-FFF2-40B4-BE49-F238E27FC236}">
                  <a16:creationId xmlns:a16="http://schemas.microsoft.com/office/drawing/2014/main" id="{3D2B907D-3D54-865D-BB12-3E87F62AF798}"/>
                </a:ext>
              </a:extLst>
            </p:cNvPr>
            <p:cNvSpPr/>
            <p:nvPr/>
          </p:nvSpPr>
          <p:spPr>
            <a:xfrm>
              <a:off x="4269636" y="379624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2" name="Freeform 427">
              <a:extLst>
                <a:ext uri="{FF2B5EF4-FFF2-40B4-BE49-F238E27FC236}">
                  <a16:creationId xmlns:a16="http://schemas.microsoft.com/office/drawing/2014/main" id="{C38907BE-9863-5A92-FC2C-05C5CEB2C077}"/>
                </a:ext>
              </a:extLst>
            </p:cNvPr>
            <p:cNvSpPr/>
            <p:nvPr/>
          </p:nvSpPr>
          <p:spPr>
            <a:xfrm>
              <a:off x="4252767"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3" name="Freeform 428">
              <a:extLst>
                <a:ext uri="{FF2B5EF4-FFF2-40B4-BE49-F238E27FC236}">
                  <a16:creationId xmlns:a16="http://schemas.microsoft.com/office/drawing/2014/main" id="{7371DDA8-A51A-6DA9-C479-E75EDD6C9009}"/>
                </a:ext>
              </a:extLst>
            </p:cNvPr>
            <p:cNvSpPr/>
            <p:nvPr/>
          </p:nvSpPr>
          <p:spPr>
            <a:xfrm>
              <a:off x="4273853"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4" name="Freeform 429">
              <a:extLst>
                <a:ext uri="{FF2B5EF4-FFF2-40B4-BE49-F238E27FC236}">
                  <a16:creationId xmlns:a16="http://schemas.microsoft.com/office/drawing/2014/main" id="{10C759C6-1ACD-FB5E-5091-853E22167229}"/>
                </a:ext>
              </a:extLst>
            </p:cNvPr>
            <p:cNvSpPr/>
            <p:nvPr/>
          </p:nvSpPr>
          <p:spPr>
            <a:xfrm>
              <a:off x="4252767"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5" name="Freeform 430">
              <a:extLst>
                <a:ext uri="{FF2B5EF4-FFF2-40B4-BE49-F238E27FC236}">
                  <a16:creationId xmlns:a16="http://schemas.microsoft.com/office/drawing/2014/main" id="{80501E69-F7F7-AA5C-E64D-C7FDA957B54C}"/>
                </a:ext>
              </a:extLst>
            </p:cNvPr>
            <p:cNvSpPr/>
            <p:nvPr/>
          </p:nvSpPr>
          <p:spPr>
            <a:xfrm>
              <a:off x="4273853"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6" name="Freeform 431">
              <a:extLst>
                <a:ext uri="{FF2B5EF4-FFF2-40B4-BE49-F238E27FC236}">
                  <a16:creationId xmlns:a16="http://schemas.microsoft.com/office/drawing/2014/main" id="{9F3F1912-34FA-937F-124B-07955C46013F}"/>
                </a:ext>
              </a:extLst>
            </p:cNvPr>
            <p:cNvSpPr/>
            <p:nvPr/>
          </p:nvSpPr>
          <p:spPr>
            <a:xfrm>
              <a:off x="4252767"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7" name="Freeform 432">
              <a:extLst>
                <a:ext uri="{FF2B5EF4-FFF2-40B4-BE49-F238E27FC236}">
                  <a16:creationId xmlns:a16="http://schemas.microsoft.com/office/drawing/2014/main" id="{5D72B9C8-BF08-E13F-CF2F-4D9B4CFEB26D}"/>
                </a:ext>
              </a:extLst>
            </p:cNvPr>
            <p:cNvSpPr/>
            <p:nvPr/>
          </p:nvSpPr>
          <p:spPr>
            <a:xfrm>
              <a:off x="4273853"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8" name="Freeform 433">
              <a:extLst>
                <a:ext uri="{FF2B5EF4-FFF2-40B4-BE49-F238E27FC236}">
                  <a16:creationId xmlns:a16="http://schemas.microsoft.com/office/drawing/2014/main" id="{49A0AEF1-4FB4-2BB1-69AB-DB9008C4D859}"/>
                </a:ext>
              </a:extLst>
            </p:cNvPr>
            <p:cNvSpPr/>
            <p:nvPr/>
          </p:nvSpPr>
          <p:spPr>
            <a:xfrm>
              <a:off x="4252767"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9" name="Freeform 434">
              <a:extLst>
                <a:ext uri="{FF2B5EF4-FFF2-40B4-BE49-F238E27FC236}">
                  <a16:creationId xmlns:a16="http://schemas.microsoft.com/office/drawing/2014/main" id="{C72E4CE0-6A18-C5D0-844E-C922BA65B865}"/>
                </a:ext>
              </a:extLst>
            </p:cNvPr>
            <p:cNvSpPr/>
            <p:nvPr/>
          </p:nvSpPr>
          <p:spPr>
            <a:xfrm>
              <a:off x="4273853"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0" name="Freeform 435">
              <a:extLst>
                <a:ext uri="{FF2B5EF4-FFF2-40B4-BE49-F238E27FC236}">
                  <a16:creationId xmlns:a16="http://schemas.microsoft.com/office/drawing/2014/main" id="{4A4200AE-E188-0278-C376-0544521ED322}"/>
                </a:ext>
              </a:extLst>
            </p:cNvPr>
            <p:cNvSpPr/>
            <p:nvPr/>
          </p:nvSpPr>
          <p:spPr>
            <a:xfrm>
              <a:off x="4266473" y="3866144"/>
              <a:ext cx="43226" cy="11848"/>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1" name="Freeform 436">
              <a:extLst>
                <a:ext uri="{FF2B5EF4-FFF2-40B4-BE49-F238E27FC236}">
                  <a16:creationId xmlns:a16="http://schemas.microsoft.com/office/drawing/2014/main" id="{8C2CEF85-A6B5-9796-B43F-BF64CA9B45C2}"/>
                </a:ext>
              </a:extLst>
            </p:cNvPr>
            <p:cNvSpPr/>
            <p:nvPr/>
          </p:nvSpPr>
          <p:spPr>
            <a:xfrm>
              <a:off x="4288613"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2" name="Freeform 437">
              <a:extLst>
                <a:ext uri="{FF2B5EF4-FFF2-40B4-BE49-F238E27FC236}">
                  <a16:creationId xmlns:a16="http://schemas.microsoft.com/office/drawing/2014/main" id="{9689DBC2-4147-FD65-D79D-21011E009B67}"/>
                </a:ext>
              </a:extLst>
            </p:cNvPr>
            <p:cNvSpPr/>
            <p:nvPr/>
          </p:nvSpPr>
          <p:spPr>
            <a:xfrm>
              <a:off x="4313916"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3" name="Freeform 438">
              <a:extLst>
                <a:ext uri="{FF2B5EF4-FFF2-40B4-BE49-F238E27FC236}">
                  <a16:creationId xmlns:a16="http://schemas.microsoft.com/office/drawing/2014/main" id="{43D6108D-69E0-D1B8-6884-FAE75AAA007F}"/>
                </a:ext>
              </a:extLst>
            </p:cNvPr>
            <p:cNvSpPr/>
            <p:nvPr/>
          </p:nvSpPr>
          <p:spPr>
            <a:xfrm>
              <a:off x="4335002"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4" name="Freeform 439">
              <a:extLst>
                <a:ext uri="{FF2B5EF4-FFF2-40B4-BE49-F238E27FC236}">
                  <a16:creationId xmlns:a16="http://schemas.microsoft.com/office/drawing/2014/main" id="{6B36C775-293D-1D0F-3220-E0F257DBA9F9}"/>
                </a:ext>
              </a:extLst>
            </p:cNvPr>
            <p:cNvSpPr/>
            <p:nvPr/>
          </p:nvSpPr>
          <p:spPr>
            <a:xfrm>
              <a:off x="4332894" y="3866144"/>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5" name="Freeform 440">
              <a:extLst>
                <a:ext uri="{FF2B5EF4-FFF2-40B4-BE49-F238E27FC236}">
                  <a16:creationId xmlns:a16="http://schemas.microsoft.com/office/drawing/2014/main" id="{292C3230-45E1-E8F7-412E-16B282F3FEEA}"/>
                </a:ext>
              </a:extLst>
            </p:cNvPr>
            <p:cNvSpPr/>
            <p:nvPr/>
          </p:nvSpPr>
          <p:spPr>
            <a:xfrm>
              <a:off x="4353979" y="38424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6" name="Freeform 441">
              <a:extLst>
                <a:ext uri="{FF2B5EF4-FFF2-40B4-BE49-F238E27FC236}">
                  <a16:creationId xmlns:a16="http://schemas.microsoft.com/office/drawing/2014/main" id="{4FE29F91-E864-53CD-EDA7-2982F7BE3867}"/>
                </a:ext>
              </a:extLst>
            </p:cNvPr>
            <p:cNvSpPr/>
            <p:nvPr/>
          </p:nvSpPr>
          <p:spPr>
            <a:xfrm>
              <a:off x="4356088" y="398817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7" name="Freeform 442">
              <a:extLst>
                <a:ext uri="{FF2B5EF4-FFF2-40B4-BE49-F238E27FC236}">
                  <a16:creationId xmlns:a16="http://schemas.microsoft.com/office/drawing/2014/main" id="{6933785B-07DC-E1B4-E2AE-AA56747B7773}"/>
                </a:ext>
              </a:extLst>
            </p:cNvPr>
            <p:cNvSpPr/>
            <p:nvPr/>
          </p:nvSpPr>
          <p:spPr>
            <a:xfrm>
              <a:off x="4377174" y="396448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8" name="Freeform 443">
              <a:extLst>
                <a:ext uri="{FF2B5EF4-FFF2-40B4-BE49-F238E27FC236}">
                  <a16:creationId xmlns:a16="http://schemas.microsoft.com/office/drawing/2014/main" id="{EC56986A-C602-44C8-6F49-BC53FBE27311}"/>
                </a:ext>
              </a:extLst>
            </p:cNvPr>
            <p:cNvSpPr/>
            <p:nvPr/>
          </p:nvSpPr>
          <p:spPr>
            <a:xfrm>
              <a:off x="4356088" y="398817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9" name="Freeform 444">
              <a:extLst>
                <a:ext uri="{FF2B5EF4-FFF2-40B4-BE49-F238E27FC236}">
                  <a16:creationId xmlns:a16="http://schemas.microsoft.com/office/drawing/2014/main" id="{CE38713D-E404-84DB-CD1A-BD732CE544BD}"/>
                </a:ext>
              </a:extLst>
            </p:cNvPr>
            <p:cNvSpPr/>
            <p:nvPr/>
          </p:nvSpPr>
          <p:spPr>
            <a:xfrm>
              <a:off x="4377174" y="396448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0" name="Freeform 445">
              <a:extLst>
                <a:ext uri="{FF2B5EF4-FFF2-40B4-BE49-F238E27FC236}">
                  <a16:creationId xmlns:a16="http://schemas.microsoft.com/office/drawing/2014/main" id="{8C639D37-4D85-5B22-0DBC-87E5EF1B0F8B}"/>
                </a:ext>
              </a:extLst>
            </p:cNvPr>
            <p:cNvSpPr/>
            <p:nvPr/>
          </p:nvSpPr>
          <p:spPr>
            <a:xfrm>
              <a:off x="4384554"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1" name="Freeform 446">
              <a:extLst>
                <a:ext uri="{FF2B5EF4-FFF2-40B4-BE49-F238E27FC236}">
                  <a16:creationId xmlns:a16="http://schemas.microsoft.com/office/drawing/2014/main" id="{C9ECCA6A-1043-AF60-E15B-3A377DE60B3D}"/>
                </a:ext>
              </a:extLst>
            </p:cNvPr>
            <p:cNvSpPr/>
            <p:nvPr/>
          </p:nvSpPr>
          <p:spPr>
            <a:xfrm>
              <a:off x="4405641"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2" name="Freeform 447">
              <a:extLst>
                <a:ext uri="{FF2B5EF4-FFF2-40B4-BE49-F238E27FC236}">
                  <a16:creationId xmlns:a16="http://schemas.microsoft.com/office/drawing/2014/main" id="{6DFF01DA-1A1C-C17B-38F7-47407A4DAADA}"/>
                </a:ext>
              </a:extLst>
            </p:cNvPr>
            <p:cNvSpPr/>
            <p:nvPr/>
          </p:nvSpPr>
          <p:spPr>
            <a:xfrm>
              <a:off x="4388771"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3" name="Freeform 448">
              <a:extLst>
                <a:ext uri="{FF2B5EF4-FFF2-40B4-BE49-F238E27FC236}">
                  <a16:creationId xmlns:a16="http://schemas.microsoft.com/office/drawing/2014/main" id="{7C5FA902-88D5-E65A-DC29-0620E29CC924}"/>
                </a:ext>
              </a:extLst>
            </p:cNvPr>
            <p:cNvSpPr/>
            <p:nvPr/>
          </p:nvSpPr>
          <p:spPr>
            <a:xfrm>
              <a:off x="4409858"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4" name="Freeform 449">
              <a:extLst>
                <a:ext uri="{FF2B5EF4-FFF2-40B4-BE49-F238E27FC236}">
                  <a16:creationId xmlns:a16="http://schemas.microsoft.com/office/drawing/2014/main" id="{6531D2FD-D67F-B831-129A-9ACFA7E84708}"/>
                </a:ext>
              </a:extLst>
            </p:cNvPr>
            <p:cNvSpPr/>
            <p:nvPr/>
          </p:nvSpPr>
          <p:spPr>
            <a:xfrm>
              <a:off x="4388771"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5" name="Freeform 450">
              <a:extLst>
                <a:ext uri="{FF2B5EF4-FFF2-40B4-BE49-F238E27FC236}">
                  <a16:creationId xmlns:a16="http://schemas.microsoft.com/office/drawing/2014/main" id="{25F8490D-C767-5EC7-1B6F-C72896D43A14}"/>
                </a:ext>
              </a:extLst>
            </p:cNvPr>
            <p:cNvSpPr/>
            <p:nvPr/>
          </p:nvSpPr>
          <p:spPr>
            <a:xfrm>
              <a:off x="4409858"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6" name="Freeform 451">
              <a:extLst>
                <a:ext uri="{FF2B5EF4-FFF2-40B4-BE49-F238E27FC236}">
                  <a16:creationId xmlns:a16="http://schemas.microsoft.com/office/drawing/2014/main" id="{4010687A-27DB-39FC-0BAA-BB98D472A3D5}"/>
                </a:ext>
              </a:extLst>
            </p:cNvPr>
            <p:cNvSpPr/>
            <p:nvPr/>
          </p:nvSpPr>
          <p:spPr>
            <a:xfrm>
              <a:off x="4426727"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7" name="Freeform 452">
              <a:extLst>
                <a:ext uri="{FF2B5EF4-FFF2-40B4-BE49-F238E27FC236}">
                  <a16:creationId xmlns:a16="http://schemas.microsoft.com/office/drawing/2014/main" id="{EAA06F62-C94E-676C-118B-421D5CC859D1}"/>
                </a:ext>
              </a:extLst>
            </p:cNvPr>
            <p:cNvSpPr/>
            <p:nvPr/>
          </p:nvSpPr>
          <p:spPr>
            <a:xfrm>
              <a:off x="4447812"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8" name="Freeform 453">
              <a:extLst>
                <a:ext uri="{FF2B5EF4-FFF2-40B4-BE49-F238E27FC236}">
                  <a16:creationId xmlns:a16="http://schemas.microsoft.com/office/drawing/2014/main" id="{190D66FC-CE83-E861-5023-85583977523D}"/>
                </a:ext>
              </a:extLst>
            </p:cNvPr>
            <p:cNvSpPr/>
            <p:nvPr/>
          </p:nvSpPr>
          <p:spPr>
            <a:xfrm>
              <a:off x="4445704"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9" name="Freeform 454">
              <a:extLst>
                <a:ext uri="{FF2B5EF4-FFF2-40B4-BE49-F238E27FC236}">
                  <a16:creationId xmlns:a16="http://schemas.microsoft.com/office/drawing/2014/main" id="{A294961D-DC5C-2328-930C-189CEBAFDBD4}"/>
                </a:ext>
              </a:extLst>
            </p:cNvPr>
            <p:cNvSpPr/>
            <p:nvPr/>
          </p:nvSpPr>
          <p:spPr>
            <a:xfrm>
              <a:off x="4466790"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0" name="Freeform 455">
              <a:extLst>
                <a:ext uri="{FF2B5EF4-FFF2-40B4-BE49-F238E27FC236}">
                  <a16:creationId xmlns:a16="http://schemas.microsoft.com/office/drawing/2014/main" id="{31341F13-B5DF-C5FC-4466-0ECCFFC96C1D}"/>
                </a:ext>
              </a:extLst>
            </p:cNvPr>
            <p:cNvSpPr/>
            <p:nvPr/>
          </p:nvSpPr>
          <p:spPr>
            <a:xfrm>
              <a:off x="4449921"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1" name="Freeform 456">
              <a:extLst>
                <a:ext uri="{FF2B5EF4-FFF2-40B4-BE49-F238E27FC236}">
                  <a16:creationId xmlns:a16="http://schemas.microsoft.com/office/drawing/2014/main" id="{6476EDD3-0CDD-44BD-749A-CA07555DDFB3}"/>
                </a:ext>
              </a:extLst>
            </p:cNvPr>
            <p:cNvSpPr/>
            <p:nvPr/>
          </p:nvSpPr>
          <p:spPr>
            <a:xfrm>
              <a:off x="4471007"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2" name="Freeform 457">
              <a:extLst>
                <a:ext uri="{FF2B5EF4-FFF2-40B4-BE49-F238E27FC236}">
                  <a16:creationId xmlns:a16="http://schemas.microsoft.com/office/drawing/2014/main" id="{57715192-B891-418C-6B39-679E14174BC9}"/>
                </a:ext>
              </a:extLst>
            </p:cNvPr>
            <p:cNvSpPr/>
            <p:nvPr/>
          </p:nvSpPr>
          <p:spPr>
            <a:xfrm>
              <a:off x="4449921"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3" name="Freeform 458">
              <a:extLst>
                <a:ext uri="{FF2B5EF4-FFF2-40B4-BE49-F238E27FC236}">
                  <a16:creationId xmlns:a16="http://schemas.microsoft.com/office/drawing/2014/main" id="{6ACA3DBB-800D-2837-7F06-3344E52D6848}"/>
                </a:ext>
              </a:extLst>
            </p:cNvPr>
            <p:cNvSpPr/>
            <p:nvPr/>
          </p:nvSpPr>
          <p:spPr>
            <a:xfrm>
              <a:off x="4471007"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4" name="Freeform 459">
              <a:extLst>
                <a:ext uri="{FF2B5EF4-FFF2-40B4-BE49-F238E27FC236}">
                  <a16:creationId xmlns:a16="http://schemas.microsoft.com/office/drawing/2014/main" id="{546CF00B-A293-A125-F677-716FDF02B5F0}"/>
                </a:ext>
              </a:extLst>
            </p:cNvPr>
            <p:cNvSpPr/>
            <p:nvPr/>
          </p:nvSpPr>
          <p:spPr>
            <a:xfrm>
              <a:off x="4463627"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5" name="Freeform 460">
              <a:extLst>
                <a:ext uri="{FF2B5EF4-FFF2-40B4-BE49-F238E27FC236}">
                  <a16:creationId xmlns:a16="http://schemas.microsoft.com/office/drawing/2014/main" id="{9FDB6F29-B42F-668B-F728-20826CA4C363}"/>
                </a:ext>
              </a:extLst>
            </p:cNvPr>
            <p:cNvSpPr/>
            <p:nvPr/>
          </p:nvSpPr>
          <p:spPr>
            <a:xfrm>
              <a:off x="4484713"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6" name="Freeform 461">
              <a:extLst>
                <a:ext uri="{FF2B5EF4-FFF2-40B4-BE49-F238E27FC236}">
                  <a16:creationId xmlns:a16="http://schemas.microsoft.com/office/drawing/2014/main" id="{3A56B614-3FA4-CE03-6368-C0C15CEEEB5B}"/>
                </a:ext>
              </a:extLst>
            </p:cNvPr>
            <p:cNvSpPr/>
            <p:nvPr/>
          </p:nvSpPr>
          <p:spPr>
            <a:xfrm>
              <a:off x="4622826"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7" name="Freeform 462">
              <a:extLst>
                <a:ext uri="{FF2B5EF4-FFF2-40B4-BE49-F238E27FC236}">
                  <a16:creationId xmlns:a16="http://schemas.microsoft.com/office/drawing/2014/main" id="{1015ACB8-7A14-D97A-5093-3D97008F631A}"/>
                </a:ext>
              </a:extLst>
            </p:cNvPr>
            <p:cNvSpPr/>
            <p:nvPr/>
          </p:nvSpPr>
          <p:spPr>
            <a:xfrm>
              <a:off x="4643912"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8" name="Freeform 463">
              <a:extLst>
                <a:ext uri="{FF2B5EF4-FFF2-40B4-BE49-F238E27FC236}">
                  <a16:creationId xmlns:a16="http://schemas.microsoft.com/office/drawing/2014/main" id="{46EBB6CC-8A02-ECEE-D861-BD14BE18A398}"/>
                </a:ext>
              </a:extLst>
            </p:cNvPr>
            <p:cNvSpPr/>
            <p:nvPr/>
          </p:nvSpPr>
          <p:spPr>
            <a:xfrm>
              <a:off x="4702953"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9" name="Freeform 464">
              <a:extLst>
                <a:ext uri="{FF2B5EF4-FFF2-40B4-BE49-F238E27FC236}">
                  <a16:creationId xmlns:a16="http://schemas.microsoft.com/office/drawing/2014/main" id="{EB8D5DD8-3E24-51E1-0261-3B0063FAE508}"/>
                </a:ext>
              </a:extLst>
            </p:cNvPr>
            <p:cNvSpPr/>
            <p:nvPr/>
          </p:nvSpPr>
          <p:spPr>
            <a:xfrm>
              <a:off x="4724039"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0" name="Freeform 465">
              <a:extLst>
                <a:ext uri="{FF2B5EF4-FFF2-40B4-BE49-F238E27FC236}">
                  <a16:creationId xmlns:a16="http://schemas.microsoft.com/office/drawing/2014/main" id="{BEB670C5-7DBA-490E-E2C2-6DFA33C1544D}"/>
                </a:ext>
              </a:extLst>
            </p:cNvPr>
            <p:cNvSpPr/>
            <p:nvPr/>
          </p:nvSpPr>
          <p:spPr>
            <a:xfrm>
              <a:off x="4787297"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1" name="Freeform 466">
              <a:extLst>
                <a:ext uri="{FF2B5EF4-FFF2-40B4-BE49-F238E27FC236}">
                  <a16:creationId xmlns:a16="http://schemas.microsoft.com/office/drawing/2014/main" id="{33A38E74-6846-BD2D-1EAD-DABFE57575E4}"/>
                </a:ext>
              </a:extLst>
            </p:cNvPr>
            <p:cNvSpPr/>
            <p:nvPr/>
          </p:nvSpPr>
          <p:spPr>
            <a:xfrm>
              <a:off x="4808383"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2" name="Freeform 467">
              <a:extLst>
                <a:ext uri="{FF2B5EF4-FFF2-40B4-BE49-F238E27FC236}">
                  <a16:creationId xmlns:a16="http://schemas.microsoft.com/office/drawing/2014/main" id="{20CCE5C5-9375-9DCF-4F2B-E7595669D21C}"/>
                </a:ext>
              </a:extLst>
            </p:cNvPr>
            <p:cNvSpPr/>
            <p:nvPr/>
          </p:nvSpPr>
          <p:spPr>
            <a:xfrm>
              <a:off x="4988669"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3" name="Freeform 468">
              <a:extLst>
                <a:ext uri="{FF2B5EF4-FFF2-40B4-BE49-F238E27FC236}">
                  <a16:creationId xmlns:a16="http://schemas.microsoft.com/office/drawing/2014/main" id="{65A4AB65-216A-09A5-F847-BCFE0C119EAD}"/>
                </a:ext>
              </a:extLst>
            </p:cNvPr>
            <p:cNvSpPr/>
            <p:nvPr/>
          </p:nvSpPr>
          <p:spPr>
            <a:xfrm>
              <a:off x="5009754"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4" name="Freeform 469">
              <a:extLst>
                <a:ext uri="{FF2B5EF4-FFF2-40B4-BE49-F238E27FC236}">
                  <a16:creationId xmlns:a16="http://schemas.microsoft.com/office/drawing/2014/main" id="{55BB1E84-59DF-2B1B-B780-B8A98B805DFC}"/>
                </a:ext>
              </a:extLst>
            </p:cNvPr>
            <p:cNvSpPr/>
            <p:nvPr/>
          </p:nvSpPr>
          <p:spPr>
            <a:xfrm>
              <a:off x="4993940"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5" name="Freeform 470">
              <a:extLst>
                <a:ext uri="{FF2B5EF4-FFF2-40B4-BE49-F238E27FC236}">
                  <a16:creationId xmlns:a16="http://schemas.microsoft.com/office/drawing/2014/main" id="{31CE02F7-F109-DBA7-7ADC-55274214A4FE}"/>
                </a:ext>
              </a:extLst>
            </p:cNvPr>
            <p:cNvSpPr/>
            <p:nvPr/>
          </p:nvSpPr>
          <p:spPr>
            <a:xfrm>
              <a:off x="5015026"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6" name="Freeform 471">
              <a:extLst>
                <a:ext uri="{FF2B5EF4-FFF2-40B4-BE49-F238E27FC236}">
                  <a16:creationId xmlns:a16="http://schemas.microsoft.com/office/drawing/2014/main" id="{060A5B28-0B88-9189-94C9-2B3782AEFCB0}"/>
                </a:ext>
              </a:extLst>
            </p:cNvPr>
            <p:cNvSpPr/>
            <p:nvPr/>
          </p:nvSpPr>
          <p:spPr>
            <a:xfrm>
              <a:off x="5012917"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7" name="Freeform 472">
              <a:extLst>
                <a:ext uri="{FF2B5EF4-FFF2-40B4-BE49-F238E27FC236}">
                  <a16:creationId xmlns:a16="http://schemas.microsoft.com/office/drawing/2014/main" id="{D941DB1C-B695-ADBA-7F88-4C5358F6357F}"/>
                </a:ext>
              </a:extLst>
            </p:cNvPr>
            <p:cNvSpPr/>
            <p:nvPr/>
          </p:nvSpPr>
          <p:spPr>
            <a:xfrm>
              <a:off x="5034003"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8" name="Freeform 473">
              <a:extLst>
                <a:ext uri="{FF2B5EF4-FFF2-40B4-BE49-F238E27FC236}">
                  <a16:creationId xmlns:a16="http://schemas.microsoft.com/office/drawing/2014/main" id="{AD0C4A06-CF83-1267-1B50-D49B69F9A4D8}"/>
                </a:ext>
              </a:extLst>
            </p:cNvPr>
            <p:cNvSpPr/>
            <p:nvPr/>
          </p:nvSpPr>
          <p:spPr>
            <a:xfrm>
              <a:off x="5049818"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9" name="Freeform 474">
              <a:extLst>
                <a:ext uri="{FF2B5EF4-FFF2-40B4-BE49-F238E27FC236}">
                  <a16:creationId xmlns:a16="http://schemas.microsoft.com/office/drawing/2014/main" id="{212A1CB3-795A-3FBD-672D-FA362D8CBC49}"/>
                </a:ext>
              </a:extLst>
            </p:cNvPr>
            <p:cNvSpPr/>
            <p:nvPr/>
          </p:nvSpPr>
          <p:spPr>
            <a:xfrm>
              <a:off x="5070903"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0" name="Freeform 475">
              <a:extLst>
                <a:ext uri="{FF2B5EF4-FFF2-40B4-BE49-F238E27FC236}">
                  <a16:creationId xmlns:a16="http://schemas.microsoft.com/office/drawing/2014/main" id="{FCCBB107-9922-1928-B2DE-DBEF1DD751CA}"/>
                </a:ext>
              </a:extLst>
            </p:cNvPr>
            <p:cNvSpPr/>
            <p:nvPr/>
          </p:nvSpPr>
          <p:spPr>
            <a:xfrm>
              <a:off x="5153139"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1" name="Freeform 476">
              <a:extLst>
                <a:ext uri="{FF2B5EF4-FFF2-40B4-BE49-F238E27FC236}">
                  <a16:creationId xmlns:a16="http://schemas.microsoft.com/office/drawing/2014/main" id="{DADC0D1C-0724-F7F0-C417-CCF38DAAEAC0}"/>
                </a:ext>
              </a:extLst>
            </p:cNvPr>
            <p:cNvSpPr/>
            <p:nvPr/>
          </p:nvSpPr>
          <p:spPr>
            <a:xfrm>
              <a:off x="5174225"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2" name="Freeform 477">
              <a:extLst>
                <a:ext uri="{FF2B5EF4-FFF2-40B4-BE49-F238E27FC236}">
                  <a16:creationId xmlns:a16="http://schemas.microsoft.com/office/drawing/2014/main" id="{C2F4F4C0-286A-87B2-1A13-680F2DC8AFB6}"/>
                </a:ext>
              </a:extLst>
            </p:cNvPr>
            <p:cNvSpPr/>
            <p:nvPr/>
          </p:nvSpPr>
          <p:spPr>
            <a:xfrm>
              <a:off x="5565370" y="4123245"/>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3" name="Freeform 478">
              <a:extLst>
                <a:ext uri="{FF2B5EF4-FFF2-40B4-BE49-F238E27FC236}">
                  <a16:creationId xmlns:a16="http://schemas.microsoft.com/office/drawing/2014/main" id="{D0ADCB30-D219-9847-C2CB-711410FB173C}"/>
                </a:ext>
              </a:extLst>
            </p:cNvPr>
            <p:cNvSpPr/>
            <p:nvPr/>
          </p:nvSpPr>
          <p:spPr>
            <a:xfrm>
              <a:off x="5586456" y="409954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7" name="Group 6">
            <a:extLst>
              <a:ext uri="{FF2B5EF4-FFF2-40B4-BE49-F238E27FC236}">
                <a16:creationId xmlns:a16="http://schemas.microsoft.com/office/drawing/2014/main" id="{9A7E6ED9-36AA-8CED-5809-011E79454235}"/>
              </a:ext>
            </a:extLst>
          </p:cNvPr>
          <p:cNvGrpSpPr/>
          <p:nvPr/>
        </p:nvGrpSpPr>
        <p:grpSpPr>
          <a:xfrm>
            <a:off x="6770447" y="2442602"/>
            <a:ext cx="4004231" cy="1837619"/>
            <a:chOff x="844215" y="2381595"/>
            <a:chExt cx="4004231" cy="1837619"/>
          </a:xfrm>
        </p:grpSpPr>
        <p:sp>
          <p:nvSpPr>
            <p:cNvPr id="2021" name="Freeform 480">
              <a:extLst>
                <a:ext uri="{FF2B5EF4-FFF2-40B4-BE49-F238E27FC236}">
                  <a16:creationId xmlns:a16="http://schemas.microsoft.com/office/drawing/2014/main" id="{6721A236-6F7E-34E7-4077-1C0670320668}"/>
                </a:ext>
              </a:extLst>
            </p:cNvPr>
            <p:cNvSpPr/>
            <p:nvPr/>
          </p:nvSpPr>
          <p:spPr>
            <a:xfrm>
              <a:off x="861084" y="2405291"/>
              <a:ext cx="3966276" cy="1790226"/>
            </a:xfrm>
            <a:custGeom>
              <a:avLst/>
              <a:gdLst>
                <a:gd name="connsiteX0" fmla="*/ 0 w 5683695"/>
                <a:gd name="connsiteY0" fmla="*/ 0 h 2284257"/>
                <a:gd name="connsiteX1" fmla="*/ 74030 w 5683695"/>
                <a:gd name="connsiteY1" fmla="*/ 0 h 2284257"/>
                <a:gd name="connsiteX2" fmla="*/ 74030 w 5683695"/>
                <a:gd name="connsiteY2" fmla="*/ 24188 h 2284257"/>
                <a:gd name="connsiteX3" fmla="*/ 120865 w 5683695"/>
                <a:gd name="connsiteY3" fmla="*/ 24188 h 2284257"/>
                <a:gd name="connsiteX4" fmla="*/ 120865 w 5683695"/>
                <a:gd name="connsiteY4" fmla="*/ 46864 h 2284257"/>
                <a:gd name="connsiteX5" fmla="*/ 134463 w 5683695"/>
                <a:gd name="connsiteY5" fmla="*/ 46864 h 2284257"/>
                <a:gd name="connsiteX6" fmla="*/ 134463 w 5683695"/>
                <a:gd name="connsiteY6" fmla="*/ 71052 h 2284257"/>
                <a:gd name="connsiteX7" fmla="*/ 362596 w 5683695"/>
                <a:gd name="connsiteY7" fmla="*/ 71052 h 2284257"/>
                <a:gd name="connsiteX8" fmla="*/ 362596 w 5683695"/>
                <a:gd name="connsiteY8" fmla="*/ 95240 h 2284257"/>
                <a:gd name="connsiteX9" fmla="*/ 524254 w 5683695"/>
                <a:gd name="connsiteY9" fmla="*/ 95240 h 2284257"/>
                <a:gd name="connsiteX10" fmla="*/ 524254 w 5683695"/>
                <a:gd name="connsiteY10" fmla="*/ 119428 h 2284257"/>
                <a:gd name="connsiteX11" fmla="*/ 543894 w 5683695"/>
                <a:gd name="connsiteY11" fmla="*/ 119428 h 2284257"/>
                <a:gd name="connsiteX12" fmla="*/ 543894 w 5683695"/>
                <a:gd name="connsiteY12" fmla="*/ 143616 h 2284257"/>
                <a:gd name="connsiteX13" fmla="*/ 658716 w 5683695"/>
                <a:gd name="connsiteY13" fmla="*/ 143616 h 2284257"/>
                <a:gd name="connsiteX14" fmla="*/ 658716 w 5683695"/>
                <a:gd name="connsiteY14" fmla="*/ 169316 h 2284257"/>
                <a:gd name="connsiteX15" fmla="*/ 799222 w 5683695"/>
                <a:gd name="connsiteY15" fmla="*/ 169316 h 2284257"/>
                <a:gd name="connsiteX16" fmla="*/ 799222 w 5683695"/>
                <a:gd name="connsiteY16" fmla="*/ 193504 h 2284257"/>
                <a:gd name="connsiteX17" fmla="*/ 818863 w 5683695"/>
                <a:gd name="connsiteY17" fmla="*/ 193504 h 2284257"/>
                <a:gd name="connsiteX18" fmla="*/ 818863 w 5683695"/>
                <a:gd name="connsiteY18" fmla="*/ 217692 h 2284257"/>
                <a:gd name="connsiteX19" fmla="*/ 974477 w 5683695"/>
                <a:gd name="connsiteY19" fmla="*/ 217692 h 2284257"/>
                <a:gd name="connsiteX20" fmla="*/ 974477 w 5683695"/>
                <a:gd name="connsiteY20" fmla="*/ 243392 h 2284257"/>
                <a:gd name="connsiteX21" fmla="*/ 988075 w 5683695"/>
                <a:gd name="connsiteY21" fmla="*/ 243392 h 2284257"/>
                <a:gd name="connsiteX22" fmla="*/ 988075 w 5683695"/>
                <a:gd name="connsiteY22" fmla="*/ 267580 h 2284257"/>
                <a:gd name="connsiteX23" fmla="*/ 1114983 w 5683695"/>
                <a:gd name="connsiteY23" fmla="*/ 267580 h 2284257"/>
                <a:gd name="connsiteX24" fmla="*/ 1114983 w 5683695"/>
                <a:gd name="connsiteY24" fmla="*/ 293280 h 2284257"/>
                <a:gd name="connsiteX25" fmla="*/ 1134624 w 5683695"/>
                <a:gd name="connsiteY25" fmla="*/ 293280 h 2284257"/>
                <a:gd name="connsiteX26" fmla="*/ 1134624 w 5683695"/>
                <a:gd name="connsiteY26" fmla="*/ 318980 h 2284257"/>
                <a:gd name="connsiteX27" fmla="*/ 1155776 w 5683695"/>
                <a:gd name="connsiteY27" fmla="*/ 318980 h 2284257"/>
                <a:gd name="connsiteX28" fmla="*/ 1155776 w 5683695"/>
                <a:gd name="connsiteY28" fmla="*/ 343168 h 2284257"/>
                <a:gd name="connsiteX29" fmla="*/ 1175416 w 5683695"/>
                <a:gd name="connsiteY29" fmla="*/ 343168 h 2284257"/>
                <a:gd name="connsiteX30" fmla="*/ 1175416 w 5683695"/>
                <a:gd name="connsiteY30" fmla="*/ 368868 h 2284257"/>
                <a:gd name="connsiteX31" fmla="*/ 1189013 w 5683695"/>
                <a:gd name="connsiteY31" fmla="*/ 368868 h 2284257"/>
                <a:gd name="connsiteX32" fmla="*/ 1189013 w 5683695"/>
                <a:gd name="connsiteY32" fmla="*/ 393056 h 2284257"/>
                <a:gd name="connsiteX33" fmla="*/ 1269087 w 5683695"/>
                <a:gd name="connsiteY33" fmla="*/ 393056 h 2284257"/>
                <a:gd name="connsiteX34" fmla="*/ 1269087 w 5683695"/>
                <a:gd name="connsiteY34" fmla="*/ 418755 h 2284257"/>
                <a:gd name="connsiteX35" fmla="*/ 1282684 w 5683695"/>
                <a:gd name="connsiteY35" fmla="*/ 418755 h 2284257"/>
                <a:gd name="connsiteX36" fmla="*/ 1282684 w 5683695"/>
                <a:gd name="connsiteY36" fmla="*/ 444455 h 2284257"/>
                <a:gd name="connsiteX37" fmla="*/ 1296281 w 5683695"/>
                <a:gd name="connsiteY37" fmla="*/ 444455 h 2284257"/>
                <a:gd name="connsiteX38" fmla="*/ 1296281 w 5683695"/>
                <a:gd name="connsiteY38" fmla="*/ 468643 h 2284257"/>
                <a:gd name="connsiteX39" fmla="*/ 1364268 w 5683695"/>
                <a:gd name="connsiteY39" fmla="*/ 468643 h 2284257"/>
                <a:gd name="connsiteX40" fmla="*/ 1364268 w 5683695"/>
                <a:gd name="connsiteY40" fmla="*/ 494343 h 2284257"/>
                <a:gd name="connsiteX41" fmla="*/ 1389952 w 5683695"/>
                <a:gd name="connsiteY41" fmla="*/ 494343 h 2284257"/>
                <a:gd name="connsiteX42" fmla="*/ 1389952 w 5683695"/>
                <a:gd name="connsiteY42" fmla="*/ 520043 h 2284257"/>
                <a:gd name="connsiteX43" fmla="*/ 1457939 w 5683695"/>
                <a:gd name="connsiteY43" fmla="*/ 520043 h 2284257"/>
                <a:gd name="connsiteX44" fmla="*/ 1457939 w 5683695"/>
                <a:gd name="connsiteY44" fmla="*/ 544231 h 2284257"/>
                <a:gd name="connsiteX45" fmla="*/ 1491177 w 5683695"/>
                <a:gd name="connsiteY45" fmla="*/ 544231 h 2284257"/>
                <a:gd name="connsiteX46" fmla="*/ 1491177 w 5683695"/>
                <a:gd name="connsiteY46" fmla="*/ 569931 h 2284257"/>
                <a:gd name="connsiteX47" fmla="*/ 1497220 w 5683695"/>
                <a:gd name="connsiteY47" fmla="*/ 569931 h 2284257"/>
                <a:gd name="connsiteX48" fmla="*/ 1497220 w 5683695"/>
                <a:gd name="connsiteY48" fmla="*/ 595630 h 2284257"/>
                <a:gd name="connsiteX49" fmla="*/ 1510818 w 5683695"/>
                <a:gd name="connsiteY49" fmla="*/ 595630 h 2284257"/>
                <a:gd name="connsiteX50" fmla="*/ 1510818 w 5683695"/>
                <a:gd name="connsiteY50" fmla="*/ 621330 h 2284257"/>
                <a:gd name="connsiteX51" fmla="*/ 1531969 w 5683695"/>
                <a:gd name="connsiteY51" fmla="*/ 621330 h 2284257"/>
                <a:gd name="connsiteX52" fmla="*/ 1531969 w 5683695"/>
                <a:gd name="connsiteY52" fmla="*/ 645518 h 2284257"/>
                <a:gd name="connsiteX53" fmla="*/ 1598445 w 5683695"/>
                <a:gd name="connsiteY53" fmla="*/ 645518 h 2284257"/>
                <a:gd name="connsiteX54" fmla="*/ 1598445 w 5683695"/>
                <a:gd name="connsiteY54" fmla="*/ 671218 h 2284257"/>
                <a:gd name="connsiteX55" fmla="*/ 1612042 w 5683695"/>
                <a:gd name="connsiteY55" fmla="*/ 671218 h 2284257"/>
                <a:gd name="connsiteX56" fmla="*/ 1612042 w 5683695"/>
                <a:gd name="connsiteY56" fmla="*/ 696918 h 2284257"/>
                <a:gd name="connsiteX57" fmla="*/ 1639237 w 5683695"/>
                <a:gd name="connsiteY57" fmla="*/ 696918 h 2284257"/>
                <a:gd name="connsiteX58" fmla="*/ 1639237 w 5683695"/>
                <a:gd name="connsiteY58" fmla="*/ 722618 h 2284257"/>
                <a:gd name="connsiteX59" fmla="*/ 1686072 w 5683695"/>
                <a:gd name="connsiteY59" fmla="*/ 722618 h 2284257"/>
                <a:gd name="connsiteX60" fmla="*/ 1686072 w 5683695"/>
                <a:gd name="connsiteY60" fmla="*/ 748317 h 2284257"/>
                <a:gd name="connsiteX61" fmla="*/ 1726864 w 5683695"/>
                <a:gd name="connsiteY61" fmla="*/ 748317 h 2284257"/>
                <a:gd name="connsiteX62" fmla="*/ 1726864 w 5683695"/>
                <a:gd name="connsiteY62" fmla="*/ 774017 h 2284257"/>
                <a:gd name="connsiteX63" fmla="*/ 1779743 w 5683695"/>
                <a:gd name="connsiteY63" fmla="*/ 774017 h 2284257"/>
                <a:gd name="connsiteX64" fmla="*/ 1779743 w 5683695"/>
                <a:gd name="connsiteY64" fmla="*/ 799717 h 2284257"/>
                <a:gd name="connsiteX65" fmla="*/ 1793340 w 5683695"/>
                <a:gd name="connsiteY65" fmla="*/ 799717 h 2284257"/>
                <a:gd name="connsiteX66" fmla="*/ 1793340 w 5683695"/>
                <a:gd name="connsiteY66" fmla="*/ 825417 h 2284257"/>
                <a:gd name="connsiteX67" fmla="*/ 1826578 w 5683695"/>
                <a:gd name="connsiteY67" fmla="*/ 825417 h 2284257"/>
                <a:gd name="connsiteX68" fmla="*/ 1826578 w 5683695"/>
                <a:gd name="connsiteY68" fmla="*/ 851117 h 2284257"/>
                <a:gd name="connsiteX69" fmla="*/ 1847730 w 5683695"/>
                <a:gd name="connsiteY69" fmla="*/ 851117 h 2284257"/>
                <a:gd name="connsiteX70" fmla="*/ 1847730 w 5683695"/>
                <a:gd name="connsiteY70" fmla="*/ 876816 h 2284257"/>
                <a:gd name="connsiteX71" fmla="*/ 1874924 w 5683695"/>
                <a:gd name="connsiteY71" fmla="*/ 876816 h 2284257"/>
                <a:gd name="connsiteX72" fmla="*/ 1874924 w 5683695"/>
                <a:gd name="connsiteY72" fmla="*/ 902516 h 2284257"/>
                <a:gd name="connsiteX73" fmla="*/ 1927803 w 5683695"/>
                <a:gd name="connsiteY73" fmla="*/ 902516 h 2284257"/>
                <a:gd name="connsiteX74" fmla="*/ 1927803 w 5683695"/>
                <a:gd name="connsiteY74" fmla="*/ 929728 h 2284257"/>
                <a:gd name="connsiteX75" fmla="*/ 2001833 w 5683695"/>
                <a:gd name="connsiteY75" fmla="*/ 929728 h 2284257"/>
                <a:gd name="connsiteX76" fmla="*/ 2001833 w 5683695"/>
                <a:gd name="connsiteY76" fmla="*/ 955428 h 2284257"/>
                <a:gd name="connsiteX77" fmla="*/ 2081906 w 5683695"/>
                <a:gd name="connsiteY77" fmla="*/ 955428 h 2284257"/>
                <a:gd name="connsiteX78" fmla="*/ 2081906 w 5683695"/>
                <a:gd name="connsiteY78" fmla="*/ 981127 h 2284257"/>
                <a:gd name="connsiteX79" fmla="*/ 2155937 w 5683695"/>
                <a:gd name="connsiteY79" fmla="*/ 981127 h 2284257"/>
                <a:gd name="connsiteX80" fmla="*/ 2155937 w 5683695"/>
                <a:gd name="connsiteY80" fmla="*/ 1006827 h 2284257"/>
                <a:gd name="connsiteX81" fmla="*/ 2190686 w 5683695"/>
                <a:gd name="connsiteY81" fmla="*/ 1006827 h 2284257"/>
                <a:gd name="connsiteX82" fmla="*/ 2190686 w 5683695"/>
                <a:gd name="connsiteY82" fmla="*/ 1032527 h 2284257"/>
                <a:gd name="connsiteX83" fmla="*/ 2202772 w 5683695"/>
                <a:gd name="connsiteY83" fmla="*/ 1032527 h 2284257"/>
                <a:gd name="connsiteX84" fmla="*/ 2202772 w 5683695"/>
                <a:gd name="connsiteY84" fmla="*/ 1059739 h 2284257"/>
                <a:gd name="connsiteX85" fmla="*/ 2216369 w 5683695"/>
                <a:gd name="connsiteY85" fmla="*/ 1059739 h 2284257"/>
                <a:gd name="connsiteX86" fmla="*/ 2216369 w 5683695"/>
                <a:gd name="connsiteY86" fmla="*/ 1085438 h 2284257"/>
                <a:gd name="connsiteX87" fmla="*/ 2270759 w 5683695"/>
                <a:gd name="connsiteY87" fmla="*/ 1085438 h 2284257"/>
                <a:gd name="connsiteX88" fmla="*/ 2270759 w 5683695"/>
                <a:gd name="connsiteY88" fmla="*/ 1111138 h 2284257"/>
                <a:gd name="connsiteX89" fmla="*/ 2506446 w 5683695"/>
                <a:gd name="connsiteY89" fmla="*/ 1111138 h 2284257"/>
                <a:gd name="connsiteX90" fmla="*/ 2506446 w 5683695"/>
                <a:gd name="connsiteY90" fmla="*/ 1138350 h 2284257"/>
                <a:gd name="connsiteX91" fmla="*/ 2566879 w 5683695"/>
                <a:gd name="connsiteY91" fmla="*/ 1138350 h 2284257"/>
                <a:gd name="connsiteX92" fmla="*/ 2566879 w 5683695"/>
                <a:gd name="connsiteY92" fmla="*/ 1164049 h 2284257"/>
                <a:gd name="connsiteX93" fmla="*/ 2586520 w 5683695"/>
                <a:gd name="connsiteY93" fmla="*/ 1164049 h 2284257"/>
                <a:gd name="connsiteX94" fmla="*/ 2586520 w 5683695"/>
                <a:gd name="connsiteY94" fmla="*/ 1191261 h 2284257"/>
                <a:gd name="connsiteX95" fmla="*/ 2600117 w 5683695"/>
                <a:gd name="connsiteY95" fmla="*/ 1191261 h 2284257"/>
                <a:gd name="connsiteX96" fmla="*/ 2600117 w 5683695"/>
                <a:gd name="connsiteY96" fmla="*/ 1218473 h 2284257"/>
                <a:gd name="connsiteX97" fmla="*/ 2680190 w 5683695"/>
                <a:gd name="connsiteY97" fmla="*/ 1218473 h 2284257"/>
                <a:gd name="connsiteX98" fmla="*/ 2680190 w 5683695"/>
                <a:gd name="connsiteY98" fmla="*/ 1245684 h 2284257"/>
                <a:gd name="connsiteX99" fmla="*/ 2713428 w 5683695"/>
                <a:gd name="connsiteY99" fmla="*/ 1245684 h 2284257"/>
                <a:gd name="connsiteX100" fmla="*/ 2713428 w 5683695"/>
                <a:gd name="connsiteY100" fmla="*/ 1272896 h 2284257"/>
                <a:gd name="connsiteX101" fmla="*/ 2767818 w 5683695"/>
                <a:gd name="connsiteY101" fmla="*/ 1272896 h 2284257"/>
                <a:gd name="connsiteX102" fmla="*/ 2767818 w 5683695"/>
                <a:gd name="connsiteY102" fmla="*/ 1301619 h 2284257"/>
                <a:gd name="connsiteX103" fmla="*/ 2773861 w 5683695"/>
                <a:gd name="connsiteY103" fmla="*/ 1301619 h 2284257"/>
                <a:gd name="connsiteX104" fmla="*/ 2773861 w 5683695"/>
                <a:gd name="connsiteY104" fmla="*/ 1328830 h 2284257"/>
                <a:gd name="connsiteX105" fmla="*/ 2888683 w 5683695"/>
                <a:gd name="connsiteY105" fmla="*/ 1328830 h 2284257"/>
                <a:gd name="connsiteX106" fmla="*/ 2888683 w 5683695"/>
                <a:gd name="connsiteY106" fmla="*/ 1359065 h 2284257"/>
                <a:gd name="connsiteX107" fmla="*/ 2956670 w 5683695"/>
                <a:gd name="connsiteY107" fmla="*/ 1359065 h 2284257"/>
                <a:gd name="connsiteX108" fmla="*/ 2956670 w 5683695"/>
                <a:gd name="connsiteY108" fmla="*/ 1390812 h 2284257"/>
                <a:gd name="connsiteX109" fmla="*/ 3023146 w 5683695"/>
                <a:gd name="connsiteY109" fmla="*/ 1390812 h 2284257"/>
                <a:gd name="connsiteX110" fmla="*/ 3023146 w 5683695"/>
                <a:gd name="connsiteY110" fmla="*/ 1421047 h 2284257"/>
                <a:gd name="connsiteX111" fmla="*/ 3050341 w 5683695"/>
                <a:gd name="connsiteY111" fmla="*/ 1421047 h 2284257"/>
                <a:gd name="connsiteX112" fmla="*/ 3050341 w 5683695"/>
                <a:gd name="connsiteY112" fmla="*/ 1452794 h 2284257"/>
                <a:gd name="connsiteX113" fmla="*/ 3089622 w 5683695"/>
                <a:gd name="connsiteY113" fmla="*/ 1452794 h 2284257"/>
                <a:gd name="connsiteX114" fmla="*/ 3089622 w 5683695"/>
                <a:gd name="connsiteY114" fmla="*/ 1483029 h 2284257"/>
                <a:gd name="connsiteX115" fmla="*/ 3116816 w 5683695"/>
                <a:gd name="connsiteY115" fmla="*/ 1483029 h 2284257"/>
                <a:gd name="connsiteX116" fmla="*/ 3116816 w 5683695"/>
                <a:gd name="connsiteY116" fmla="*/ 1514776 h 2284257"/>
                <a:gd name="connsiteX117" fmla="*/ 3198400 w 5683695"/>
                <a:gd name="connsiteY117" fmla="*/ 1514776 h 2284257"/>
                <a:gd name="connsiteX118" fmla="*/ 3198400 w 5683695"/>
                <a:gd name="connsiteY118" fmla="*/ 1549546 h 2284257"/>
                <a:gd name="connsiteX119" fmla="*/ 3218041 w 5683695"/>
                <a:gd name="connsiteY119" fmla="*/ 1549546 h 2284257"/>
                <a:gd name="connsiteX120" fmla="*/ 3218041 w 5683695"/>
                <a:gd name="connsiteY120" fmla="*/ 1584317 h 2284257"/>
                <a:gd name="connsiteX121" fmla="*/ 3264877 w 5683695"/>
                <a:gd name="connsiteY121" fmla="*/ 1584317 h 2284257"/>
                <a:gd name="connsiteX122" fmla="*/ 3264877 w 5683695"/>
                <a:gd name="connsiteY122" fmla="*/ 1620599 h 2284257"/>
                <a:gd name="connsiteX123" fmla="*/ 3418980 w 5683695"/>
                <a:gd name="connsiteY123" fmla="*/ 1620599 h 2284257"/>
                <a:gd name="connsiteX124" fmla="*/ 3418980 w 5683695"/>
                <a:gd name="connsiteY124" fmla="*/ 1659904 h 2284257"/>
                <a:gd name="connsiteX125" fmla="*/ 3426534 w 5683695"/>
                <a:gd name="connsiteY125" fmla="*/ 1659904 h 2284257"/>
                <a:gd name="connsiteX126" fmla="*/ 3426534 w 5683695"/>
                <a:gd name="connsiteY126" fmla="*/ 1699210 h 2284257"/>
                <a:gd name="connsiteX127" fmla="*/ 3459772 w 5683695"/>
                <a:gd name="connsiteY127" fmla="*/ 1699210 h 2284257"/>
                <a:gd name="connsiteX128" fmla="*/ 3459772 w 5683695"/>
                <a:gd name="connsiteY128" fmla="*/ 1738515 h 2284257"/>
                <a:gd name="connsiteX129" fmla="*/ 3465815 w 5683695"/>
                <a:gd name="connsiteY129" fmla="*/ 1738515 h 2284257"/>
                <a:gd name="connsiteX130" fmla="*/ 3465815 w 5683695"/>
                <a:gd name="connsiteY130" fmla="*/ 1779333 h 2284257"/>
                <a:gd name="connsiteX131" fmla="*/ 3486967 w 5683695"/>
                <a:gd name="connsiteY131" fmla="*/ 1779333 h 2284257"/>
                <a:gd name="connsiteX132" fmla="*/ 3486967 w 5683695"/>
                <a:gd name="connsiteY132" fmla="*/ 1821662 h 2284257"/>
                <a:gd name="connsiteX133" fmla="*/ 3574594 w 5683695"/>
                <a:gd name="connsiteY133" fmla="*/ 1821662 h 2284257"/>
                <a:gd name="connsiteX134" fmla="*/ 3574594 w 5683695"/>
                <a:gd name="connsiteY134" fmla="*/ 1868526 h 2284257"/>
                <a:gd name="connsiteX135" fmla="*/ 3956831 w 5683695"/>
                <a:gd name="connsiteY135" fmla="*/ 1868526 h 2284257"/>
                <a:gd name="connsiteX136" fmla="*/ 3956831 w 5683695"/>
                <a:gd name="connsiteY136" fmla="*/ 1932020 h 2284257"/>
                <a:gd name="connsiteX137" fmla="*/ 3990069 w 5683695"/>
                <a:gd name="connsiteY137" fmla="*/ 1932020 h 2284257"/>
                <a:gd name="connsiteX138" fmla="*/ 3990069 w 5683695"/>
                <a:gd name="connsiteY138" fmla="*/ 1995513 h 2284257"/>
                <a:gd name="connsiteX139" fmla="*/ 4077696 w 5683695"/>
                <a:gd name="connsiteY139" fmla="*/ 1995513 h 2284257"/>
                <a:gd name="connsiteX140" fmla="*/ 4077696 w 5683695"/>
                <a:gd name="connsiteY140" fmla="*/ 2059007 h 2284257"/>
                <a:gd name="connsiteX141" fmla="*/ 4097337 w 5683695"/>
                <a:gd name="connsiteY141" fmla="*/ 2059007 h 2284257"/>
                <a:gd name="connsiteX142" fmla="*/ 4097337 w 5683695"/>
                <a:gd name="connsiteY142" fmla="*/ 2124012 h 2284257"/>
                <a:gd name="connsiteX143" fmla="*/ 4132086 w 5683695"/>
                <a:gd name="connsiteY143" fmla="*/ 2124012 h 2284257"/>
                <a:gd name="connsiteX144" fmla="*/ 4132086 w 5683695"/>
                <a:gd name="connsiteY144" fmla="*/ 2187506 h 2284257"/>
                <a:gd name="connsiteX145" fmla="*/ 4582309 w 5683695"/>
                <a:gd name="connsiteY145" fmla="*/ 2187506 h 2284257"/>
                <a:gd name="connsiteX146" fmla="*/ 4582309 w 5683695"/>
                <a:gd name="connsiteY146" fmla="*/ 2284258 h 2284257"/>
                <a:gd name="connsiteX147" fmla="*/ 5683695 w 5683695"/>
                <a:gd name="connsiteY147" fmla="*/ 2284258 h 228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5683695" h="2284257">
                  <a:moveTo>
                    <a:pt x="0" y="0"/>
                  </a:moveTo>
                  <a:lnTo>
                    <a:pt x="74030" y="0"/>
                  </a:lnTo>
                  <a:lnTo>
                    <a:pt x="74030" y="24188"/>
                  </a:lnTo>
                  <a:lnTo>
                    <a:pt x="120865" y="24188"/>
                  </a:lnTo>
                  <a:lnTo>
                    <a:pt x="120865" y="46864"/>
                  </a:lnTo>
                  <a:lnTo>
                    <a:pt x="134463" y="46864"/>
                  </a:lnTo>
                  <a:lnTo>
                    <a:pt x="134463" y="71052"/>
                  </a:lnTo>
                  <a:lnTo>
                    <a:pt x="362596" y="71052"/>
                  </a:lnTo>
                  <a:lnTo>
                    <a:pt x="362596" y="95240"/>
                  </a:lnTo>
                  <a:lnTo>
                    <a:pt x="524254" y="95240"/>
                  </a:lnTo>
                  <a:lnTo>
                    <a:pt x="524254" y="119428"/>
                  </a:lnTo>
                  <a:lnTo>
                    <a:pt x="543894" y="119428"/>
                  </a:lnTo>
                  <a:lnTo>
                    <a:pt x="543894" y="143616"/>
                  </a:lnTo>
                  <a:lnTo>
                    <a:pt x="658716" y="143616"/>
                  </a:lnTo>
                  <a:lnTo>
                    <a:pt x="658716" y="169316"/>
                  </a:lnTo>
                  <a:lnTo>
                    <a:pt x="799222" y="169316"/>
                  </a:lnTo>
                  <a:lnTo>
                    <a:pt x="799222" y="193504"/>
                  </a:lnTo>
                  <a:lnTo>
                    <a:pt x="818863" y="193504"/>
                  </a:lnTo>
                  <a:lnTo>
                    <a:pt x="818863" y="217692"/>
                  </a:lnTo>
                  <a:lnTo>
                    <a:pt x="974477" y="217692"/>
                  </a:lnTo>
                  <a:lnTo>
                    <a:pt x="974477" y="243392"/>
                  </a:lnTo>
                  <a:lnTo>
                    <a:pt x="988075" y="243392"/>
                  </a:lnTo>
                  <a:lnTo>
                    <a:pt x="988075" y="267580"/>
                  </a:lnTo>
                  <a:lnTo>
                    <a:pt x="1114983" y="267580"/>
                  </a:lnTo>
                  <a:lnTo>
                    <a:pt x="1114983" y="293280"/>
                  </a:lnTo>
                  <a:lnTo>
                    <a:pt x="1134624" y="293280"/>
                  </a:lnTo>
                  <a:lnTo>
                    <a:pt x="1134624" y="318980"/>
                  </a:lnTo>
                  <a:lnTo>
                    <a:pt x="1155776" y="318980"/>
                  </a:lnTo>
                  <a:lnTo>
                    <a:pt x="1155776" y="343168"/>
                  </a:lnTo>
                  <a:lnTo>
                    <a:pt x="1175416" y="343168"/>
                  </a:lnTo>
                  <a:lnTo>
                    <a:pt x="1175416" y="368868"/>
                  </a:lnTo>
                  <a:lnTo>
                    <a:pt x="1189013" y="368868"/>
                  </a:lnTo>
                  <a:lnTo>
                    <a:pt x="1189013" y="393056"/>
                  </a:lnTo>
                  <a:lnTo>
                    <a:pt x="1269087" y="393056"/>
                  </a:lnTo>
                  <a:lnTo>
                    <a:pt x="1269087" y="418755"/>
                  </a:lnTo>
                  <a:lnTo>
                    <a:pt x="1282684" y="418755"/>
                  </a:lnTo>
                  <a:lnTo>
                    <a:pt x="1282684" y="444455"/>
                  </a:lnTo>
                  <a:lnTo>
                    <a:pt x="1296281" y="444455"/>
                  </a:lnTo>
                  <a:lnTo>
                    <a:pt x="1296281" y="468643"/>
                  </a:lnTo>
                  <a:lnTo>
                    <a:pt x="1364268" y="468643"/>
                  </a:lnTo>
                  <a:lnTo>
                    <a:pt x="1364268" y="494343"/>
                  </a:lnTo>
                  <a:lnTo>
                    <a:pt x="1389952" y="494343"/>
                  </a:lnTo>
                  <a:lnTo>
                    <a:pt x="1389952" y="520043"/>
                  </a:lnTo>
                  <a:lnTo>
                    <a:pt x="1457939" y="520043"/>
                  </a:lnTo>
                  <a:lnTo>
                    <a:pt x="1457939" y="544231"/>
                  </a:lnTo>
                  <a:lnTo>
                    <a:pt x="1491177" y="544231"/>
                  </a:lnTo>
                  <a:lnTo>
                    <a:pt x="1491177" y="569931"/>
                  </a:lnTo>
                  <a:lnTo>
                    <a:pt x="1497220" y="569931"/>
                  </a:lnTo>
                  <a:lnTo>
                    <a:pt x="1497220" y="595630"/>
                  </a:lnTo>
                  <a:lnTo>
                    <a:pt x="1510818" y="595630"/>
                  </a:lnTo>
                  <a:lnTo>
                    <a:pt x="1510818" y="621330"/>
                  </a:lnTo>
                  <a:lnTo>
                    <a:pt x="1531969" y="621330"/>
                  </a:lnTo>
                  <a:lnTo>
                    <a:pt x="1531969" y="645518"/>
                  </a:lnTo>
                  <a:lnTo>
                    <a:pt x="1598445" y="645518"/>
                  </a:lnTo>
                  <a:lnTo>
                    <a:pt x="1598445" y="671218"/>
                  </a:lnTo>
                  <a:lnTo>
                    <a:pt x="1612042" y="671218"/>
                  </a:lnTo>
                  <a:lnTo>
                    <a:pt x="1612042" y="696918"/>
                  </a:lnTo>
                  <a:lnTo>
                    <a:pt x="1639237" y="696918"/>
                  </a:lnTo>
                  <a:lnTo>
                    <a:pt x="1639237" y="722618"/>
                  </a:lnTo>
                  <a:lnTo>
                    <a:pt x="1686072" y="722618"/>
                  </a:lnTo>
                  <a:lnTo>
                    <a:pt x="1686072" y="748317"/>
                  </a:lnTo>
                  <a:lnTo>
                    <a:pt x="1726864" y="748317"/>
                  </a:lnTo>
                  <a:lnTo>
                    <a:pt x="1726864" y="774017"/>
                  </a:lnTo>
                  <a:lnTo>
                    <a:pt x="1779743" y="774017"/>
                  </a:lnTo>
                  <a:lnTo>
                    <a:pt x="1779743" y="799717"/>
                  </a:lnTo>
                  <a:lnTo>
                    <a:pt x="1793340" y="799717"/>
                  </a:lnTo>
                  <a:lnTo>
                    <a:pt x="1793340" y="825417"/>
                  </a:lnTo>
                  <a:lnTo>
                    <a:pt x="1826578" y="825417"/>
                  </a:lnTo>
                  <a:lnTo>
                    <a:pt x="1826578" y="851117"/>
                  </a:lnTo>
                  <a:lnTo>
                    <a:pt x="1847730" y="851117"/>
                  </a:lnTo>
                  <a:lnTo>
                    <a:pt x="1847730" y="876816"/>
                  </a:lnTo>
                  <a:lnTo>
                    <a:pt x="1874924" y="876816"/>
                  </a:lnTo>
                  <a:lnTo>
                    <a:pt x="1874924" y="902516"/>
                  </a:lnTo>
                  <a:lnTo>
                    <a:pt x="1927803" y="902516"/>
                  </a:lnTo>
                  <a:lnTo>
                    <a:pt x="1927803" y="929728"/>
                  </a:lnTo>
                  <a:lnTo>
                    <a:pt x="2001833" y="929728"/>
                  </a:lnTo>
                  <a:lnTo>
                    <a:pt x="2001833" y="955428"/>
                  </a:lnTo>
                  <a:lnTo>
                    <a:pt x="2081906" y="955428"/>
                  </a:lnTo>
                  <a:lnTo>
                    <a:pt x="2081906" y="981127"/>
                  </a:lnTo>
                  <a:lnTo>
                    <a:pt x="2155937" y="981127"/>
                  </a:lnTo>
                  <a:lnTo>
                    <a:pt x="2155937" y="1006827"/>
                  </a:lnTo>
                  <a:lnTo>
                    <a:pt x="2190686" y="1006827"/>
                  </a:lnTo>
                  <a:lnTo>
                    <a:pt x="2190686" y="1032527"/>
                  </a:lnTo>
                  <a:lnTo>
                    <a:pt x="2202772" y="1032527"/>
                  </a:lnTo>
                  <a:lnTo>
                    <a:pt x="2202772" y="1059739"/>
                  </a:lnTo>
                  <a:lnTo>
                    <a:pt x="2216369" y="1059739"/>
                  </a:lnTo>
                  <a:lnTo>
                    <a:pt x="2216369" y="1085438"/>
                  </a:lnTo>
                  <a:lnTo>
                    <a:pt x="2270759" y="1085438"/>
                  </a:lnTo>
                  <a:lnTo>
                    <a:pt x="2270759" y="1111138"/>
                  </a:lnTo>
                  <a:lnTo>
                    <a:pt x="2506446" y="1111138"/>
                  </a:lnTo>
                  <a:lnTo>
                    <a:pt x="2506446" y="1138350"/>
                  </a:lnTo>
                  <a:lnTo>
                    <a:pt x="2566879" y="1138350"/>
                  </a:lnTo>
                  <a:lnTo>
                    <a:pt x="2566879" y="1164049"/>
                  </a:lnTo>
                  <a:lnTo>
                    <a:pt x="2586520" y="1164049"/>
                  </a:lnTo>
                  <a:lnTo>
                    <a:pt x="2586520" y="1191261"/>
                  </a:lnTo>
                  <a:lnTo>
                    <a:pt x="2600117" y="1191261"/>
                  </a:lnTo>
                  <a:lnTo>
                    <a:pt x="2600117" y="1218473"/>
                  </a:lnTo>
                  <a:lnTo>
                    <a:pt x="2680190" y="1218473"/>
                  </a:lnTo>
                  <a:lnTo>
                    <a:pt x="2680190" y="1245684"/>
                  </a:lnTo>
                  <a:lnTo>
                    <a:pt x="2713428" y="1245684"/>
                  </a:lnTo>
                  <a:lnTo>
                    <a:pt x="2713428" y="1272896"/>
                  </a:lnTo>
                  <a:lnTo>
                    <a:pt x="2767818" y="1272896"/>
                  </a:lnTo>
                  <a:lnTo>
                    <a:pt x="2767818" y="1301619"/>
                  </a:lnTo>
                  <a:lnTo>
                    <a:pt x="2773861" y="1301619"/>
                  </a:lnTo>
                  <a:lnTo>
                    <a:pt x="2773861" y="1328830"/>
                  </a:lnTo>
                  <a:lnTo>
                    <a:pt x="2888683" y="1328830"/>
                  </a:lnTo>
                  <a:lnTo>
                    <a:pt x="2888683" y="1359065"/>
                  </a:lnTo>
                  <a:lnTo>
                    <a:pt x="2956670" y="1359065"/>
                  </a:lnTo>
                  <a:lnTo>
                    <a:pt x="2956670" y="1390812"/>
                  </a:lnTo>
                  <a:lnTo>
                    <a:pt x="3023146" y="1390812"/>
                  </a:lnTo>
                  <a:lnTo>
                    <a:pt x="3023146" y="1421047"/>
                  </a:lnTo>
                  <a:lnTo>
                    <a:pt x="3050341" y="1421047"/>
                  </a:lnTo>
                  <a:lnTo>
                    <a:pt x="3050341" y="1452794"/>
                  </a:lnTo>
                  <a:lnTo>
                    <a:pt x="3089622" y="1452794"/>
                  </a:lnTo>
                  <a:lnTo>
                    <a:pt x="3089622" y="1483029"/>
                  </a:lnTo>
                  <a:lnTo>
                    <a:pt x="3116816" y="1483029"/>
                  </a:lnTo>
                  <a:lnTo>
                    <a:pt x="3116816" y="1514776"/>
                  </a:lnTo>
                  <a:lnTo>
                    <a:pt x="3198400" y="1514776"/>
                  </a:lnTo>
                  <a:lnTo>
                    <a:pt x="3198400" y="1549546"/>
                  </a:lnTo>
                  <a:lnTo>
                    <a:pt x="3218041" y="1549546"/>
                  </a:lnTo>
                  <a:lnTo>
                    <a:pt x="3218041" y="1584317"/>
                  </a:lnTo>
                  <a:lnTo>
                    <a:pt x="3264877" y="1584317"/>
                  </a:lnTo>
                  <a:lnTo>
                    <a:pt x="3264877" y="1620599"/>
                  </a:lnTo>
                  <a:lnTo>
                    <a:pt x="3418980" y="1620599"/>
                  </a:lnTo>
                  <a:lnTo>
                    <a:pt x="3418980" y="1659904"/>
                  </a:lnTo>
                  <a:lnTo>
                    <a:pt x="3426534" y="1659904"/>
                  </a:lnTo>
                  <a:lnTo>
                    <a:pt x="3426534" y="1699210"/>
                  </a:lnTo>
                  <a:lnTo>
                    <a:pt x="3459772" y="1699210"/>
                  </a:lnTo>
                  <a:lnTo>
                    <a:pt x="3459772" y="1738515"/>
                  </a:lnTo>
                  <a:lnTo>
                    <a:pt x="3465815" y="1738515"/>
                  </a:lnTo>
                  <a:lnTo>
                    <a:pt x="3465815" y="1779333"/>
                  </a:lnTo>
                  <a:lnTo>
                    <a:pt x="3486967" y="1779333"/>
                  </a:lnTo>
                  <a:lnTo>
                    <a:pt x="3486967" y="1821662"/>
                  </a:lnTo>
                  <a:lnTo>
                    <a:pt x="3574594" y="1821662"/>
                  </a:lnTo>
                  <a:lnTo>
                    <a:pt x="3574594" y="1868526"/>
                  </a:lnTo>
                  <a:lnTo>
                    <a:pt x="3956831" y="1868526"/>
                  </a:lnTo>
                  <a:lnTo>
                    <a:pt x="3956831" y="1932020"/>
                  </a:lnTo>
                  <a:lnTo>
                    <a:pt x="3990069" y="1932020"/>
                  </a:lnTo>
                  <a:lnTo>
                    <a:pt x="3990069" y="1995513"/>
                  </a:lnTo>
                  <a:lnTo>
                    <a:pt x="4077696" y="1995513"/>
                  </a:lnTo>
                  <a:lnTo>
                    <a:pt x="4077696" y="2059007"/>
                  </a:lnTo>
                  <a:lnTo>
                    <a:pt x="4097337" y="2059007"/>
                  </a:lnTo>
                  <a:lnTo>
                    <a:pt x="4097337" y="2124012"/>
                  </a:lnTo>
                  <a:lnTo>
                    <a:pt x="4132086" y="2124012"/>
                  </a:lnTo>
                  <a:lnTo>
                    <a:pt x="4132086" y="2187506"/>
                  </a:lnTo>
                  <a:lnTo>
                    <a:pt x="4582309" y="2187506"/>
                  </a:lnTo>
                  <a:lnTo>
                    <a:pt x="4582309" y="2284258"/>
                  </a:lnTo>
                  <a:lnTo>
                    <a:pt x="5683695" y="2284258"/>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2" name="Freeform 481">
              <a:extLst>
                <a:ext uri="{FF2B5EF4-FFF2-40B4-BE49-F238E27FC236}">
                  <a16:creationId xmlns:a16="http://schemas.microsoft.com/office/drawing/2014/main" id="{0B97B52C-0642-5DD8-73D8-131B9C2C013A}"/>
                </a:ext>
              </a:extLst>
            </p:cNvPr>
            <p:cNvSpPr/>
            <p:nvPr/>
          </p:nvSpPr>
          <p:spPr>
            <a:xfrm>
              <a:off x="4826307" y="4195518"/>
              <a:ext cx="1054" cy="3554"/>
            </a:xfrm>
            <a:custGeom>
              <a:avLst/>
              <a:gdLst>
                <a:gd name="connsiteX0" fmla="*/ 0 w 1510"/>
                <a:gd name="connsiteY0" fmla="*/ 4535 h 4535"/>
                <a:gd name="connsiteX1" fmla="*/ 1511 w 1510"/>
                <a:gd name="connsiteY1" fmla="*/ 0 h 4535"/>
              </a:gdLst>
              <a:ahLst/>
              <a:cxnLst>
                <a:cxn ang="0">
                  <a:pos x="connsiteX0" y="connsiteY0"/>
                </a:cxn>
                <a:cxn ang="0">
                  <a:pos x="connsiteX1" y="connsiteY1"/>
                </a:cxn>
              </a:cxnLst>
              <a:rect l="l" t="t" r="r" b="b"/>
              <a:pathLst>
                <a:path w="1510" h="4535">
                  <a:moveTo>
                    <a:pt x="0" y="4535"/>
                  </a:moveTo>
                  <a:lnTo>
                    <a:pt x="1511"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3" name="Freeform 482">
              <a:extLst>
                <a:ext uri="{FF2B5EF4-FFF2-40B4-BE49-F238E27FC236}">
                  <a16:creationId xmlns:a16="http://schemas.microsoft.com/office/drawing/2014/main" id="{8E431A41-5A59-E6F0-727C-183084F39398}"/>
                </a:ext>
              </a:extLst>
            </p:cNvPr>
            <p:cNvSpPr/>
            <p:nvPr/>
          </p:nvSpPr>
          <p:spPr>
            <a:xfrm>
              <a:off x="844215"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4" name="Freeform 483">
              <a:extLst>
                <a:ext uri="{FF2B5EF4-FFF2-40B4-BE49-F238E27FC236}">
                  <a16:creationId xmlns:a16="http://schemas.microsoft.com/office/drawing/2014/main" id="{FCA0A7EC-C666-135E-C9B9-6703BB105322}"/>
                </a:ext>
              </a:extLst>
            </p:cNvPr>
            <p:cNvSpPr/>
            <p:nvPr/>
          </p:nvSpPr>
          <p:spPr>
            <a:xfrm>
              <a:off x="865301"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5" name="Freeform 484">
              <a:extLst>
                <a:ext uri="{FF2B5EF4-FFF2-40B4-BE49-F238E27FC236}">
                  <a16:creationId xmlns:a16="http://schemas.microsoft.com/office/drawing/2014/main" id="{CEE7FC40-8CBB-B41D-4D02-CDD36CE0E52B}"/>
                </a:ext>
              </a:extLst>
            </p:cNvPr>
            <p:cNvSpPr/>
            <p:nvPr/>
          </p:nvSpPr>
          <p:spPr>
            <a:xfrm>
              <a:off x="844215"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6" name="Freeform 485">
              <a:extLst>
                <a:ext uri="{FF2B5EF4-FFF2-40B4-BE49-F238E27FC236}">
                  <a16:creationId xmlns:a16="http://schemas.microsoft.com/office/drawing/2014/main" id="{D77E9741-8E97-43DA-E317-F8B6613641A9}"/>
                </a:ext>
              </a:extLst>
            </p:cNvPr>
            <p:cNvSpPr/>
            <p:nvPr/>
          </p:nvSpPr>
          <p:spPr>
            <a:xfrm>
              <a:off x="865301"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7" name="Freeform 486">
              <a:extLst>
                <a:ext uri="{FF2B5EF4-FFF2-40B4-BE49-F238E27FC236}">
                  <a16:creationId xmlns:a16="http://schemas.microsoft.com/office/drawing/2014/main" id="{F00DF92D-E330-B5F8-8867-72A4556C0497}"/>
                </a:ext>
              </a:extLst>
            </p:cNvPr>
            <p:cNvSpPr/>
            <p:nvPr/>
          </p:nvSpPr>
          <p:spPr>
            <a:xfrm>
              <a:off x="844215"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8" name="Freeform 487">
              <a:extLst>
                <a:ext uri="{FF2B5EF4-FFF2-40B4-BE49-F238E27FC236}">
                  <a16:creationId xmlns:a16="http://schemas.microsoft.com/office/drawing/2014/main" id="{B4E71043-2244-1AFB-A815-B43F238E4A3E}"/>
                </a:ext>
              </a:extLst>
            </p:cNvPr>
            <p:cNvSpPr/>
            <p:nvPr/>
          </p:nvSpPr>
          <p:spPr>
            <a:xfrm>
              <a:off x="865301"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9" name="Freeform 488">
              <a:extLst>
                <a:ext uri="{FF2B5EF4-FFF2-40B4-BE49-F238E27FC236}">
                  <a16:creationId xmlns:a16="http://schemas.microsoft.com/office/drawing/2014/main" id="{29699C61-7CE5-E977-D94C-7FDDA4856075}"/>
                </a:ext>
              </a:extLst>
            </p:cNvPr>
            <p:cNvSpPr/>
            <p:nvPr/>
          </p:nvSpPr>
          <p:spPr>
            <a:xfrm>
              <a:off x="844215"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0" name="Freeform 489">
              <a:extLst>
                <a:ext uri="{FF2B5EF4-FFF2-40B4-BE49-F238E27FC236}">
                  <a16:creationId xmlns:a16="http://schemas.microsoft.com/office/drawing/2014/main" id="{5A59B88B-AE83-353A-67AE-D25C467E1E25}"/>
                </a:ext>
              </a:extLst>
            </p:cNvPr>
            <p:cNvSpPr/>
            <p:nvPr/>
          </p:nvSpPr>
          <p:spPr>
            <a:xfrm>
              <a:off x="865301"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1" name="Freeform 490">
              <a:extLst>
                <a:ext uri="{FF2B5EF4-FFF2-40B4-BE49-F238E27FC236}">
                  <a16:creationId xmlns:a16="http://schemas.microsoft.com/office/drawing/2014/main" id="{A891D483-62ED-4E56-7479-4B767E2ADA1E}"/>
                </a:ext>
              </a:extLst>
            </p:cNvPr>
            <p:cNvSpPr/>
            <p:nvPr/>
          </p:nvSpPr>
          <p:spPr>
            <a:xfrm>
              <a:off x="858976"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2" name="Freeform 491">
              <a:extLst>
                <a:ext uri="{FF2B5EF4-FFF2-40B4-BE49-F238E27FC236}">
                  <a16:creationId xmlns:a16="http://schemas.microsoft.com/office/drawing/2014/main" id="{F64AC7EB-C043-9C8B-A848-E14CAF6F22C4}"/>
                </a:ext>
              </a:extLst>
            </p:cNvPr>
            <p:cNvSpPr/>
            <p:nvPr/>
          </p:nvSpPr>
          <p:spPr>
            <a:xfrm>
              <a:off x="880061"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3" name="Freeform 492">
              <a:extLst>
                <a:ext uri="{FF2B5EF4-FFF2-40B4-BE49-F238E27FC236}">
                  <a16:creationId xmlns:a16="http://schemas.microsoft.com/office/drawing/2014/main" id="{005B19F7-5B4C-C858-8FEB-4403C88FB94C}"/>
                </a:ext>
              </a:extLst>
            </p:cNvPr>
            <p:cNvSpPr/>
            <p:nvPr/>
          </p:nvSpPr>
          <p:spPr>
            <a:xfrm>
              <a:off x="886387" y="24052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4" name="Freeform 493">
              <a:extLst>
                <a:ext uri="{FF2B5EF4-FFF2-40B4-BE49-F238E27FC236}">
                  <a16:creationId xmlns:a16="http://schemas.microsoft.com/office/drawing/2014/main" id="{605F14AC-B212-B49B-DABE-0CE29DD020CC}"/>
                </a:ext>
              </a:extLst>
            </p:cNvPr>
            <p:cNvSpPr/>
            <p:nvPr/>
          </p:nvSpPr>
          <p:spPr>
            <a:xfrm>
              <a:off x="907473" y="23815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5" name="Freeform 494">
              <a:extLst>
                <a:ext uri="{FF2B5EF4-FFF2-40B4-BE49-F238E27FC236}">
                  <a16:creationId xmlns:a16="http://schemas.microsoft.com/office/drawing/2014/main" id="{8A09FE5E-F347-4305-3152-8FCA36DD10D3}"/>
                </a:ext>
              </a:extLst>
            </p:cNvPr>
            <p:cNvSpPr/>
            <p:nvPr/>
          </p:nvSpPr>
          <p:spPr>
            <a:xfrm>
              <a:off x="891659" y="242424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6" name="Freeform 495">
              <a:extLst>
                <a:ext uri="{FF2B5EF4-FFF2-40B4-BE49-F238E27FC236}">
                  <a16:creationId xmlns:a16="http://schemas.microsoft.com/office/drawing/2014/main" id="{26D5B08A-3F58-37D9-AFA5-EEB13F0615DB}"/>
                </a:ext>
              </a:extLst>
            </p:cNvPr>
            <p:cNvSpPr/>
            <p:nvPr/>
          </p:nvSpPr>
          <p:spPr>
            <a:xfrm>
              <a:off x="912744" y="240055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7" name="Freeform 496">
              <a:extLst>
                <a:ext uri="{FF2B5EF4-FFF2-40B4-BE49-F238E27FC236}">
                  <a16:creationId xmlns:a16="http://schemas.microsoft.com/office/drawing/2014/main" id="{C83C3341-A5B4-4923-6F92-A0130DA4F40D}"/>
                </a:ext>
              </a:extLst>
            </p:cNvPr>
            <p:cNvSpPr/>
            <p:nvPr/>
          </p:nvSpPr>
          <p:spPr>
            <a:xfrm>
              <a:off x="905365" y="242424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8" name="Freeform 497">
              <a:extLst>
                <a:ext uri="{FF2B5EF4-FFF2-40B4-BE49-F238E27FC236}">
                  <a16:creationId xmlns:a16="http://schemas.microsoft.com/office/drawing/2014/main" id="{B5B5C255-5719-C262-6904-18A9C9221D0F}"/>
                </a:ext>
              </a:extLst>
            </p:cNvPr>
            <p:cNvSpPr/>
            <p:nvPr/>
          </p:nvSpPr>
          <p:spPr>
            <a:xfrm>
              <a:off x="926451" y="240055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9" name="Freeform 498">
              <a:extLst>
                <a:ext uri="{FF2B5EF4-FFF2-40B4-BE49-F238E27FC236}">
                  <a16:creationId xmlns:a16="http://schemas.microsoft.com/office/drawing/2014/main" id="{F8FB5965-55A5-416E-BC83-A5A333CF9366}"/>
                </a:ext>
              </a:extLst>
            </p:cNvPr>
            <p:cNvSpPr/>
            <p:nvPr/>
          </p:nvSpPr>
          <p:spPr>
            <a:xfrm>
              <a:off x="947536" y="24609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0" name="Freeform 499">
              <a:extLst>
                <a:ext uri="{FF2B5EF4-FFF2-40B4-BE49-F238E27FC236}">
                  <a16:creationId xmlns:a16="http://schemas.microsoft.com/office/drawing/2014/main" id="{631BF211-5DCE-FE27-8C44-1F4AED0531C5}"/>
                </a:ext>
              </a:extLst>
            </p:cNvPr>
            <p:cNvSpPr/>
            <p:nvPr/>
          </p:nvSpPr>
          <p:spPr>
            <a:xfrm>
              <a:off x="968623" y="24372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1" name="Freeform 500">
              <a:extLst>
                <a:ext uri="{FF2B5EF4-FFF2-40B4-BE49-F238E27FC236}">
                  <a16:creationId xmlns:a16="http://schemas.microsoft.com/office/drawing/2014/main" id="{37C478C8-DDD5-0DF9-319D-CCB16C785ED1}"/>
                </a:ext>
              </a:extLst>
            </p:cNvPr>
            <p:cNvSpPr/>
            <p:nvPr/>
          </p:nvSpPr>
          <p:spPr>
            <a:xfrm>
              <a:off x="1027663" y="24609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2" name="Freeform 501">
              <a:extLst>
                <a:ext uri="{FF2B5EF4-FFF2-40B4-BE49-F238E27FC236}">
                  <a16:creationId xmlns:a16="http://schemas.microsoft.com/office/drawing/2014/main" id="{FC2FB2DA-BAB4-323A-259A-5EB401DB3233}"/>
                </a:ext>
              </a:extLst>
            </p:cNvPr>
            <p:cNvSpPr/>
            <p:nvPr/>
          </p:nvSpPr>
          <p:spPr>
            <a:xfrm>
              <a:off x="1048749" y="24372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3" name="Freeform 502">
              <a:extLst>
                <a:ext uri="{FF2B5EF4-FFF2-40B4-BE49-F238E27FC236}">
                  <a16:creationId xmlns:a16="http://schemas.microsoft.com/office/drawing/2014/main" id="{EC740A68-67F0-189B-2039-E4621871A092}"/>
                </a:ext>
              </a:extLst>
            </p:cNvPr>
            <p:cNvSpPr/>
            <p:nvPr/>
          </p:nvSpPr>
          <p:spPr>
            <a:xfrm>
              <a:off x="1041369" y="24609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4" name="Freeform 503">
              <a:extLst>
                <a:ext uri="{FF2B5EF4-FFF2-40B4-BE49-F238E27FC236}">
                  <a16:creationId xmlns:a16="http://schemas.microsoft.com/office/drawing/2014/main" id="{11883C4E-E8D5-8EFC-E6A2-1DC5CFA67796}"/>
                </a:ext>
              </a:extLst>
            </p:cNvPr>
            <p:cNvSpPr/>
            <p:nvPr/>
          </p:nvSpPr>
          <p:spPr>
            <a:xfrm>
              <a:off x="1062455" y="24372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5" name="Freeform 504">
              <a:extLst>
                <a:ext uri="{FF2B5EF4-FFF2-40B4-BE49-F238E27FC236}">
                  <a16:creationId xmlns:a16="http://schemas.microsoft.com/office/drawing/2014/main" id="{D27867DD-0039-3013-85A0-F9F06B8B7909}"/>
                </a:ext>
              </a:extLst>
            </p:cNvPr>
            <p:cNvSpPr/>
            <p:nvPr/>
          </p:nvSpPr>
          <p:spPr>
            <a:xfrm>
              <a:off x="1074052" y="24609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6" name="Freeform 505">
              <a:extLst>
                <a:ext uri="{FF2B5EF4-FFF2-40B4-BE49-F238E27FC236}">
                  <a16:creationId xmlns:a16="http://schemas.microsoft.com/office/drawing/2014/main" id="{EC646555-3FDA-456A-C1E5-3020867AB35C}"/>
                </a:ext>
              </a:extLst>
            </p:cNvPr>
            <p:cNvSpPr/>
            <p:nvPr/>
          </p:nvSpPr>
          <p:spPr>
            <a:xfrm>
              <a:off x="1095139" y="24372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7" name="Freeform 506">
              <a:extLst>
                <a:ext uri="{FF2B5EF4-FFF2-40B4-BE49-F238E27FC236}">
                  <a16:creationId xmlns:a16="http://schemas.microsoft.com/office/drawing/2014/main" id="{E3035571-9AAD-F458-5CF9-EBB358CD6475}"/>
                </a:ext>
              </a:extLst>
            </p:cNvPr>
            <p:cNvSpPr/>
            <p:nvPr/>
          </p:nvSpPr>
          <p:spPr>
            <a:xfrm>
              <a:off x="1093030" y="247993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8" name="Freeform 507">
              <a:extLst>
                <a:ext uri="{FF2B5EF4-FFF2-40B4-BE49-F238E27FC236}">
                  <a16:creationId xmlns:a16="http://schemas.microsoft.com/office/drawing/2014/main" id="{BFD82447-8F1A-A7B2-BAA4-5BB7EC333E8E}"/>
                </a:ext>
              </a:extLst>
            </p:cNvPr>
            <p:cNvSpPr/>
            <p:nvPr/>
          </p:nvSpPr>
          <p:spPr>
            <a:xfrm>
              <a:off x="1114116" y="245623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9" name="Freeform 508">
              <a:extLst>
                <a:ext uri="{FF2B5EF4-FFF2-40B4-BE49-F238E27FC236}">
                  <a16:creationId xmlns:a16="http://schemas.microsoft.com/office/drawing/2014/main" id="{8696212D-B746-8815-67AC-8C85C0ED221E}"/>
                </a:ext>
              </a:extLst>
            </p:cNvPr>
            <p:cNvSpPr/>
            <p:nvPr/>
          </p:nvSpPr>
          <p:spPr>
            <a:xfrm>
              <a:off x="1121496" y="247993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0" name="Freeform 509">
              <a:extLst>
                <a:ext uri="{FF2B5EF4-FFF2-40B4-BE49-F238E27FC236}">
                  <a16:creationId xmlns:a16="http://schemas.microsoft.com/office/drawing/2014/main" id="{1263961D-F065-DAAC-D831-EB9936289812}"/>
                </a:ext>
              </a:extLst>
            </p:cNvPr>
            <p:cNvSpPr/>
            <p:nvPr/>
          </p:nvSpPr>
          <p:spPr>
            <a:xfrm>
              <a:off x="1142582" y="245623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1" name="Freeform 510">
              <a:extLst>
                <a:ext uri="{FF2B5EF4-FFF2-40B4-BE49-F238E27FC236}">
                  <a16:creationId xmlns:a16="http://schemas.microsoft.com/office/drawing/2014/main" id="{2C5C6FC0-6E4B-C359-9046-70F0658A871E}"/>
                </a:ext>
              </a:extLst>
            </p:cNvPr>
            <p:cNvSpPr/>
            <p:nvPr/>
          </p:nvSpPr>
          <p:spPr>
            <a:xfrm>
              <a:off x="1332356" y="253798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2" name="Freeform 511">
              <a:extLst>
                <a:ext uri="{FF2B5EF4-FFF2-40B4-BE49-F238E27FC236}">
                  <a16:creationId xmlns:a16="http://schemas.microsoft.com/office/drawing/2014/main" id="{461AB655-ECE7-34A2-7CD4-61E3905F07FC}"/>
                </a:ext>
              </a:extLst>
            </p:cNvPr>
            <p:cNvSpPr/>
            <p:nvPr/>
          </p:nvSpPr>
          <p:spPr>
            <a:xfrm>
              <a:off x="1353442" y="251429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3" name="Freeform 512">
              <a:extLst>
                <a:ext uri="{FF2B5EF4-FFF2-40B4-BE49-F238E27FC236}">
                  <a16:creationId xmlns:a16="http://schemas.microsoft.com/office/drawing/2014/main" id="{C5BB4737-06C5-8446-29E9-0D0D1FBC3FD9}"/>
                </a:ext>
              </a:extLst>
            </p:cNvPr>
            <p:cNvSpPr/>
            <p:nvPr/>
          </p:nvSpPr>
          <p:spPr>
            <a:xfrm>
              <a:off x="1388234" y="253798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4" name="Freeform 513">
              <a:extLst>
                <a:ext uri="{FF2B5EF4-FFF2-40B4-BE49-F238E27FC236}">
                  <a16:creationId xmlns:a16="http://schemas.microsoft.com/office/drawing/2014/main" id="{88751AAB-67CB-7ACC-EF0F-ECBD307615D3}"/>
                </a:ext>
              </a:extLst>
            </p:cNvPr>
            <p:cNvSpPr/>
            <p:nvPr/>
          </p:nvSpPr>
          <p:spPr>
            <a:xfrm>
              <a:off x="1409320" y="251429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5" name="Freeform 514">
              <a:extLst>
                <a:ext uri="{FF2B5EF4-FFF2-40B4-BE49-F238E27FC236}">
                  <a16:creationId xmlns:a16="http://schemas.microsoft.com/office/drawing/2014/main" id="{C16B3860-F3CB-E2F0-AC94-F1716D64DA67}"/>
                </a:ext>
              </a:extLst>
            </p:cNvPr>
            <p:cNvSpPr/>
            <p:nvPr/>
          </p:nvSpPr>
          <p:spPr>
            <a:xfrm>
              <a:off x="1543216" y="261500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6" name="Freeform 515">
              <a:extLst>
                <a:ext uri="{FF2B5EF4-FFF2-40B4-BE49-F238E27FC236}">
                  <a16:creationId xmlns:a16="http://schemas.microsoft.com/office/drawing/2014/main" id="{7E1B8B2F-EBD7-4A89-D65D-CB89B7DF765D}"/>
                </a:ext>
              </a:extLst>
            </p:cNvPr>
            <p:cNvSpPr/>
            <p:nvPr/>
          </p:nvSpPr>
          <p:spPr>
            <a:xfrm>
              <a:off x="1564302" y="259130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7" name="Freeform 516">
              <a:extLst>
                <a:ext uri="{FF2B5EF4-FFF2-40B4-BE49-F238E27FC236}">
                  <a16:creationId xmlns:a16="http://schemas.microsoft.com/office/drawing/2014/main" id="{1938656A-9355-1361-4242-534017917FCF}"/>
                </a:ext>
              </a:extLst>
            </p:cNvPr>
            <p:cNvSpPr/>
            <p:nvPr/>
          </p:nvSpPr>
          <p:spPr>
            <a:xfrm>
              <a:off x="1702416" y="271333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8" name="Freeform 517">
              <a:extLst>
                <a:ext uri="{FF2B5EF4-FFF2-40B4-BE49-F238E27FC236}">
                  <a16:creationId xmlns:a16="http://schemas.microsoft.com/office/drawing/2014/main" id="{CBF1EDF9-1C05-86D5-CD58-8A3AEAB4AA50}"/>
                </a:ext>
              </a:extLst>
            </p:cNvPr>
            <p:cNvSpPr/>
            <p:nvPr/>
          </p:nvSpPr>
          <p:spPr>
            <a:xfrm>
              <a:off x="1723501" y="268964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9" name="Freeform 518">
              <a:extLst>
                <a:ext uri="{FF2B5EF4-FFF2-40B4-BE49-F238E27FC236}">
                  <a16:creationId xmlns:a16="http://schemas.microsoft.com/office/drawing/2014/main" id="{1AA58578-AD3A-3E3A-97CC-73C60B6920EA}"/>
                </a:ext>
              </a:extLst>
            </p:cNvPr>
            <p:cNvSpPr/>
            <p:nvPr/>
          </p:nvSpPr>
          <p:spPr>
            <a:xfrm>
              <a:off x="1932253" y="29111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0" name="Freeform 519">
              <a:extLst>
                <a:ext uri="{FF2B5EF4-FFF2-40B4-BE49-F238E27FC236}">
                  <a16:creationId xmlns:a16="http://schemas.microsoft.com/office/drawing/2014/main" id="{D1B9F23D-D444-ABFB-3533-C8236C58187C}"/>
                </a:ext>
              </a:extLst>
            </p:cNvPr>
            <p:cNvSpPr/>
            <p:nvPr/>
          </p:nvSpPr>
          <p:spPr>
            <a:xfrm>
              <a:off x="1953339" y="28875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1" name="Freeform 520">
              <a:extLst>
                <a:ext uri="{FF2B5EF4-FFF2-40B4-BE49-F238E27FC236}">
                  <a16:creationId xmlns:a16="http://schemas.microsoft.com/office/drawing/2014/main" id="{FA68E704-DD67-2316-F1F8-2D00E19247DA}"/>
                </a:ext>
              </a:extLst>
            </p:cNvPr>
            <p:cNvSpPr/>
            <p:nvPr/>
          </p:nvSpPr>
          <p:spPr>
            <a:xfrm>
              <a:off x="1951230" y="29111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2" name="Freeform 521">
              <a:extLst>
                <a:ext uri="{FF2B5EF4-FFF2-40B4-BE49-F238E27FC236}">
                  <a16:creationId xmlns:a16="http://schemas.microsoft.com/office/drawing/2014/main" id="{4529B7BB-16E2-4CDA-1894-04DE05E2E595}"/>
                </a:ext>
              </a:extLst>
            </p:cNvPr>
            <p:cNvSpPr/>
            <p:nvPr/>
          </p:nvSpPr>
          <p:spPr>
            <a:xfrm>
              <a:off x="1972316" y="28875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3" name="Freeform 522">
              <a:extLst>
                <a:ext uri="{FF2B5EF4-FFF2-40B4-BE49-F238E27FC236}">
                  <a16:creationId xmlns:a16="http://schemas.microsoft.com/office/drawing/2014/main" id="{8A830654-2179-7642-EA8E-8E409CD147C0}"/>
                </a:ext>
              </a:extLst>
            </p:cNvPr>
            <p:cNvSpPr/>
            <p:nvPr/>
          </p:nvSpPr>
          <p:spPr>
            <a:xfrm>
              <a:off x="2129407" y="309247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4" name="Freeform 523">
              <a:extLst>
                <a:ext uri="{FF2B5EF4-FFF2-40B4-BE49-F238E27FC236}">
                  <a16:creationId xmlns:a16="http://schemas.microsoft.com/office/drawing/2014/main" id="{508A843C-429B-405C-915B-00CF4348B5DA}"/>
                </a:ext>
              </a:extLst>
            </p:cNvPr>
            <p:cNvSpPr/>
            <p:nvPr/>
          </p:nvSpPr>
          <p:spPr>
            <a:xfrm>
              <a:off x="2150493" y="306877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5" name="Freeform 524">
              <a:extLst>
                <a:ext uri="{FF2B5EF4-FFF2-40B4-BE49-F238E27FC236}">
                  <a16:creationId xmlns:a16="http://schemas.microsoft.com/office/drawing/2014/main" id="{264FA099-4EA6-5DB1-D478-9244EA4F0EE9}"/>
                </a:ext>
              </a:extLst>
            </p:cNvPr>
            <p:cNvSpPr/>
            <p:nvPr/>
          </p:nvSpPr>
          <p:spPr>
            <a:xfrm>
              <a:off x="2298095" y="317422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6" name="Freeform 525">
              <a:extLst>
                <a:ext uri="{FF2B5EF4-FFF2-40B4-BE49-F238E27FC236}">
                  <a16:creationId xmlns:a16="http://schemas.microsoft.com/office/drawing/2014/main" id="{92EEB771-A116-9AA6-9ABA-41D0B6EFB659}"/>
                </a:ext>
              </a:extLst>
            </p:cNvPr>
            <p:cNvSpPr/>
            <p:nvPr/>
          </p:nvSpPr>
          <p:spPr>
            <a:xfrm>
              <a:off x="2319181" y="315052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7" name="Freeform 526">
              <a:extLst>
                <a:ext uri="{FF2B5EF4-FFF2-40B4-BE49-F238E27FC236}">
                  <a16:creationId xmlns:a16="http://schemas.microsoft.com/office/drawing/2014/main" id="{99737D99-1E36-8C00-975B-C74033B72030}"/>
                </a:ext>
              </a:extLst>
            </p:cNvPr>
            <p:cNvSpPr/>
            <p:nvPr/>
          </p:nvSpPr>
          <p:spPr>
            <a:xfrm>
              <a:off x="2518443" y="327611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8" name="Freeform 527">
              <a:extLst>
                <a:ext uri="{FF2B5EF4-FFF2-40B4-BE49-F238E27FC236}">
                  <a16:creationId xmlns:a16="http://schemas.microsoft.com/office/drawing/2014/main" id="{D46D6A30-B2A8-571E-5EDC-D6953B1C3498}"/>
                </a:ext>
              </a:extLst>
            </p:cNvPr>
            <p:cNvSpPr/>
            <p:nvPr/>
          </p:nvSpPr>
          <p:spPr>
            <a:xfrm>
              <a:off x="2539530" y="325242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9" name="Freeform 528">
              <a:extLst>
                <a:ext uri="{FF2B5EF4-FFF2-40B4-BE49-F238E27FC236}">
                  <a16:creationId xmlns:a16="http://schemas.microsoft.com/office/drawing/2014/main" id="{57B6A557-36EC-A88B-C86C-F3C66400ADC3}"/>
                </a:ext>
              </a:extLst>
            </p:cNvPr>
            <p:cNvSpPr/>
            <p:nvPr/>
          </p:nvSpPr>
          <p:spPr>
            <a:xfrm>
              <a:off x="2644959" y="333891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0" name="Freeform 529">
              <a:extLst>
                <a:ext uri="{FF2B5EF4-FFF2-40B4-BE49-F238E27FC236}">
                  <a16:creationId xmlns:a16="http://schemas.microsoft.com/office/drawing/2014/main" id="{3917B180-B001-CA8E-282B-01A7312FBA34}"/>
                </a:ext>
              </a:extLst>
            </p:cNvPr>
            <p:cNvSpPr/>
            <p:nvPr/>
          </p:nvSpPr>
          <p:spPr>
            <a:xfrm>
              <a:off x="2666046" y="331521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1" name="Freeform 530">
              <a:extLst>
                <a:ext uri="{FF2B5EF4-FFF2-40B4-BE49-F238E27FC236}">
                  <a16:creationId xmlns:a16="http://schemas.microsoft.com/office/drawing/2014/main" id="{A065824F-14A6-3664-3083-E5FAC2BE46A3}"/>
                </a:ext>
              </a:extLst>
            </p:cNvPr>
            <p:cNvSpPr/>
            <p:nvPr/>
          </p:nvSpPr>
          <p:spPr>
            <a:xfrm>
              <a:off x="2649177" y="333891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2" name="Freeform 531">
              <a:extLst>
                <a:ext uri="{FF2B5EF4-FFF2-40B4-BE49-F238E27FC236}">
                  <a16:creationId xmlns:a16="http://schemas.microsoft.com/office/drawing/2014/main" id="{A53D7272-08AB-7687-B667-9CDE185FE967}"/>
                </a:ext>
              </a:extLst>
            </p:cNvPr>
            <p:cNvSpPr/>
            <p:nvPr/>
          </p:nvSpPr>
          <p:spPr>
            <a:xfrm>
              <a:off x="2670263" y="331521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3" name="Freeform 532">
              <a:extLst>
                <a:ext uri="{FF2B5EF4-FFF2-40B4-BE49-F238E27FC236}">
                  <a16:creationId xmlns:a16="http://schemas.microsoft.com/office/drawing/2014/main" id="{E7B905C2-2395-5970-007C-FC688DB1EE8D}"/>
                </a:ext>
              </a:extLst>
            </p:cNvPr>
            <p:cNvSpPr/>
            <p:nvPr/>
          </p:nvSpPr>
          <p:spPr>
            <a:xfrm>
              <a:off x="2654448" y="336023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4" name="Freeform 533">
              <a:extLst>
                <a:ext uri="{FF2B5EF4-FFF2-40B4-BE49-F238E27FC236}">
                  <a16:creationId xmlns:a16="http://schemas.microsoft.com/office/drawing/2014/main" id="{B4C210CB-0C1F-55EF-D099-BA9809C07D20}"/>
                </a:ext>
              </a:extLst>
            </p:cNvPr>
            <p:cNvSpPr/>
            <p:nvPr/>
          </p:nvSpPr>
          <p:spPr>
            <a:xfrm>
              <a:off x="2675534" y="333654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5" name="Freeform 534">
              <a:extLst>
                <a:ext uri="{FF2B5EF4-FFF2-40B4-BE49-F238E27FC236}">
                  <a16:creationId xmlns:a16="http://schemas.microsoft.com/office/drawing/2014/main" id="{23F738ED-A869-34A9-31AD-2537025AB69F}"/>
                </a:ext>
              </a:extLst>
            </p:cNvPr>
            <p:cNvSpPr/>
            <p:nvPr/>
          </p:nvSpPr>
          <p:spPr>
            <a:xfrm>
              <a:off x="2710326" y="338156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6" name="Freeform 535">
              <a:extLst>
                <a:ext uri="{FF2B5EF4-FFF2-40B4-BE49-F238E27FC236}">
                  <a16:creationId xmlns:a16="http://schemas.microsoft.com/office/drawing/2014/main" id="{75ADC81E-AD95-89A0-CA00-1B2F66C46AEE}"/>
                </a:ext>
              </a:extLst>
            </p:cNvPr>
            <p:cNvSpPr/>
            <p:nvPr/>
          </p:nvSpPr>
          <p:spPr>
            <a:xfrm>
              <a:off x="2731412" y="335786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7" name="Freeform 536">
              <a:extLst>
                <a:ext uri="{FF2B5EF4-FFF2-40B4-BE49-F238E27FC236}">
                  <a16:creationId xmlns:a16="http://schemas.microsoft.com/office/drawing/2014/main" id="{E1D95286-7028-E16D-B890-D3E20B163D0F}"/>
                </a:ext>
              </a:extLst>
            </p:cNvPr>
            <p:cNvSpPr/>
            <p:nvPr/>
          </p:nvSpPr>
          <p:spPr>
            <a:xfrm>
              <a:off x="2757770" y="340289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8" name="Freeform 537">
              <a:extLst>
                <a:ext uri="{FF2B5EF4-FFF2-40B4-BE49-F238E27FC236}">
                  <a16:creationId xmlns:a16="http://schemas.microsoft.com/office/drawing/2014/main" id="{A2F6987C-E803-2755-ABB4-906A28B560FD}"/>
                </a:ext>
              </a:extLst>
            </p:cNvPr>
            <p:cNvSpPr/>
            <p:nvPr/>
          </p:nvSpPr>
          <p:spPr>
            <a:xfrm>
              <a:off x="2778856" y="337919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9" name="Freeform 538">
              <a:extLst>
                <a:ext uri="{FF2B5EF4-FFF2-40B4-BE49-F238E27FC236}">
                  <a16:creationId xmlns:a16="http://schemas.microsoft.com/office/drawing/2014/main" id="{3B9C1336-230D-31B0-6C68-B2B81EE5BF75}"/>
                </a:ext>
              </a:extLst>
            </p:cNvPr>
            <p:cNvSpPr/>
            <p:nvPr/>
          </p:nvSpPr>
          <p:spPr>
            <a:xfrm>
              <a:off x="2771476" y="342540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0" name="Freeform 539">
              <a:extLst>
                <a:ext uri="{FF2B5EF4-FFF2-40B4-BE49-F238E27FC236}">
                  <a16:creationId xmlns:a16="http://schemas.microsoft.com/office/drawing/2014/main" id="{3792528E-4652-5486-3B83-AA0FAC0D6C9C}"/>
                </a:ext>
              </a:extLst>
            </p:cNvPr>
            <p:cNvSpPr/>
            <p:nvPr/>
          </p:nvSpPr>
          <p:spPr>
            <a:xfrm>
              <a:off x="2792562" y="340170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1" name="Freeform 540">
              <a:extLst>
                <a:ext uri="{FF2B5EF4-FFF2-40B4-BE49-F238E27FC236}">
                  <a16:creationId xmlns:a16="http://schemas.microsoft.com/office/drawing/2014/main" id="{43C3A28F-FF57-ADAA-E1FD-F7B0E4090FD3}"/>
                </a:ext>
              </a:extLst>
            </p:cNvPr>
            <p:cNvSpPr/>
            <p:nvPr/>
          </p:nvSpPr>
          <p:spPr>
            <a:xfrm>
              <a:off x="2775693" y="34467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2" name="Freeform 541">
              <a:extLst>
                <a:ext uri="{FF2B5EF4-FFF2-40B4-BE49-F238E27FC236}">
                  <a16:creationId xmlns:a16="http://schemas.microsoft.com/office/drawing/2014/main" id="{DAEE9E57-26D4-AE1F-E09E-96C6313A2629}"/>
                </a:ext>
              </a:extLst>
            </p:cNvPr>
            <p:cNvSpPr/>
            <p:nvPr/>
          </p:nvSpPr>
          <p:spPr>
            <a:xfrm>
              <a:off x="2796779" y="34230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3" name="Freeform 542">
              <a:extLst>
                <a:ext uri="{FF2B5EF4-FFF2-40B4-BE49-F238E27FC236}">
                  <a16:creationId xmlns:a16="http://schemas.microsoft.com/office/drawing/2014/main" id="{B074020F-B0F5-0F92-60D9-7B2E0CB69DF1}"/>
                </a:ext>
              </a:extLst>
            </p:cNvPr>
            <p:cNvSpPr/>
            <p:nvPr/>
          </p:nvSpPr>
          <p:spPr>
            <a:xfrm>
              <a:off x="2832625" y="34467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4" name="Freeform 543">
              <a:extLst>
                <a:ext uri="{FF2B5EF4-FFF2-40B4-BE49-F238E27FC236}">
                  <a16:creationId xmlns:a16="http://schemas.microsoft.com/office/drawing/2014/main" id="{38D651F6-91AC-8F0E-19AD-22DF999A56DE}"/>
                </a:ext>
              </a:extLst>
            </p:cNvPr>
            <p:cNvSpPr/>
            <p:nvPr/>
          </p:nvSpPr>
          <p:spPr>
            <a:xfrm>
              <a:off x="2853711" y="34230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5" name="Freeform 544">
              <a:extLst>
                <a:ext uri="{FF2B5EF4-FFF2-40B4-BE49-F238E27FC236}">
                  <a16:creationId xmlns:a16="http://schemas.microsoft.com/office/drawing/2014/main" id="{BAE528FB-93B4-4717-A796-06A782D7F5A4}"/>
                </a:ext>
              </a:extLst>
            </p:cNvPr>
            <p:cNvSpPr/>
            <p:nvPr/>
          </p:nvSpPr>
          <p:spPr>
            <a:xfrm>
              <a:off x="2846331" y="34467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6" name="Freeform 545">
              <a:extLst>
                <a:ext uri="{FF2B5EF4-FFF2-40B4-BE49-F238E27FC236}">
                  <a16:creationId xmlns:a16="http://schemas.microsoft.com/office/drawing/2014/main" id="{69DF2625-5D46-7545-29C7-239870C659CC}"/>
                </a:ext>
              </a:extLst>
            </p:cNvPr>
            <p:cNvSpPr/>
            <p:nvPr/>
          </p:nvSpPr>
          <p:spPr>
            <a:xfrm>
              <a:off x="2867417" y="34230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7" name="Freeform 546">
              <a:extLst>
                <a:ext uri="{FF2B5EF4-FFF2-40B4-BE49-F238E27FC236}">
                  <a16:creationId xmlns:a16="http://schemas.microsoft.com/office/drawing/2014/main" id="{28F7FCA0-5623-6B60-FA9F-2C5B316D4EAF}"/>
                </a:ext>
              </a:extLst>
            </p:cNvPr>
            <p:cNvSpPr/>
            <p:nvPr/>
          </p:nvSpPr>
          <p:spPr>
            <a:xfrm>
              <a:off x="2846331" y="34467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8" name="Freeform 547">
              <a:extLst>
                <a:ext uri="{FF2B5EF4-FFF2-40B4-BE49-F238E27FC236}">
                  <a16:creationId xmlns:a16="http://schemas.microsoft.com/office/drawing/2014/main" id="{BB07257B-0F9A-37F1-D1FF-CCB8D3A3379B}"/>
                </a:ext>
              </a:extLst>
            </p:cNvPr>
            <p:cNvSpPr/>
            <p:nvPr/>
          </p:nvSpPr>
          <p:spPr>
            <a:xfrm>
              <a:off x="2867417" y="34230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9" name="Freeform 548">
              <a:extLst>
                <a:ext uri="{FF2B5EF4-FFF2-40B4-BE49-F238E27FC236}">
                  <a16:creationId xmlns:a16="http://schemas.microsoft.com/office/drawing/2014/main" id="{29DBD951-B747-43CC-2353-EFBC696009D0}"/>
                </a:ext>
              </a:extLst>
            </p:cNvPr>
            <p:cNvSpPr/>
            <p:nvPr/>
          </p:nvSpPr>
          <p:spPr>
            <a:xfrm>
              <a:off x="2851603" y="344672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0" name="Freeform 549">
              <a:extLst>
                <a:ext uri="{FF2B5EF4-FFF2-40B4-BE49-F238E27FC236}">
                  <a16:creationId xmlns:a16="http://schemas.microsoft.com/office/drawing/2014/main" id="{22ED7E40-6689-F81F-8B7A-347A84979674}"/>
                </a:ext>
              </a:extLst>
            </p:cNvPr>
            <p:cNvSpPr/>
            <p:nvPr/>
          </p:nvSpPr>
          <p:spPr>
            <a:xfrm>
              <a:off x="2872688" y="342303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1" name="Freeform 550">
              <a:extLst>
                <a:ext uri="{FF2B5EF4-FFF2-40B4-BE49-F238E27FC236}">
                  <a16:creationId xmlns:a16="http://schemas.microsoft.com/office/drawing/2014/main" id="{EB05E7CD-39CD-9FE6-D64A-A5CAD8628660}"/>
                </a:ext>
              </a:extLst>
            </p:cNvPr>
            <p:cNvSpPr/>
            <p:nvPr/>
          </p:nvSpPr>
          <p:spPr>
            <a:xfrm>
              <a:off x="2865308" y="347042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2" name="Freeform 551">
              <a:extLst>
                <a:ext uri="{FF2B5EF4-FFF2-40B4-BE49-F238E27FC236}">
                  <a16:creationId xmlns:a16="http://schemas.microsoft.com/office/drawing/2014/main" id="{7DC5079B-62B1-2D35-C2F4-C20286AAFD44}"/>
                </a:ext>
              </a:extLst>
            </p:cNvPr>
            <p:cNvSpPr/>
            <p:nvPr/>
          </p:nvSpPr>
          <p:spPr>
            <a:xfrm>
              <a:off x="2886395" y="344672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3" name="Freeform 552">
              <a:extLst>
                <a:ext uri="{FF2B5EF4-FFF2-40B4-BE49-F238E27FC236}">
                  <a16:creationId xmlns:a16="http://schemas.microsoft.com/office/drawing/2014/main" id="{FBCAEBF9-74D5-F2BA-9298-A494E50D50C9}"/>
                </a:ext>
              </a:extLst>
            </p:cNvPr>
            <p:cNvSpPr/>
            <p:nvPr/>
          </p:nvSpPr>
          <p:spPr>
            <a:xfrm>
              <a:off x="2879014" y="347042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4" name="Freeform 553">
              <a:extLst>
                <a:ext uri="{FF2B5EF4-FFF2-40B4-BE49-F238E27FC236}">
                  <a16:creationId xmlns:a16="http://schemas.microsoft.com/office/drawing/2014/main" id="{E4FA5035-C0AF-5CD4-9688-C4BE5510FDC1}"/>
                </a:ext>
              </a:extLst>
            </p:cNvPr>
            <p:cNvSpPr/>
            <p:nvPr/>
          </p:nvSpPr>
          <p:spPr>
            <a:xfrm>
              <a:off x="2900100" y="344672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5" name="Freeform 554">
              <a:extLst>
                <a:ext uri="{FF2B5EF4-FFF2-40B4-BE49-F238E27FC236}">
                  <a16:creationId xmlns:a16="http://schemas.microsoft.com/office/drawing/2014/main" id="{8F49D392-D5AC-75B7-3D3A-143861135232}"/>
                </a:ext>
              </a:extLst>
            </p:cNvPr>
            <p:cNvSpPr/>
            <p:nvPr/>
          </p:nvSpPr>
          <p:spPr>
            <a:xfrm>
              <a:off x="3001313" y="35675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6" name="Freeform 555">
              <a:extLst>
                <a:ext uri="{FF2B5EF4-FFF2-40B4-BE49-F238E27FC236}">
                  <a16:creationId xmlns:a16="http://schemas.microsoft.com/office/drawing/2014/main" id="{D13B1D7A-16EE-DE30-8C53-C207F31A3229}"/>
                </a:ext>
              </a:extLst>
            </p:cNvPr>
            <p:cNvSpPr/>
            <p:nvPr/>
          </p:nvSpPr>
          <p:spPr>
            <a:xfrm>
              <a:off x="3022399" y="35438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7" name="Freeform 556">
              <a:extLst>
                <a:ext uri="{FF2B5EF4-FFF2-40B4-BE49-F238E27FC236}">
                  <a16:creationId xmlns:a16="http://schemas.microsoft.com/office/drawing/2014/main" id="{EEC87DF3-B0F5-D019-E9A9-EF57705060D7}"/>
                </a:ext>
              </a:extLst>
            </p:cNvPr>
            <p:cNvSpPr/>
            <p:nvPr/>
          </p:nvSpPr>
          <p:spPr>
            <a:xfrm>
              <a:off x="3005530" y="356757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8" name="Freeform 557">
              <a:extLst>
                <a:ext uri="{FF2B5EF4-FFF2-40B4-BE49-F238E27FC236}">
                  <a16:creationId xmlns:a16="http://schemas.microsoft.com/office/drawing/2014/main" id="{A96C0BA3-5F02-95F1-AFB4-C1AE0B1F20AB}"/>
                </a:ext>
              </a:extLst>
            </p:cNvPr>
            <p:cNvSpPr/>
            <p:nvPr/>
          </p:nvSpPr>
          <p:spPr>
            <a:xfrm>
              <a:off x="3026616" y="354388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9" name="Freeform 558">
              <a:extLst>
                <a:ext uri="{FF2B5EF4-FFF2-40B4-BE49-F238E27FC236}">
                  <a16:creationId xmlns:a16="http://schemas.microsoft.com/office/drawing/2014/main" id="{C6C8AF5C-62E9-F260-5253-B101974C359B}"/>
                </a:ext>
              </a:extLst>
            </p:cNvPr>
            <p:cNvSpPr/>
            <p:nvPr/>
          </p:nvSpPr>
          <p:spPr>
            <a:xfrm>
              <a:off x="3043485" y="35924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0" name="Freeform 559">
              <a:extLst>
                <a:ext uri="{FF2B5EF4-FFF2-40B4-BE49-F238E27FC236}">
                  <a16:creationId xmlns:a16="http://schemas.microsoft.com/office/drawing/2014/main" id="{6A4492EF-44F4-4D6B-8C4D-49FAD51DB4E7}"/>
                </a:ext>
              </a:extLst>
            </p:cNvPr>
            <p:cNvSpPr/>
            <p:nvPr/>
          </p:nvSpPr>
          <p:spPr>
            <a:xfrm>
              <a:off x="3064571" y="35687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1" name="Freeform 560">
              <a:extLst>
                <a:ext uri="{FF2B5EF4-FFF2-40B4-BE49-F238E27FC236}">
                  <a16:creationId xmlns:a16="http://schemas.microsoft.com/office/drawing/2014/main" id="{BA85992F-0E15-B049-42F4-2CF44F1E4A39}"/>
                </a:ext>
              </a:extLst>
            </p:cNvPr>
            <p:cNvSpPr/>
            <p:nvPr/>
          </p:nvSpPr>
          <p:spPr>
            <a:xfrm>
              <a:off x="3043485" y="35924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2" name="Freeform 561">
              <a:extLst>
                <a:ext uri="{FF2B5EF4-FFF2-40B4-BE49-F238E27FC236}">
                  <a16:creationId xmlns:a16="http://schemas.microsoft.com/office/drawing/2014/main" id="{446F04DB-10C6-75C4-1450-AC3C8E1F62C9}"/>
                </a:ext>
              </a:extLst>
            </p:cNvPr>
            <p:cNvSpPr/>
            <p:nvPr/>
          </p:nvSpPr>
          <p:spPr>
            <a:xfrm>
              <a:off x="3064571" y="35687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3" name="Freeform 562">
              <a:extLst>
                <a:ext uri="{FF2B5EF4-FFF2-40B4-BE49-F238E27FC236}">
                  <a16:creationId xmlns:a16="http://schemas.microsoft.com/office/drawing/2014/main" id="{AC0A362E-24DE-5FBD-EB1D-827C98916DBA}"/>
                </a:ext>
              </a:extLst>
            </p:cNvPr>
            <p:cNvSpPr/>
            <p:nvPr/>
          </p:nvSpPr>
          <p:spPr>
            <a:xfrm>
              <a:off x="3043485" y="35924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4" name="Freeform 563">
              <a:extLst>
                <a:ext uri="{FF2B5EF4-FFF2-40B4-BE49-F238E27FC236}">
                  <a16:creationId xmlns:a16="http://schemas.microsoft.com/office/drawing/2014/main" id="{303186C8-1C8E-B7F2-F6CA-C4CA702623D5}"/>
                </a:ext>
              </a:extLst>
            </p:cNvPr>
            <p:cNvSpPr/>
            <p:nvPr/>
          </p:nvSpPr>
          <p:spPr>
            <a:xfrm>
              <a:off x="3064571" y="35687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5" name="Freeform 564">
              <a:extLst>
                <a:ext uri="{FF2B5EF4-FFF2-40B4-BE49-F238E27FC236}">
                  <a16:creationId xmlns:a16="http://schemas.microsoft.com/office/drawing/2014/main" id="{A86811C4-FC8A-22EC-47BE-790B5B0B5C03}"/>
                </a:ext>
              </a:extLst>
            </p:cNvPr>
            <p:cNvSpPr/>
            <p:nvPr/>
          </p:nvSpPr>
          <p:spPr>
            <a:xfrm>
              <a:off x="3052974" y="35924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6" name="Freeform 565">
              <a:extLst>
                <a:ext uri="{FF2B5EF4-FFF2-40B4-BE49-F238E27FC236}">
                  <a16:creationId xmlns:a16="http://schemas.microsoft.com/office/drawing/2014/main" id="{657FFB64-74CC-BA40-A2C9-EAA7922EA313}"/>
                </a:ext>
              </a:extLst>
            </p:cNvPr>
            <p:cNvSpPr/>
            <p:nvPr/>
          </p:nvSpPr>
          <p:spPr>
            <a:xfrm>
              <a:off x="3074060" y="35687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7" name="Freeform 566">
              <a:extLst>
                <a:ext uri="{FF2B5EF4-FFF2-40B4-BE49-F238E27FC236}">
                  <a16:creationId xmlns:a16="http://schemas.microsoft.com/office/drawing/2014/main" id="{F507E9C0-23C8-532C-9D0C-9BFCAA660342}"/>
                </a:ext>
              </a:extLst>
            </p:cNvPr>
            <p:cNvSpPr/>
            <p:nvPr/>
          </p:nvSpPr>
          <p:spPr>
            <a:xfrm>
              <a:off x="3062462" y="359245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8" name="Freeform 567">
              <a:extLst>
                <a:ext uri="{FF2B5EF4-FFF2-40B4-BE49-F238E27FC236}">
                  <a16:creationId xmlns:a16="http://schemas.microsoft.com/office/drawing/2014/main" id="{908F5A18-6D89-F32D-BB89-238758D9CC88}"/>
                </a:ext>
              </a:extLst>
            </p:cNvPr>
            <p:cNvSpPr/>
            <p:nvPr/>
          </p:nvSpPr>
          <p:spPr>
            <a:xfrm>
              <a:off x="3083548" y="35687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9" name="Freeform 568">
              <a:extLst>
                <a:ext uri="{FF2B5EF4-FFF2-40B4-BE49-F238E27FC236}">
                  <a16:creationId xmlns:a16="http://schemas.microsoft.com/office/drawing/2014/main" id="{9277B61A-9D78-1114-F94C-89F5498737C3}"/>
                </a:ext>
              </a:extLst>
            </p:cNvPr>
            <p:cNvSpPr/>
            <p:nvPr/>
          </p:nvSpPr>
          <p:spPr>
            <a:xfrm>
              <a:off x="3071951" y="3619707"/>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0" name="Freeform 569">
              <a:extLst>
                <a:ext uri="{FF2B5EF4-FFF2-40B4-BE49-F238E27FC236}">
                  <a16:creationId xmlns:a16="http://schemas.microsoft.com/office/drawing/2014/main" id="{6460408A-64C1-AC5E-0765-FE48C86C3F77}"/>
                </a:ext>
              </a:extLst>
            </p:cNvPr>
            <p:cNvSpPr/>
            <p:nvPr/>
          </p:nvSpPr>
          <p:spPr>
            <a:xfrm>
              <a:off x="3093037" y="35960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1" name="Freeform 570">
              <a:extLst>
                <a:ext uri="{FF2B5EF4-FFF2-40B4-BE49-F238E27FC236}">
                  <a16:creationId xmlns:a16="http://schemas.microsoft.com/office/drawing/2014/main" id="{94E75B3F-56F4-07AD-62BC-72666B2C10B3}"/>
                </a:ext>
              </a:extLst>
            </p:cNvPr>
            <p:cNvSpPr/>
            <p:nvPr/>
          </p:nvSpPr>
          <p:spPr>
            <a:xfrm>
              <a:off x="3104635" y="364695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2" name="Freeform 571">
              <a:extLst>
                <a:ext uri="{FF2B5EF4-FFF2-40B4-BE49-F238E27FC236}">
                  <a16:creationId xmlns:a16="http://schemas.microsoft.com/office/drawing/2014/main" id="{FDC96C79-DB9A-FC99-660C-06F5F66121AF}"/>
                </a:ext>
              </a:extLst>
            </p:cNvPr>
            <p:cNvSpPr/>
            <p:nvPr/>
          </p:nvSpPr>
          <p:spPr>
            <a:xfrm>
              <a:off x="3125720" y="362326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3" name="Freeform 572">
              <a:extLst>
                <a:ext uri="{FF2B5EF4-FFF2-40B4-BE49-F238E27FC236}">
                  <a16:creationId xmlns:a16="http://schemas.microsoft.com/office/drawing/2014/main" id="{E2A521A1-2BD6-1AEF-FD88-EA84A9885D71}"/>
                </a:ext>
              </a:extLst>
            </p:cNvPr>
            <p:cNvSpPr/>
            <p:nvPr/>
          </p:nvSpPr>
          <p:spPr>
            <a:xfrm>
              <a:off x="3118340" y="367539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4" name="Freeform 573">
              <a:extLst>
                <a:ext uri="{FF2B5EF4-FFF2-40B4-BE49-F238E27FC236}">
                  <a16:creationId xmlns:a16="http://schemas.microsoft.com/office/drawing/2014/main" id="{D2B10431-F9B2-8CE2-0B53-8A5B4F8062C0}"/>
                </a:ext>
              </a:extLst>
            </p:cNvPr>
            <p:cNvSpPr/>
            <p:nvPr/>
          </p:nvSpPr>
          <p:spPr>
            <a:xfrm>
              <a:off x="3139426" y="365169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5" name="Freeform 574">
              <a:extLst>
                <a:ext uri="{FF2B5EF4-FFF2-40B4-BE49-F238E27FC236}">
                  <a16:creationId xmlns:a16="http://schemas.microsoft.com/office/drawing/2014/main" id="{901464DB-4DE4-E1DD-2AAA-6E4EB659BA3A}"/>
                </a:ext>
              </a:extLst>
            </p:cNvPr>
            <p:cNvSpPr/>
            <p:nvPr/>
          </p:nvSpPr>
          <p:spPr>
            <a:xfrm>
              <a:off x="3146807" y="367539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6" name="Freeform 575">
              <a:extLst>
                <a:ext uri="{FF2B5EF4-FFF2-40B4-BE49-F238E27FC236}">
                  <a16:creationId xmlns:a16="http://schemas.microsoft.com/office/drawing/2014/main" id="{E1E46BF1-3F41-0BEC-369C-E6719C152183}"/>
                </a:ext>
              </a:extLst>
            </p:cNvPr>
            <p:cNvSpPr/>
            <p:nvPr/>
          </p:nvSpPr>
          <p:spPr>
            <a:xfrm>
              <a:off x="3167892" y="365169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7" name="Freeform 576">
              <a:extLst>
                <a:ext uri="{FF2B5EF4-FFF2-40B4-BE49-F238E27FC236}">
                  <a16:creationId xmlns:a16="http://schemas.microsoft.com/office/drawing/2014/main" id="{7B14FEB3-BC90-655B-5ED3-995E0E3E2074}"/>
                </a:ext>
              </a:extLst>
            </p:cNvPr>
            <p:cNvSpPr/>
            <p:nvPr/>
          </p:nvSpPr>
          <p:spPr>
            <a:xfrm>
              <a:off x="3156295" y="367539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8" name="Freeform 577">
              <a:extLst>
                <a:ext uri="{FF2B5EF4-FFF2-40B4-BE49-F238E27FC236}">
                  <a16:creationId xmlns:a16="http://schemas.microsoft.com/office/drawing/2014/main" id="{C25D43FD-BBC0-353C-54D9-8EA2B494A79B}"/>
                </a:ext>
              </a:extLst>
            </p:cNvPr>
            <p:cNvSpPr/>
            <p:nvPr/>
          </p:nvSpPr>
          <p:spPr>
            <a:xfrm>
              <a:off x="3177381" y="365169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9" name="Freeform 578">
              <a:extLst>
                <a:ext uri="{FF2B5EF4-FFF2-40B4-BE49-F238E27FC236}">
                  <a16:creationId xmlns:a16="http://schemas.microsoft.com/office/drawing/2014/main" id="{6EC2C2FE-AD5F-4772-96F1-2482FDC33310}"/>
                </a:ext>
              </a:extLst>
            </p:cNvPr>
            <p:cNvSpPr/>
            <p:nvPr/>
          </p:nvSpPr>
          <p:spPr>
            <a:xfrm>
              <a:off x="3170001" y="367539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0" name="Freeform 579">
              <a:extLst>
                <a:ext uri="{FF2B5EF4-FFF2-40B4-BE49-F238E27FC236}">
                  <a16:creationId xmlns:a16="http://schemas.microsoft.com/office/drawing/2014/main" id="{856BE6C5-371F-8B6B-F374-CF2EE8557917}"/>
                </a:ext>
              </a:extLst>
            </p:cNvPr>
            <p:cNvSpPr/>
            <p:nvPr/>
          </p:nvSpPr>
          <p:spPr>
            <a:xfrm>
              <a:off x="3191087" y="365169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1" name="Freeform 580">
              <a:extLst>
                <a:ext uri="{FF2B5EF4-FFF2-40B4-BE49-F238E27FC236}">
                  <a16:creationId xmlns:a16="http://schemas.microsoft.com/office/drawing/2014/main" id="{22156E11-244C-0169-7117-518DC5758B49}"/>
                </a:ext>
              </a:extLst>
            </p:cNvPr>
            <p:cNvSpPr/>
            <p:nvPr/>
          </p:nvSpPr>
          <p:spPr>
            <a:xfrm>
              <a:off x="3170001" y="3675393"/>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2" name="Freeform 581">
              <a:extLst>
                <a:ext uri="{FF2B5EF4-FFF2-40B4-BE49-F238E27FC236}">
                  <a16:creationId xmlns:a16="http://schemas.microsoft.com/office/drawing/2014/main" id="{1B90BF27-792C-830E-DF6A-3F903AFAA0F6}"/>
                </a:ext>
              </a:extLst>
            </p:cNvPr>
            <p:cNvSpPr/>
            <p:nvPr/>
          </p:nvSpPr>
          <p:spPr>
            <a:xfrm>
              <a:off x="3191087" y="365169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3" name="Freeform 582">
              <a:extLst>
                <a:ext uri="{FF2B5EF4-FFF2-40B4-BE49-F238E27FC236}">
                  <a16:creationId xmlns:a16="http://schemas.microsoft.com/office/drawing/2014/main" id="{47BAB6D4-5EA7-6F6E-2A98-D45558AE415C}"/>
                </a:ext>
              </a:extLst>
            </p:cNvPr>
            <p:cNvSpPr/>
            <p:nvPr/>
          </p:nvSpPr>
          <p:spPr>
            <a:xfrm>
              <a:off x="3240639" y="3737002"/>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4" name="Freeform 583">
              <a:extLst>
                <a:ext uri="{FF2B5EF4-FFF2-40B4-BE49-F238E27FC236}">
                  <a16:creationId xmlns:a16="http://schemas.microsoft.com/office/drawing/2014/main" id="{8060166F-1ADE-CF1F-F8EC-56EBA80E301F}"/>
                </a:ext>
              </a:extLst>
            </p:cNvPr>
            <p:cNvSpPr/>
            <p:nvPr/>
          </p:nvSpPr>
          <p:spPr>
            <a:xfrm>
              <a:off x="3261725" y="371330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5" name="Freeform 584">
              <a:extLst>
                <a:ext uri="{FF2B5EF4-FFF2-40B4-BE49-F238E27FC236}">
                  <a16:creationId xmlns:a16="http://schemas.microsoft.com/office/drawing/2014/main" id="{32F86BCC-4E19-5122-019C-6EEBBB10D861}"/>
                </a:ext>
              </a:extLst>
            </p:cNvPr>
            <p:cNvSpPr/>
            <p:nvPr/>
          </p:nvSpPr>
          <p:spPr>
            <a:xfrm>
              <a:off x="3254345" y="376780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6" name="Freeform 585">
              <a:extLst>
                <a:ext uri="{FF2B5EF4-FFF2-40B4-BE49-F238E27FC236}">
                  <a16:creationId xmlns:a16="http://schemas.microsoft.com/office/drawing/2014/main" id="{8FBD3B40-92AC-679A-E6FE-AFCD8E997F79}"/>
                </a:ext>
              </a:extLst>
            </p:cNvPr>
            <p:cNvSpPr/>
            <p:nvPr/>
          </p:nvSpPr>
          <p:spPr>
            <a:xfrm>
              <a:off x="3275431" y="374411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7" name="Freeform 586">
              <a:extLst>
                <a:ext uri="{FF2B5EF4-FFF2-40B4-BE49-F238E27FC236}">
                  <a16:creationId xmlns:a16="http://schemas.microsoft.com/office/drawing/2014/main" id="{AE91A0A0-9AEA-8168-2CC6-6FB34625D67C}"/>
                </a:ext>
              </a:extLst>
            </p:cNvPr>
            <p:cNvSpPr/>
            <p:nvPr/>
          </p:nvSpPr>
          <p:spPr>
            <a:xfrm>
              <a:off x="3258562" y="379979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8" name="Freeform 587">
              <a:extLst>
                <a:ext uri="{FF2B5EF4-FFF2-40B4-BE49-F238E27FC236}">
                  <a16:creationId xmlns:a16="http://schemas.microsoft.com/office/drawing/2014/main" id="{0448A4BC-0990-9D9B-4456-620C9DFD6857}"/>
                </a:ext>
              </a:extLst>
            </p:cNvPr>
            <p:cNvSpPr/>
            <p:nvPr/>
          </p:nvSpPr>
          <p:spPr>
            <a:xfrm>
              <a:off x="3279649" y="377610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9" name="Freeform 588">
              <a:extLst>
                <a:ext uri="{FF2B5EF4-FFF2-40B4-BE49-F238E27FC236}">
                  <a16:creationId xmlns:a16="http://schemas.microsoft.com/office/drawing/2014/main" id="{FB7EB7FE-DFF8-B0A2-B355-62FC04C274B1}"/>
                </a:ext>
              </a:extLst>
            </p:cNvPr>
            <p:cNvSpPr/>
            <p:nvPr/>
          </p:nvSpPr>
          <p:spPr>
            <a:xfrm>
              <a:off x="3268051" y="3799796"/>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0" name="Freeform 589">
              <a:extLst>
                <a:ext uri="{FF2B5EF4-FFF2-40B4-BE49-F238E27FC236}">
                  <a16:creationId xmlns:a16="http://schemas.microsoft.com/office/drawing/2014/main" id="{E59AB76B-9B70-AF73-27DA-A17B8E704D2F}"/>
                </a:ext>
              </a:extLst>
            </p:cNvPr>
            <p:cNvSpPr/>
            <p:nvPr/>
          </p:nvSpPr>
          <p:spPr>
            <a:xfrm>
              <a:off x="3289137" y="377610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1" name="Freeform 590">
              <a:extLst>
                <a:ext uri="{FF2B5EF4-FFF2-40B4-BE49-F238E27FC236}">
                  <a16:creationId xmlns:a16="http://schemas.microsoft.com/office/drawing/2014/main" id="{43C9A476-5C61-337D-40DA-EE9D75CFCA11}"/>
                </a:ext>
              </a:extLst>
            </p:cNvPr>
            <p:cNvSpPr/>
            <p:nvPr/>
          </p:nvSpPr>
          <p:spPr>
            <a:xfrm>
              <a:off x="3273323" y="38329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2" name="Freeform 591">
              <a:extLst>
                <a:ext uri="{FF2B5EF4-FFF2-40B4-BE49-F238E27FC236}">
                  <a16:creationId xmlns:a16="http://schemas.microsoft.com/office/drawing/2014/main" id="{ABEC22E0-9A3D-C7FB-99DB-EC8428721F9E}"/>
                </a:ext>
              </a:extLst>
            </p:cNvPr>
            <p:cNvSpPr/>
            <p:nvPr/>
          </p:nvSpPr>
          <p:spPr>
            <a:xfrm>
              <a:off x="3294408" y="38092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3" name="Freeform 592">
              <a:extLst>
                <a:ext uri="{FF2B5EF4-FFF2-40B4-BE49-F238E27FC236}">
                  <a16:creationId xmlns:a16="http://schemas.microsoft.com/office/drawing/2014/main" id="{70787871-4AB9-29E6-80F3-25E9E2545B3C}"/>
                </a:ext>
              </a:extLst>
            </p:cNvPr>
            <p:cNvSpPr/>
            <p:nvPr/>
          </p:nvSpPr>
          <p:spPr>
            <a:xfrm>
              <a:off x="3277540" y="38329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4" name="Freeform 593">
              <a:extLst>
                <a:ext uri="{FF2B5EF4-FFF2-40B4-BE49-F238E27FC236}">
                  <a16:creationId xmlns:a16="http://schemas.microsoft.com/office/drawing/2014/main" id="{F40D0EF9-B44C-36FC-DB17-56519481CC62}"/>
                </a:ext>
              </a:extLst>
            </p:cNvPr>
            <p:cNvSpPr/>
            <p:nvPr/>
          </p:nvSpPr>
          <p:spPr>
            <a:xfrm>
              <a:off x="3298625" y="38092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5" name="Freeform 594">
              <a:extLst>
                <a:ext uri="{FF2B5EF4-FFF2-40B4-BE49-F238E27FC236}">
                  <a16:creationId xmlns:a16="http://schemas.microsoft.com/office/drawing/2014/main" id="{B19F7945-0CF0-2D80-6D04-08869B3A4017}"/>
                </a:ext>
              </a:extLst>
            </p:cNvPr>
            <p:cNvSpPr/>
            <p:nvPr/>
          </p:nvSpPr>
          <p:spPr>
            <a:xfrm>
              <a:off x="3292300" y="38329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6" name="Freeform 595">
              <a:extLst>
                <a:ext uri="{FF2B5EF4-FFF2-40B4-BE49-F238E27FC236}">
                  <a16:creationId xmlns:a16="http://schemas.microsoft.com/office/drawing/2014/main" id="{D21908FA-CFF2-D536-7A11-D3151ACA368C}"/>
                </a:ext>
              </a:extLst>
            </p:cNvPr>
            <p:cNvSpPr/>
            <p:nvPr/>
          </p:nvSpPr>
          <p:spPr>
            <a:xfrm>
              <a:off x="3313386" y="38092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7" name="Freeform 596">
              <a:extLst>
                <a:ext uri="{FF2B5EF4-FFF2-40B4-BE49-F238E27FC236}">
                  <a16:creationId xmlns:a16="http://schemas.microsoft.com/office/drawing/2014/main" id="{CCA77438-DB80-A243-5811-143D58B13AF7}"/>
                </a:ext>
              </a:extLst>
            </p:cNvPr>
            <p:cNvSpPr/>
            <p:nvPr/>
          </p:nvSpPr>
          <p:spPr>
            <a:xfrm>
              <a:off x="3292300" y="3832970"/>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8" name="Freeform 597">
              <a:extLst>
                <a:ext uri="{FF2B5EF4-FFF2-40B4-BE49-F238E27FC236}">
                  <a16:creationId xmlns:a16="http://schemas.microsoft.com/office/drawing/2014/main" id="{2D92F7B5-43FA-9E96-9E8B-1D1FC297FFF6}"/>
                </a:ext>
              </a:extLst>
            </p:cNvPr>
            <p:cNvSpPr/>
            <p:nvPr/>
          </p:nvSpPr>
          <p:spPr>
            <a:xfrm>
              <a:off x="3313386" y="380927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9" name="Freeform 598">
              <a:extLst>
                <a:ext uri="{FF2B5EF4-FFF2-40B4-BE49-F238E27FC236}">
                  <a16:creationId xmlns:a16="http://schemas.microsoft.com/office/drawing/2014/main" id="{EF0AA835-3129-9CB1-FAA1-1E65A279A0E4}"/>
                </a:ext>
              </a:extLst>
            </p:cNvPr>
            <p:cNvSpPr/>
            <p:nvPr/>
          </p:nvSpPr>
          <p:spPr>
            <a:xfrm>
              <a:off x="3394567"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0" name="Freeform 599">
              <a:extLst>
                <a:ext uri="{FF2B5EF4-FFF2-40B4-BE49-F238E27FC236}">
                  <a16:creationId xmlns:a16="http://schemas.microsoft.com/office/drawing/2014/main" id="{7AA1DB62-29D1-558C-94DE-BECC39CB9F29}"/>
                </a:ext>
              </a:extLst>
            </p:cNvPr>
            <p:cNvSpPr/>
            <p:nvPr/>
          </p:nvSpPr>
          <p:spPr>
            <a:xfrm>
              <a:off x="341565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1" name="Freeform 600">
              <a:extLst>
                <a:ext uri="{FF2B5EF4-FFF2-40B4-BE49-F238E27FC236}">
                  <a16:creationId xmlns:a16="http://schemas.microsoft.com/office/drawing/2014/main" id="{66747F2D-6F90-0BC9-3BFE-625A84C236BF}"/>
                </a:ext>
              </a:extLst>
            </p:cNvPr>
            <p:cNvSpPr/>
            <p:nvPr/>
          </p:nvSpPr>
          <p:spPr>
            <a:xfrm>
              <a:off x="3409327"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2" name="Freeform 601">
              <a:extLst>
                <a:ext uri="{FF2B5EF4-FFF2-40B4-BE49-F238E27FC236}">
                  <a16:creationId xmlns:a16="http://schemas.microsoft.com/office/drawing/2014/main" id="{15E053B5-A4BE-F448-8C21-2A8F2AAE76D6}"/>
                </a:ext>
              </a:extLst>
            </p:cNvPr>
            <p:cNvSpPr/>
            <p:nvPr/>
          </p:nvSpPr>
          <p:spPr>
            <a:xfrm>
              <a:off x="343041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3" name="Freeform 602">
              <a:extLst>
                <a:ext uri="{FF2B5EF4-FFF2-40B4-BE49-F238E27FC236}">
                  <a16:creationId xmlns:a16="http://schemas.microsoft.com/office/drawing/2014/main" id="{A7D3BF1A-81F8-0DB1-C1C2-9B563CC9C46D}"/>
                </a:ext>
              </a:extLst>
            </p:cNvPr>
            <p:cNvSpPr/>
            <p:nvPr/>
          </p:nvSpPr>
          <p:spPr>
            <a:xfrm>
              <a:off x="3427250"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4" name="Freeform 603">
              <a:extLst>
                <a:ext uri="{FF2B5EF4-FFF2-40B4-BE49-F238E27FC236}">
                  <a16:creationId xmlns:a16="http://schemas.microsoft.com/office/drawing/2014/main" id="{A32FB7E4-4FA0-DE53-49C0-15A050798343}"/>
                </a:ext>
              </a:extLst>
            </p:cNvPr>
            <p:cNvSpPr/>
            <p:nvPr/>
          </p:nvSpPr>
          <p:spPr>
            <a:xfrm>
              <a:off x="3448336"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5" name="Freeform 604">
              <a:extLst>
                <a:ext uri="{FF2B5EF4-FFF2-40B4-BE49-F238E27FC236}">
                  <a16:creationId xmlns:a16="http://schemas.microsoft.com/office/drawing/2014/main" id="{648AD434-D45E-057B-2093-0C06A42536BE}"/>
                </a:ext>
              </a:extLst>
            </p:cNvPr>
            <p:cNvSpPr/>
            <p:nvPr/>
          </p:nvSpPr>
          <p:spPr>
            <a:xfrm>
              <a:off x="3446228"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6" name="Freeform 605">
              <a:extLst>
                <a:ext uri="{FF2B5EF4-FFF2-40B4-BE49-F238E27FC236}">
                  <a16:creationId xmlns:a16="http://schemas.microsoft.com/office/drawing/2014/main" id="{615C4D81-2940-9978-07B7-D4E5636951DA}"/>
                </a:ext>
              </a:extLst>
            </p:cNvPr>
            <p:cNvSpPr/>
            <p:nvPr/>
          </p:nvSpPr>
          <p:spPr>
            <a:xfrm>
              <a:off x="3467314"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7" name="Freeform 606">
              <a:extLst>
                <a:ext uri="{FF2B5EF4-FFF2-40B4-BE49-F238E27FC236}">
                  <a16:creationId xmlns:a16="http://schemas.microsoft.com/office/drawing/2014/main" id="{9694B075-2C2F-BA57-889E-DFEDD11ED6C2}"/>
                </a:ext>
              </a:extLst>
            </p:cNvPr>
            <p:cNvSpPr/>
            <p:nvPr/>
          </p:nvSpPr>
          <p:spPr>
            <a:xfrm>
              <a:off x="3460988"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8" name="Freeform 607">
              <a:extLst>
                <a:ext uri="{FF2B5EF4-FFF2-40B4-BE49-F238E27FC236}">
                  <a16:creationId xmlns:a16="http://schemas.microsoft.com/office/drawing/2014/main" id="{A2AF803E-AEE6-2D02-27B7-0F0E95DA23CB}"/>
                </a:ext>
              </a:extLst>
            </p:cNvPr>
            <p:cNvSpPr/>
            <p:nvPr/>
          </p:nvSpPr>
          <p:spPr>
            <a:xfrm>
              <a:off x="348207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9" name="Freeform 608">
              <a:extLst>
                <a:ext uri="{FF2B5EF4-FFF2-40B4-BE49-F238E27FC236}">
                  <a16:creationId xmlns:a16="http://schemas.microsoft.com/office/drawing/2014/main" id="{265E4014-A897-A23E-8ADE-86EACE5FFD2B}"/>
                </a:ext>
              </a:extLst>
            </p:cNvPr>
            <p:cNvSpPr/>
            <p:nvPr/>
          </p:nvSpPr>
          <p:spPr>
            <a:xfrm>
              <a:off x="3460988"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0" name="Freeform 609">
              <a:extLst>
                <a:ext uri="{FF2B5EF4-FFF2-40B4-BE49-F238E27FC236}">
                  <a16:creationId xmlns:a16="http://schemas.microsoft.com/office/drawing/2014/main" id="{789D2403-3D81-F143-5050-F6FD264261EB}"/>
                </a:ext>
              </a:extLst>
            </p:cNvPr>
            <p:cNvSpPr/>
            <p:nvPr/>
          </p:nvSpPr>
          <p:spPr>
            <a:xfrm>
              <a:off x="348207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1" name="Freeform 610">
              <a:extLst>
                <a:ext uri="{FF2B5EF4-FFF2-40B4-BE49-F238E27FC236}">
                  <a16:creationId xmlns:a16="http://schemas.microsoft.com/office/drawing/2014/main" id="{B34C9CD0-6172-AC9C-4094-860D258B030D}"/>
                </a:ext>
              </a:extLst>
            </p:cNvPr>
            <p:cNvSpPr/>
            <p:nvPr/>
          </p:nvSpPr>
          <p:spPr>
            <a:xfrm>
              <a:off x="3484182"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2" name="Freeform 611">
              <a:extLst>
                <a:ext uri="{FF2B5EF4-FFF2-40B4-BE49-F238E27FC236}">
                  <a16:creationId xmlns:a16="http://schemas.microsoft.com/office/drawing/2014/main" id="{8C785DBA-912D-11A1-D023-06A165287CB7}"/>
                </a:ext>
              </a:extLst>
            </p:cNvPr>
            <p:cNvSpPr/>
            <p:nvPr/>
          </p:nvSpPr>
          <p:spPr>
            <a:xfrm>
              <a:off x="3505268"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3" name="Freeform 612">
              <a:extLst>
                <a:ext uri="{FF2B5EF4-FFF2-40B4-BE49-F238E27FC236}">
                  <a16:creationId xmlns:a16="http://schemas.microsoft.com/office/drawing/2014/main" id="{24826D0C-22AB-B2ED-4A91-73ABB3EAF947}"/>
                </a:ext>
              </a:extLst>
            </p:cNvPr>
            <p:cNvSpPr/>
            <p:nvPr/>
          </p:nvSpPr>
          <p:spPr>
            <a:xfrm>
              <a:off x="3493671"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4" name="Freeform 613">
              <a:extLst>
                <a:ext uri="{FF2B5EF4-FFF2-40B4-BE49-F238E27FC236}">
                  <a16:creationId xmlns:a16="http://schemas.microsoft.com/office/drawing/2014/main" id="{EF120C17-D412-49D2-A973-004D03925A8C}"/>
                </a:ext>
              </a:extLst>
            </p:cNvPr>
            <p:cNvSpPr/>
            <p:nvPr/>
          </p:nvSpPr>
          <p:spPr>
            <a:xfrm>
              <a:off x="3514757"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5" name="Freeform 614">
              <a:extLst>
                <a:ext uri="{FF2B5EF4-FFF2-40B4-BE49-F238E27FC236}">
                  <a16:creationId xmlns:a16="http://schemas.microsoft.com/office/drawing/2014/main" id="{1315BA19-DE97-D780-08E9-1D7B0C750D50}"/>
                </a:ext>
              </a:extLst>
            </p:cNvPr>
            <p:cNvSpPr/>
            <p:nvPr/>
          </p:nvSpPr>
          <p:spPr>
            <a:xfrm>
              <a:off x="3507377"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6" name="Freeform 615">
              <a:extLst>
                <a:ext uri="{FF2B5EF4-FFF2-40B4-BE49-F238E27FC236}">
                  <a16:creationId xmlns:a16="http://schemas.microsoft.com/office/drawing/2014/main" id="{5189EF89-C9D3-F7F4-277B-D34E9A196F54}"/>
                </a:ext>
              </a:extLst>
            </p:cNvPr>
            <p:cNvSpPr/>
            <p:nvPr/>
          </p:nvSpPr>
          <p:spPr>
            <a:xfrm>
              <a:off x="352846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7" name="Freeform 616">
              <a:extLst>
                <a:ext uri="{FF2B5EF4-FFF2-40B4-BE49-F238E27FC236}">
                  <a16:creationId xmlns:a16="http://schemas.microsoft.com/office/drawing/2014/main" id="{31E8284F-CA7E-A2BA-45AF-13DD8E954251}"/>
                </a:ext>
              </a:extLst>
            </p:cNvPr>
            <p:cNvSpPr/>
            <p:nvPr/>
          </p:nvSpPr>
          <p:spPr>
            <a:xfrm>
              <a:off x="3559038" y="3869699"/>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8" name="Freeform 617">
              <a:extLst>
                <a:ext uri="{FF2B5EF4-FFF2-40B4-BE49-F238E27FC236}">
                  <a16:creationId xmlns:a16="http://schemas.microsoft.com/office/drawing/2014/main" id="{ED074B31-739B-524F-5F72-91C2D0BF854C}"/>
                </a:ext>
              </a:extLst>
            </p:cNvPr>
            <p:cNvSpPr/>
            <p:nvPr/>
          </p:nvSpPr>
          <p:spPr>
            <a:xfrm>
              <a:off x="3580123" y="384600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9" name="Freeform 618">
              <a:extLst>
                <a:ext uri="{FF2B5EF4-FFF2-40B4-BE49-F238E27FC236}">
                  <a16:creationId xmlns:a16="http://schemas.microsoft.com/office/drawing/2014/main" id="{E12BFC21-335C-ECBE-D955-A4F34185C8F8}"/>
                </a:ext>
              </a:extLst>
            </p:cNvPr>
            <p:cNvSpPr/>
            <p:nvPr/>
          </p:nvSpPr>
          <p:spPr>
            <a:xfrm>
              <a:off x="3840536"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0" name="Freeform 619">
              <a:extLst>
                <a:ext uri="{FF2B5EF4-FFF2-40B4-BE49-F238E27FC236}">
                  <a16:creationId xmlns:a16="http://schemas.microsoft.com/office/drawing/2014/main" id="{20159796-6286-1A87-4B66-9D707DFECA9E}"/>
                </a:ext>
              </a:extLst>
            </p:cNvPr>
            <p:cNvSpPr/>
            <p:nvPr/>
          </p:nvSpPr>
          <p:spPr>
            <a:xfrm>
              <a:off x="3861622"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1" name="Freeform 620">
              <a:extLst>
                <a:ext uri="{FF2B5EF4-FFF2-40B4-BE49-F238E27FC236}">
                  <a16:creationId xmlns:a16="http://schemas.microsoft.com/office/drawing/2014/main" id="{2FC55788-FF9A-01F9-190E-F11647EF6B79}"/>
                </a:ext>
              </a:extLst>
            </p:cNvPr>
            <p:cNvSpPr/>
            <p:nvPr/>
          </p:nvSpPr>
          <p:spPr>
            <a:xfrm>
              <a:off x="3850025"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2" name="Freeform 621">
              <a:extLst>
                <a:ext uri="{FF2B5EF4-FFF2-40B4-BE49-F238E27FC236}">
                  <a16:creationId xmlns:a16="http://schemas.microsoft.com/office/drawing/2014/main" id="{B9ADAECF-C4BA-D263-9EC0-86DAD52BB3B2}"/>
                </a:ext>
              </a:extLst>
            </p:cNvPr>
            <p:cNvSpPr/>
            <p:nvPr/>
          </p:nvSpPr>
          <p:spPr>
            <a:xfrm>
              <a:off x="3871110"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3" name="Freeform 622">
              <a:extLst>
                <a:ext uri="{FF2B5EF4-FFF2-40B4-BE49-F238E27FC236}">
                  <a16:creationId xmlns:a16="http://schemas.microsoft.com/office/drawing/2014/main" id="{8AFA65E2-53EF-974C-79FF-0F16969F1694}"/>
                </a:ext>
              </a:extLst>
            </p:cNvPr>
            <p:cNvSpPr/>
            <p:nvPr/>
          </p:nvSpPr>
          <p:spPr>
            <a:xfrm>
              <a:off x="3869002"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4" name="Freeform 623">
              <a:extLst>
                <a:ext uri="{FF2B5EF4-FFF2-40B4-BE49-F238E27FC236}">
                  <a16:creationId xmlns:a16="http://schemas.microsoft.com/office/drawing/2014/main" id="{DA3C27CF-B3A9-9A78-41EF-293297D9356F}"/>
                </a:ext>
              </a:extLst>
            </p:cNvPr>
            <p:cNvSpPr/>
            <p:nvPr/>
          </p:nvSpPr>
          <p:spPr>
            <a:xfrm>
              <a:off x="3890088"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5" name="Freeform 624">
              <a:extLst>
                <a:ext uri="{FF2B5EF4-FFF2-40B4-BE49-F238E27FC236}">
                  <a16:creationId xmlns:a16="http://schemas.microsoft.com/office/drawing/2014/main" id="{5B594C13-2A5A-273C-712D-8975F3BB8A30}"/>
                </a:ext>
              </a:extLst>
            </p:cNvPr>
            <p:cNvSpPr/>
            <p:nvPr/>
          </p:nvSpPr>
          <p:spPr>
            <a:xfrm>
              <a:off x="3901685"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6" name="Freeform 625">
              <a:extLst>
                <a:ext uri="{FF2B5EF4-FFF2-40B4-BE49-F238E27FC236}">
                  <a16:creationId xmlns:a16="http://schemas.microsoft.com/office/drawing/2014/main" id="{03427C6F-1CC2-F909-C0F5-B49FE6132BE1}"/>
                </a:ext>
              </a:extLst>
            </p:cNvPr>
            <p:cNvSpPr/>
            <p:nvPr/>
          </p:nvSpPr>
          <p:spPr>
            <a:xfrm>
              <a:off x="3922771"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7" name="Freeform 626">
              <a:extLst>
                <a:ext uri="{FF2B5EF4-FFF2-40B4-BE49-F238E27FC236}">
                  <a16:creationId xmlns:a16="http://schemas.microsoft.com/office/drawing/2014/main" id="{C8A9CB7F-ED7D-1AFC-88D7-6CB50B3BDBE6}"/>
                </a:ext>
              </a:extLst>
            </p:cNvPr>
            <p:cNvSpPr/>
            <p:nvPr/>
          </p:nvSpPr>
          <p:spPr>
            <a:xfrm>
              <a:off x="3934368"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8" name="Freeform 627">
              <a:extLst>
                <a:ext uri="{FF2B5EF4-FFF2-40B4-BE49-F238E27FC236}">
                  <a16:creationId xmlns:a16="http://schemas.microsoft.com/office/drawing/2014/main" id="{8320CB50-D327-B526-4CFF-A1B02674E625}"/>
                </a:ext>
              </a:extLst>
            </p:cNvPr>
            <p:cNvSpPr/>
            <p:nvPr/>
          </p:nvSpPr>
          <p:spPr>
            <a:xfrm>
              <a:off x="3955454"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9" name="Freeform 628">
              <a:extLst>
                <a:ext uri="{FF2B5EF4-FFF2-40B4-BE49-F238E27FC236}">
                  <a16:creationId xmlns:a16="http://schemas.microsoft.com/office/drawing/2014/main" id="{D4CA3F74-5306-302D-D72E-8B34E6451DBC}"/>
                </a:ext>
              </a:extLst>
            </p:cNvPr>
            <p:cNvSpPr/>
            <p:nvPr/>
          </p:nvSpPr>
          <p:spPr>
            <a:xfrm>
              <a:off x="3934368"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0" name="Freeform 629">
              <a:extLst>
                <a:ext uri="{FF2B5EF4-FFF2-40B4-BE49-F238E27FC236}">
                  <a16:creationId xmlns:a16="http://schemas.microsoft.com/office/drawing/2014/main" id="{EA8E2A41-CF96-88F5-E960-D6BADB55BE77}"/>
                </a:ext>
              </a:extLst>
            </p:cNvPr>
            <p:cNvSpPr/>
            <p:nvPr/>
          </p:nvSpPr>
          <p:spPr>
            <a:xfrm>
              <a:off x="3955454"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1" name="Freeform 630">
              <a:extLst>
                <a:ext uri="{FF2B5EF4-FFF2-40B4-BE49-F238E27FC236}">
                  <a16:creationId xmlns:a16="http://schemas.microsoft.com/office/drawing/2014/main" id="{E162532B-8B21-E9A8-39CD-69F42E2E4C7A}"/>
                </a:ext>
              </a:extLst>
            </p:cNvPr>
            <p:cNvSpPr/>
            <p:nvPr/>
          </p:nvSpPr>
          <p:spPr>
            <a:xfrm>
              <a:off x="3957563"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2" name="Freeform 631">
              <a:extLst>
                <a:ext uri="{FF2B5EF4-FFF2-40B4-BE49-F238E27FC236}">
                  <a16:creationId xmlns:a16="http://schemas.microsoft.com/office/drawing/2014/main" id="{E6BB3720-C38A-C7D0-476E-6A927DAFC751}"/>
                </a:ext>
              </a:extLst>
            </p:cNvPr>
            <p:cNvSpPr/>
            <p:nvPr/>
          </p:nvSpPr>
          <p:spPr>
            <a:xfrm>
              <a:off x="3978649"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3" name="Freeform 632">
              <a:extLst>
                <a:ext uri="{FF2B5EF4-FFF2-40B4-BE49-F238E27FC236}">
                  <a16:creationId xmlns:a16="http://schemas.microsoft.com/office/drawing/2014/main" id="{4A6BE2C1-B49E-22B0-AA4E-F4E8CC2BB4A9}"/>
                </a:ext>
              </a:extLst>
            </p:cNvPr>
            <p:cNvSpPr/>
            <p:nvPr/>
          </p:nvSpPr>
          <p:spPr>
            <a:xfrm>
              <a:off x="3980758" y="4119691"/>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4" name="Freeform 633">
              <a:extLst>
                <a:ext uri="{FF2B5EF4-FFF2-40B4-BE49-F238E27FC236}">
                  <a16:creationId xmlns:a16="http://schemas.microsoft.com/office/drawing/2014/main" id="{DABBF243-A21F-B275-C652-E6C610731807}"/>
                </a:ext>
              </a:extLst>
            </p:cNvPr>
            <p:cNvSpPr/>
            <p:nvPr/>
          </p:nvSpPr>
          <p:spPr>
            <a:xfrm>
              <a:off x="4001843" y="4095995"/>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5" name="Freeform 634">
              <a:extLst>
                <a:ext uri="{FF2B5EF4-FFF2-40B4-BE49-F238E27FC236}">
                  <a16:creationId xmlns:a16="http://schemas.microsoft.com/office/drawing/2014/main" id="{0AC1CC9C-5C25-86E1-A12A-9847D18B02D5}"/>
                </a:ext>
              </a:extLst>
            </p:cNvPr>
            <p:cNvSpPr/>
            <p:nvPr/>
          </p:nvSpPr>
          <p:spPr>
            <a:xfrm>
              <a:off x="4164206"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6" name="Freeform 635">
              <a:extLst>
                <a:ext uri="{FF2B5EF4-FFF2-40B4-BE49-F238E27FC236}">
                  <a16:creationId xmlns:a16="http://schemas.microsoft.com/office/drawing/2014/main" id="{80AB9101-E9C6-3CC7-42D5-FEC8A6410E54}"/>
                </a:ext>
              </a:extLst>
            </p:cNvPr>
            <p:cNvSpPr/>
            <p:nvPr/>
          </p:nvSpPr>
          <p:spPr>
            <a:xfrm>
              <a:off x="4185292"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7" name="Freeform 636">
              <a:extLst>
                <a:ext uri="{FF2B5EF4-FFF2-40B4-BE49-F238E27FC236}">
                  <a16:creationId xmlns:a16="http://schemas.microsoft.com/office/drawing/2014/main" id="{0F5990AA-D763-CDEA-2357-652FED4CF3F6}"/>
                </a:ext>
              </a:extLst>
            </p:cNvPr>
            <p:cNvSpPr/>
            <p:nvPr/>
          </p:nvSpPr>
          <p:spPr>
            <a:xfrm>
              <a:off x="4164206"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8" name="Freeform 637">
              <a:extLst>
                <a:ext uri="{FF2B5EF4-FFF2-40B4-BE49-F238E27FC236}">
                  <a16:creationId xmlns:a16="http://schemas.microsoft.com/office/drawing/2014/main" id="{9D0333DA-94BF-3B78-3C1F-3BA519A546CC}"/>
                </a:ext>
              </a:extLst>
            </p:cNvPr>
            <p:cNvSpPr/>
            <p:nvPr/>
          </p:nvSpPr>
          <p:spPr>
            <a:xfrm>
              <a:off x="4185292"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9" name="Freeform 638">
              <a:extLst>
                <a:ext uri="{FF2B5EF4-FFF2-40B4-BE49-F238E27FC236}">
                  <a16:creationId xmlns:a16="http://schemas.microsoft.com/office/drawing/2014/main" id="{DBC044CF-B2F6-5B0F-8DAB-035BDD847AC4}"/>
                </a:ext>
              </a:extLst>
            </p:cNvPr>
            <p:cNvSpPr/>
            <p:nvPr/>
          </p:nvSpPr>
          <p:spPr>
            <a:xfrm>
              <a:off x="4168423"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0" name="Freeform 639">
              <a:extLst>
                <a:ext uri="{FF2B5EF4-FFF2-40B4-BE49-F238E27FC236}">
                  <a16:creationId xmlns:a16="http://schemas.microsoft.com/office/drawing/2014/main" id="{3D5A0FCB-CEBA-F698-7074-4CE2E08596B9}"/>
                </a:ext>
              </a:extLst>
            </p:cNvPr>
            <p:cNvSpPr/>
            <p:nvPr/>
          </p:nvSpPr>
          <p:spPr>
            <a:xfrm>
              <a:off x="4189509"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1" name="Freeform 640">
              <a:extLst>
                <a:ext uri="{FF2B5EF4-FFF2-40B4-BE49-F238E27FC236}">
                  <a16:creationId xmlns:a16="http://schemas.microsoft.com/office/drawing/2014/main" id="{AB8B6A3B-F029-6F6F-7A14-EFE26830576D}"/>
                </a:ext>
              </a:extLst>
            </p:cNvPr>
            <p:cNvSpPr/>
            <p:nvPr/>
          </p:nvSpPr>
          <p:spPr>
            <a:xfrm>
              <a:off x="4229572"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2" name="Freeform 641">
              <a:extLst>
                <a:ext uri="{FF2B5EF4-FFF2-40B4-BE49-F238E27FC236}">
                  <a16:creationId xmlns:a16="http://schemas.microsoft.com/office/drawing/2014/main" id="{9D459555-1712-81D0-E8BE-1C5CFDD43F9E}"/>
                </a:ext>
              </a:extLst>
            </p:cNvPr>
            <p:cNvSpPr/>
            <p:nvPr/>
          </p:nvSpPr>
          <p:spPr>
            <a:xfrm>
              <a:off x="4250658"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3" name="Freeform 642">
              <a:extLst>
                <a:ext uri="{FF2B5EF4-FFF2-40B4-BE49-F238E27FC236}">
                  <a16:creationId xmlns:a16="http://schemas.microsoft.com/office/drawing/2014/main" id="{03BCCBC5-BF66-F951-010E-F8058CEF7010}"/>
                </a:ext>
              </a:extLst>
            </p:cNvPr>
            <p:cNvSpPr/>
            <p:nvPr/>
          </p:nvSpPr>
          <p:spPr>
            <a:xfrm>
              <a:off x="4233789"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4" name="Freeform 643">
              <a:extLst>
                <a:ext uri="{FF2B5EF4-FFF2-40B4-BE49-F238E27FC236}">
                  <a16:creationId xmlns:a16="http://schemas.microsoft.com/office/drawing/2014/main" id="{FADA95D9-4E25-4C16-A6D0-10AAB1D6D417}"/>
                </a:ext>
              </a:extLst>
            </p:cNvPr>
            <p:cNvSpPr/>
            <p:nvPr/>
          </p:nvSpPr>
          <p:spPr>
            <a:xfrm>
              <a:off x="4254876"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5" name="Freeform 644">
              <a:extLst>
                <a:ext uri="{FF2B5EF4-FFF2-40B4-BE49-F238E27FC236}">
                  <a16:creationId xmlns:a16="http://schemas.microsoft.com/office/drawing/2014/main" id="{DB428ADE-859D-FAD3-1DF5-78F205A7CCD6}"/>
                </a:ext>
              </a:extLst>
            </p:cNvPr>
            <p:cNvSpPr/>
            <p:nvPr/>
          </p:nvSpPr>
          <p:spPr>
            <a:xfrm>
              <a:off x="4243279"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6" name="Freeform 645">
              <a:extLst>
                <a:ext uri="{FF2B5EF4-FFF2-40B4-BE49-F238E27FC236}">
                  <a16:creationId xmlns:a16="http://schemas.microsoft.com/office/drawing/2014/main" id="{4A52749E-BC37-7177-0B06-474DE3141817}"/>
                </a:ext>
              </a:extLst>
            </p:cNvPr>
            <p:cNvSpPr/>
            <p:nvPr/>
          </p:nvSpPr>
          <p:spPr>
            <a:xfrm>
              <a:off x="4264364"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7" name="Freeform 646">
              <a:extLst>
                <a:ext uri="{FF2B5EF4-FFF2-40B4-BE49-F238E27FC236}">
                  <a16:creationId xmlns:a16="http://schemas.microsoft.com/office/drawing/2014/main" id="{832525D6-F6C2-3A45-A723-1B0A1146C355}"/>
                </a:ext>
              </a:extLst>
            </p:cNvPr>
            <p:cNvSpPr/>
            <p:nvPr/>
          </p:nvSpPr>
          <p:spPr>
            <a:xfrm>
              <a:off x="4262256"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8" name="Freeform 647">
              <a:extLst>
                <a:ext uri="{FF2B5EF4-FFF2-40B4-BE49-F238E27FC236}">
                  <a16:creationId xmlns:a16="http://schemas.microsoft.com/office/drawing/2014/main" id="{F9452655-1DE1-58ED-683F-E910720497D8}"/>
                </a:ext>
              </a:extLst>
            </p:cNvPr>
            <p:cNvSpPr/>
            <p:nvPr/>
          </p:nvSpPr>
          <p:spPr>
            <a:xfrm>
              <a:off x="4283342"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9" name="Freeform 648">
              <a:extLst>
                <a:ext uri="{FF2B5EF4-FFF2-40B4-BE49-F238E27FC236}">
                  <a16:creationId xmlns:a16="http://schemas.microsoft.com/office/drawing/2014/main" id="{60F686DA-BD79-3DE0-5BCA-6085DA7FF34F}"/>
                </a:ext>
              </a:extLst>
            </p:cNvPr>
            <p:cNvSpPr/>
            <p:nvPr/>
          </p:nvSpPr>
          <p:spPr>
            <a:xfrm>
              <a:off x="4332894"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0" name="Freeform 649">
              <a:extLst>
                <a:ext uri="{FF2B5EF4-FFF2-40B4-BE49-F238E27FC236}">
                  <a16:creationId xmlns:a16="http://schemas.microsoft.com/office/drawing/2014/main" id="{3E201E9D-0217-DA4B-2A7E-CCB069E04925}"/>
                </a:ext>
              </a:extLst>
            </p:cNvPr>
            <p:cNvSpPr/>
            <p:nvPr/>
          </p:nvSpPr>
          <p:spPr>
            <a:xfrm>
              <a:off x="4353980"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1" name="Freeform 650">
              <a:extLst>
                <a:ext uri="{FF2B5EF4-FFF2-40B4-BE49-F238E27FC236}">
                  <a16:creationId xmlns:a16="http://schemas.microsoft.com/office/drawing/2014/main" id="{77AF19FD-0DCE-D710-8438-1F6E2D120B60}"/>
                </a:ext>
              </a:extLst>
            </p:cNvPr>
            <p:cNvSpPr/>
            <p:nvPr/>
          </p:nvSpPr>
          <p:spPr>
            <a:xfrm>
              <a:off x="4365577"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2" name="Freeform 651">
              <a:extLst>
                <a:ext uri="{FF2B5EF4-FFF2-40B4-BE49-F238E27FC236}">
                  <a16:creationId xmlns:a16="http://schemas.microsoft.com/office/drawing/2014/main" id="{C55C5DDE-4E08-2AD8-0760-84F1B2796ABA}"/>
                </a:ext>
              </a:extLst>
            </p:cNvPr>
            <p:cNvSpPr/>
            <p:nvPr/>
          </p:nvSpPr>
          <p:spPr>
            <a:xfrm>
              <a:off x="4386663"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3" name="Freeform 652">
              <a:extLst>
                <a:ext uri="{FF2B5EF4-FFF2-40B4-BE49-F238E27FC236}">
                  <a16:creationId xmlns:a16="http://schemas.microsoft.com/office/drawing/2014/main" id="{518C880E-471E-A8E4-96E5-4F82BEC26341}"/>
                </a:ext>
              </a:extLst>
            </p:cNvPr>
            <p:cNvSpPr/>
            <p:nvPr/>
          </p:nvSpPr>
          <p:spPr>
            <a:xfrm>
              <a:off x="4445704"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4" name="Freeform 653">
              <a:extLst>
                <a:ext uri="{FF2B5EF4-FFF2-40B4-BE49-F238E27FC236}">
                  <a16:creationId xmlns:a16="http://schemas.microsoft.com/office/drawing/2014/main" id="{8F8A68B8-D118-3758-F034-A267A1B04AE7}"/>
                </a:ext>
              </a:extLst>
            </p:cNvPr>
            <p:cNvSpPr/>
            <p:nvPr/>
          </p:nvSpPr>
          <p:spPr>
            <a:xfrm>
              <a:off x="4466790"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5" name="Freeform 654">
              <a:extLst>
                <a:ext uri="{FF2B5EF4-FFF2-40B4-BE49-F238E27FC236}">
                  <a16:creationId xmlns:a16="http://schemas.microsoft.com/office/drawing/2014/main" id="{FC307378-DB05-9E9F-73B9-BC801EECF197}"/>
                </a:ext>
              </a:extLst>
            </p:cNvPr>
            <p:cNvSpPr/>
            <p:nvPr/>
          </p:nvSpPr>
          <p:spPr>
            <a:xfrm>
              <a:off x="4538483"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6" name="Freeform 655">
              <a:extLst>
                <a:ext uri="{FF2B5EF4-FFF2-40B4-BE49-F238E27FC236}">
                  <a16:creationId xmlns:a16="http://schemas.microsoft.com/office/drawing/2014/main" id="{DE4EF73C-660C-B416-49C1-8C2ADEF1C827}"/>
                </a:ext>
              </a:extLst>
            </p:cNvPr>
            <p:cNvSpPr/>
            <p:nvPr/>
          </p:nvSpPr>
          <p:spPr>
            <a:xfrm>
              <a:off x="4559568"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7" name="Freeform 656">
              <a:extLst>
                <a:ext uri="{FF2B5EF4-FFF2-40B4-BE49-F238E27FC236}">
                  <a16:creationId xmlns:a16="http://schemas.microsoft.com/office/drawing/2014/main" id="{9691947F-8E23-EB4D-B7D2-E5E20124991F}"/>
                </a:ext>
              </a:extLst>
            </p:cNvPr>
            <p:cNvSpPr/>
            <p:nvPr/>
          </p:nvSpPr>
          <p:spPr>
            <a:xfrm>
              <a:off x="4637586"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8" name="Freeform 657">
              <a:extLst>
                <a:ext uri="{FF2B5EF4-FFF2-40B4-BE49-F238E27FC236}">
                  <a16:creationId xmlns:a16="http://schemas.microsoft.com/office/drawing/2014/main" id="{F3B8857A-1AEB-B0C6-BCF0-F5A80D5FD802}"/>
                </a:ext>
              </a:extLst>
            </p:cNvPr>
            <p:cNvSpPr/>
            <p:nvPr/>
          </p:nvSpPr>
          <p:spPr>
            <a:xfrm>
              <a:off x="4658673"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9" name="Freeform 658">
              <a:extLst>
                <a:ext uri="{FF2B5EF4-FFF2-40B4-BE49-F238E27FC236}">
                  <a16:creationId xmlns:a16="http://schemas.microsoft.com/office/drawing/2014/main" id="{9E5BDE68-7858-6ED6-0E39-04FBC3CDDA56}"/>
                </a:ext>
              </a:extLst>
            </p:cNvPr>
            <p:cNvSpPr/>
            <p:nvPr/>
          </p:nvSpPr>
          <p:spPr>
            <a:xfrm>
              <a:off x="4656564"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0" name="Freeform 659">
              <a:extLst>
                <a:ext uri="{FF2B5EF4-FFF2-40B4-BE49-F238E27FC236}">
                  <a16:creationId xmlns:a16="http://schemas.microsoft.com/office/drawing/2014/main" id="{7C875995-49B3-D213-3963-F2841F52599F}"/>
                </a:ext>
              </a:extLst>
            </p:cNvPr>
            <p:cNvSpPr/>
            <p:nvPr/>
          </p:nvSpPr>
          <p:spPr>
            <a:xfrm>
              <a:off x="4677650"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1" name="Freeform 660">
              <a:extLst>
                <a:ext uri="{FF2B5EF4-FFF2-40B4-BE49-F238E27FC236}">
                  <a16:creationId xmlns:a16="http://schemas.microsoft.com/office/drawing/2014/main" id="{E4DF4E2C-324E-4A00-7355-AECD958726F3}"/>
                </a:ext>
              </a:extLst>
            </p:cNvPr>
            <p:cNvSpPr/>
            <p:nvPr/>
          </p:nvSpPr>
          <p:spPr>
            <a:xfrm>
              <a:off x="4806274" y="4195518"/>
              <a:ext cx="42172" cy="11848"/>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2" name="Freeform 661">
              <a:extLst>
                <a:ext uri="{FF2B5EF4-FFF2-40B4-BE49-F238E27FC236}">
                  <a16:creationId xmlns:a16="http://schemas.microsoft.com/office/drawing/2014/main" id="{E06B6C5D-8F7F-52F6-8F11-5F468E852DE5}"/>
                </a:ext>
              </a:extLst>
            </p:cNvPr>
            <p:cNvSpPr/>
            <p:nvPr/>
          </p:nvSpPr>
          <p:spPr>
            <a:xfrm>
              <a:off x="4827361" y="417182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6" name="Group 5">
            <a:extLst>
              <a:ext uri="{FF2B5EF4-FFF2-40B4-BE49-F238E27FC236}">
                <a16:creationId xmlns:a16="http://schemas.microsoft.com/office/drawing/2014/main" id="{2D4268B6-0745-509D-E808-FEAA903C8486}"/>
              </a:ext>
            </a:extLst>
          </p:cNvPr>
          <p:cNvGrpSpPr/>
          <p:nvPr/>
        </p:nvGrpSpPr>
        <p:grpSpPr>
          <a:xfrm>
            <a:off x="6622846" y="2402319"/>
            <a:ext cx="5135494" cy="3039002"/>
            <a:chOff x="696614" y="2341312"/>
            <a:chExt cx="5135494" cy="3039002"/>
          </a:xfrm>
        </p:grpSpPr>
        <p:grpSp>
          <p:nvGrpSpPr>
            <p:cNvPr id="1969" name="Graphic 4">
              <a:extLst>
                <a:ext uri="{FF2B5EF4-FFF2-40B4-BE49-F238E27FC236}">
                  <a16:creationId xmlns:a16="http://schemas.microsoft.com/office/drawing/2014/main" id="{9DD36FEB-3E00-4175-8A1D-F0B7E62048CF}"/>
                </a:ext>
              </a:extLst>
            </p:cNvPr>
            <p:cNvGrpSpPr/>
            <p:nvPr/>
          </p:nvGrpSpPr>
          <p:grpSpPr>
            <a:xfrm>
              <a:off x="696614" y="2341312"/>
              <a:ext cx="55878" cy="2988055"/>
              <a:chOff x="2741984" y="969378"/>
              <a:chExt cx="80073" cy="3812639"/>
            </a:xfrm>
          </p:grpSpPr>
          <p:sp>
            <p:nvSpPr>
              <p:cNvPr id="2008" name="Freeform 15">
                <a:extLst>
                  <a:ext uri="{FF2B5EF4-FFF2-40B4-BE49-F238E27FC236}">
                    <a16:creationId xmlns:a16="http://schemas.microsoft.com/office/drawing/2014/main" id="{EB213FCA-6C76-667E-428F-05096161704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9" name="Freeform 16">
                <a:extLst>
                  <a:ext uri="{FF2B5EF4-FFF2-40B4-BE49-F238E27FC236}">
                    <a16:creationId xmlns:a16="http://schemas.microsoft.com/office/drawing/2014/main" id="{5F81A3E0-16AE-C1C3-A75B-84F50FC9ADAD}"/>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5" name="Freeform 22">
                <a:extLst>
                  <a:ext uri="{FF2B5EF4-FFF2-40B4-BE49-F238E27FC236}">
                    <a16:creationId xmlns:a16="http://schemas.microsoft.com/office/drawing/2014/main" id="{C7D4A0BF-0557-D00C-60F5-3B323566D3F3}"/>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6" name="Freeform 23">
                <a:extLst>
                  <a:ext uri="{FF2B5EF4-FFF2-40B4-BE49-F238E27FC236}">
                    <a16:creationId xmlns:a16="http://schemas.microsoft.com/office/drawing/2014/main" id="{88976039-6C17-4E8C-BC8D-127469CC5C12}"/>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7" name="Freeform 24">
                <a:extLst>
                  <a:ext uri="{FF2B5EF4-FFF2-40B4-BE49-F238E27FC236}">
                    <a16:creationId xmlns:a16="http://schemas.microsoft.com/office/drawing/2014/main" id="{A7D69730-1E83-30A6-6D2E-F8D62D372D3E}"/>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8" name="Freeform 25">
                <a:extLst>
                  <a:ext uri="{FF2B5EF4-FFF2-40B4-BE49-F238E27FC236}">
                    <a16:creationId xmlns:a16="http://schemas.microsoft.com/office/drawing/2014/main" id="{270F951A-F490-0295-A620-F1C359F4AB29}"/>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9" name="Freeform 26">
                <a:extLst>
                  <a:ext uri="{FF2B5EF4-FFF2-40B4-BE49-F238E27FC236}">
                    <a16:creationId xmlns:a16="http://schemas.microsoft.com/office/drawing/2014/main" id="{0475BB6B-EA3C-607A-DF5F-92584CD20DA1}"/>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0" name="Freeform 27">
                <a:extLst>
                  <a:ext uri="{FF2B5EF4-FFF2-40B4-BE49-F238E27FC236}">
                    <a16:creationId xmlns:a16="http://schemas.microsoft.com/office/drawing/2014/main" id="{3FDF0570-8FFC-5E57-19F8-658E9EC0C6E6}"/>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70" name="Graphic 4">
              <a:extLst>
                <a:ext uri="{FF2B5EF4-FFF2-40B4-BE49-F238E27FC236}">
                  <a16:creationId xmlns:a16="http://schemas.microsoft.com/office/drawing/2014/main" id="{25A56F39-DA10-57A5-1DC7-A67CC3D49636}"/>
                </a:ext>
              </a:extLst>
            </p:cNvPr>
            <p:cNvGrpSpPr/>
            <p:nvPr/>
          </p:nvGrpSpPr>
          <p:grpSpPr>
            <a:xfrm>
              <a:off x="741949" y="5330553"/>
              <a:ext cx="5090159" cy="49761"/>
              <a:chOff x="2806949" y="4783530"/>
              <a:chExt cx="7294226" cy="63493"/>
            </a:xfrm>
          </p:grpSpPr>
          <p:sp>
            <p:nvSpPr>
              <p:cNvPr id="1971" name="Freeform 29">
                <a:extLst>
                  <a:ext uri="{FF2B5EF4-FFF2-40B4-BE49-F238E27FC236}">
                    <a16:creationId xmlns:a16="http://schemas.microsoft.com/office/drawing/2014/main" id="{2C13E83D-DE28-A51B-8E71-4D51ACB7EE80}"/>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2" name="Freeform 30">
                <a:extLst>
                  <a:ext uri="{FF2B5EF4-FFF2-40B4-BE49-F238E27FC236}">
                    <a16:creationId xmlns:a16="http://schemas.microsoft.com/office/drawing/2014/main" id="{9D3D63BA-C2B1-E871-6D70-DAF84836DEC8}"/>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3" name="Freeform 31">
                <a:extLst>
                  <a:ext uri="{FF2B5EF4-FFF2-40B4-BE49-F238E27FC236}">
                    <a16:creationId xmlns:a16="http://schemas.microsoft.com/office/drawing/2014/main" id="{6A168046-F0E1-EFCF-6091-C14E44F899AB}"/>
                  </a:ext>
                </a:extLst>
              </p:cNvPr>
              <p:cNvSpPr/>
              <p:nvPr/>
            </p:nvSpPr>
            <p:spPr>
              <a:xfrm>
                <a:off x="297767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4" name="Freeform 32">
                <a:extLst>
                  <a:ext uri="{FF2B5EF4-FFF2-40B4-BE49-F238E27FC236}">
                    <a16:creationId xmlns:a16="http://schemas.microsoft.com/office/drawing/2014/main" id="{2BFC84C4-99C2-D37B-E138-5AD7530FC626}"/>
                  </a:ext>
                </a:extLst>
              </p:cNvPr>
              <p:cNvSpPr/>
              <p:nvPr/>
            </p:nvSpPr>
            <p:spPr>
              <a:xfrm>
                <a:off x="318163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5" name="Freeform 33">
                <a:extLst>
                  <a:ext uri="{FF2B5EF4-FFF2-40B4-BE49-F238E27FC236}">
                    <a16:creationId xmlns:a16="http://schemas.microsoft.com/office/drawing/2014/main" id="{B2124301-CDA0-2197-2558-617AD550B0A1}"/>
                  </a:ext>
                </a:extLst>
              </p:cNvPr>
              <p:cNvSpPr/>
              <p:nvPr/>
            </p:nvSpPr>
            <p:spPr>
              <a:xfrm>
                <a:off x="338559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6" name="Freeform 34">
                <a:extLst>
                  <a:ext uri="{FF2B5EF4-FFF2-40B4-BE49-F238E27FC236}">
                    <a16:creationId xmlns:a16="http://schemas.microsoft.com/office/drawing/2014/main" id="{3EC04A4F-12B4-64E9-DA8A-BD7B30A9BDD0}"/>
                  </a:ext>
                </a:extLst>
              </p:cNvPr>
              <p:cNvSpPr/>
              <p:nvPr/>
            </p:nvSpPr>
            <p:spPr>
              <a:xfrm>
                <a:off x="359106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7" name="Freeform 35">
                <a:extLst>
                  <a:ext uri="{FF2B5EF4-FFF2-40B4-BE49-F238E27FC236}">
                    <a16:creationId xmlns:a16="http://schemas.microsoft.com/office/drawing/2014/main" id="{99263690-9BAB-8831-1B8E-2B192AD8DBA3}"/>
                  </a:ext>
                </a:extLst>
              </p:cNvPr>
              <p:cNvSpPr/>
              <p:nvPr/>
            </p:nvSpPr>
            <p:spPr>
              <a:xfrm>
                <a:off x="379502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8" name="Freeform 36">
                <a:extLst>
                  <a:ext uri="{FF2B5EF4-FFF2-40B4-BE49-F238E27FC236}">
                    <a16:creationId xmlns:a16="http://schemas.microsoft.com/office/drawing/2014/main" id="{31E3F96D-9FB0-ED2D-43E8-6DDD3AF12091}"/>
                  </a:ext>
                </a:extLst>
              </p:cNvPr>
              <p:cNvSpPr/>
              <p:nvPr/>
            </p:nvSpPr>
            <p:spPr>
              <a:xfrm>
                <a:off x="400049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9" name="Freeform 37">
                <a:extLst>
                  <a:ext uri="{FF2B5EF4-FFF2-40B4-BE49-F238E27FC236}">
                    <a16:creationId xmlns:a16="http://schemas.microsoft.com/office/drawing/2014/main" id="{B8A1E122-F45F-5534-DE43-C7B77CB58BBA}"/>
                  </a:ext>
                </a:extLst>
              </p:cNvPr>
              <p:cNvSpPr/>
              <p:nvPr/>
            </p:nvSpPr>
            <p:spPr>
              <a:xfrm>
                <a:off x="420445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0" name="Freeform 38">
                <a:extLst>
                  <a:ext uri="{FF2B5EF4-FFF2-40B4-BE49-F238E27FC236}">
                    <a16:creationId xmlns:a16="http://schemas.microsoft.com/office/drawing/2014/main" id="{8F306BF7-34BB-3E72-F47A-76AD6D17A0E2}"/>
                  </a:ext>
                </a:extLst>
              </p:cNvPr>
              <p:cNvSpPr/>
              <p:nvPr/>
            </p:nvSpPr>
            <p:spPr>
              <a:xfrm>
                <a:off x="440841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1" name="Freeform 39">
                <a:extLst>
                  <a:ext uri="{FF2B5EF4-FFF2-40B4-BE49-F238E27FC236}">
                    <a16:creationId xmlns:a16="http://schemas.microsoft.com/office/drawing/2014/main" id="{4C7DE706-0273-DF54-BB83-4B4E1D448CAD}"/>
                  </a:ext>
                </a:extLst>
              </p:cNvPr>
              <p:cNvSpPr/>
              <p:nvPr/>
            </p:nvSpPr>
            <p:spPr>
              <a:xfrm>
                <a:off x="461388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2" name="Freeform 40">
                <a:extLst>
                  <a:ext uri="{FF2B5EF4-FFF2-40B4-BE49-F238E27FC236}">
                    <a16:creationId xmlns:a16="http://schemas.microsoft.com/office/drawing/2014/main" id="{235C4451-F42A-D48E-361C-33F912210974}"/>
                  </a:ext>
                </a:extLst>
              </p:cNvPr>
              <p:cNvSpPr/>
              <p:nvPr/>
            </p:nvSpPr>
            <p:spPr>
              <a:xfrm>
                <a:off x="481784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3" name="Freeform 41">
                <a:extLst>
                  <a:ext uri="{FF2B5EF4-FFF2-40B4-BE49-F238E27FC236}">
                    <a16:creationId xmlns:a16="http://schemas.microsoft.com/office/drawing/2014/main" id="{A6D339D8-D30E-3F42-DBD1-442028EDEDFB}"/>
                  </a:ext>
                </a:extLst>
              </p:cNvPr>
              <p:cNvSpPr/>
              <p:nvPr/>
            </p:nvSpPr>
            <p:spPr>
              <a:xfrm>
                <a:off x="502180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4" name="Freeform 42">
                <a:extLst>
                  <a:ext uri="{FF2B5EF4-FFF2-40B4-BE49-F238E27FC236}">
                    <a16:creationId xmlns:a16="http://schemas.microsoft.com/office/drawing/2014/main" id="{5A2B6B86-85DD-A85B-CC72-FF610F746957}"/>
                  </a:ext>
                </a:extLst>
              </p:cNvPr>
              <p:cNvSpPr/>
              <p:nvPr/>
            </p:nvSpPr>
            <p:spPr>
              <a:xfrm>
                <a:off x="5227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5" name="Freeform 43">
                <a:extLst>
                  <a:ext uri="{FF2B5EF4-FFF2-40B4-BE49-F238E27FC236}">
                    <a16:creationId xmlns:a16="http://schemas.microsoft.com/office/drawing/2014/main" id="{120291F0-E8CB-6635-DC8D-7538A66AB473}"/>
                  </a:ext>
                </a:extLst>
              </p:cNvPr>
              <p:cNvSpPr/>
              <p:nvPr/>
            </p:nvSpPr>
            <p:spPr>
              <a:xfrm>
                <a:off x="543123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6" name="Freeform 44">
                <a:extLst>
                  <a:ext uri="{FF2B5EF4-FFF2-40B4-BE49-F238E27FC236}">
                    <a16:creationId xmlns:a16="http://schemas.microsoft.com/office/drawing/2014/main" id="{244B1F6F-B834-E618-B6E7-2B4E9E7A6B07}"/>
                  </a:ext>
                </a:extLst>
              </p:cNvPr>
              <p:cNvSpPr/>
              <p:nvPr/>
            </p:nvSpPr>
            <p:spPr>
              <a:xfrm>
                <a:off x="563519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7" name="Freeform 45">
                <a:extLst>
                  <a:ext uri="{FF2B5EF4-FFF2-40B4-BE49-F238E27FC236}">
                    <a16:creationId xmlns:a16="http://schemas.microsoft.com/office/drawing/2014/main" id="{0854AC8A-CF02-5790-EF1E-40368F534EDC}"/>
                  </a:ext>
                </a:extLst>
              </p:cNvPr>
              <p:cNvSpPr/>
              <p:nvPr/>
            </p:nvSpPr>
            <p:spPr>
              <a:xfrm>
                <a:off x="584067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8" name="Freeform 46">
                <a:extLst>
                  <a:ext uri="{FF2B5EF4-FFF2-40B4-BE49-F238E27FC236}">
                    <a16:creationId xmlns:a16="http://schemas.microsoft.com/office/drawing/2014/main" id="{B07E4D86-5D74-62E4-B4E9-4BE1A011D9A9}"/>
                  </a:ext>
                </a:extLst>
              </p:cNvPr>
              <p:cNvSpPr/>
              <p:nvPr/>
            </p:nvSpPr>
            <p:spPr>
              <a:xfrm>
                <a:off x="604463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9" name="Freeform 47">
                <a:extLst>
                  <a:ext uri="{FF2B5EF4-FFF2-40B4-BE49-F238E27FC236}">
                    <a16:creationId xmlns:a16="http://schemas.microsoft.com/office/drawing/2014/main" id="{C28FD922-4594-DDEC-F497-89356FDBB384}"/>
                  </a:ext>
                </a:extLst>
              </p:cNvPr>
              <p:cNvSpPr/>
              <p:nvPr/>
            </p:nvSpPr>
            <p:spPr>
              <a:xfrm>
                <a:off x="624859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0" name="Freeform 48">
                <a:extLst>
                  <a:ext uri="{FF2B5EF4-FFF2-40B4-BE49-F238E27FC236}">
                    <a16:creationId xmlns:a16="http://schemas.microsoft.com/office/drawing/2014/main" id="{0DBD0493-3728-3B58-5FB6-691E207A9A89}"/>
                  </a:ext>
                </a:extLst>
              </p:cNvPr>
              <p:cNvSpPr/>
              <p:nvPr/>
            </p:nvSpPr>
            <p:spPr>
              <a:xfrm>
                <a:off x="645406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1" name="Freeform 49">
                <a:extLst>
                  <a:ext uri="{FF2B5EF4-FFF2-40B4-BE49-F238E27FC236}">
                    <a16:creationId xmlns:a16="http://schemas.microsoft.com/office/drawing/2014/main" id="{2CA5E78D-EFF1-CA0F-4D06-D504FC362ADC}"/>
                  </a:ext>
                </a:extLst>
              </p:cNvPr>
              <p:cNvSpPr/>
              <p:nvPr/>
            </p:nvSpPr>
            <p:spPr>
              <a:xfrm>
                <a:off x="665802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2" name="Freeform 50">
                <a:extLst>
                  <a:ext uri="{FF2B5EF4-FFF2-40B4-BE49-F238E27FC236}">
                    <a16:creationId xmlns:a16="http://schemas.microsoft.com/office/drawing/2014/main" id="{2078EBC9-0DAE-DE89-E832-3B3DA49B1FF7}"/>
                  </a:ext>
                </a:extLst>
              </p:cNvPr>
              <p:cNvSpPr/>
              <p:nvPr/>
            </p:nvSpPr>
            <p:spPr>
              <a:xfrm>
                <a:off x="686198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3" name="Freeform 51">
                <a:extLst>
                  <a:ext uri="{FF2B5EF4-FFF2-40B4-BE49-F238E27FC236}">
                    <a16:creationId xmlns:a16="http://schemas.microsoft.com/office/drawing/2014/main" id="{9FE68257-8674-11FC-0424-9AB1DB9BD5D0}"/>
                  </a:ext>
                </a:extLst>
              </p:cNvPr>
              <p:cNvSpPr/>
              <p:nvPr/>
            </p:nvSpPr>
            <p:spPr>
              <a:xfrm>
                <a:off x="706745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4" name="Freeform 52">
                <a:extLst>
                  <a:ext uri="{FF2B5EF4-FFF2-40B4-BE49-F238E27FC236}">
                    <a16:creationId xmlns:a16="http://schemas.microsoft.com/office/drawing/2014/main" id="{F6352A54-1920-E9A7-5D7B-ED097A6CB0A6}"/>
                  </a:ext>
                </a:extLst>
              </p:cNvPr>
              <p:cNvSpPr/>
              <p:nvPr/>
            </p:nvSpPr>
            <p:spPr>
              <a:xfrm>
                <a:off x="727141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5" name="Freeform 53">
                <a:extLst>
                  <a:ext uri="{FF2B5EF4-FFF2-40B4-BE49-F238E27FC236}">
                    <a16:creationId xmlns:a16="http://schemas.microsoft.com/office/drawing/2014/main" id="{F07C5A8D-A40A-1218-259B-5FB231D7CF48}"/>
                  </a:ext>
                </a:extLst>
              </p:cNvPr>
              <p:cNvSpPr/>
              <p:nvPr/>
            </p:nvSpPr>
            <p:spPr>
              <a:xfrm>
                <a:off x="747688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6" name="Freeform 54">
                <a:extLst>
                  <a:ext uri="{FF2B5EF4-FFF2-40B4-BE49-F238E27FC236}">
                    <a16:creationId xmlns:a16="http://schemas.microsoft.com/office/drawing/2014/main" id="{AC8A4F0E-99D1-9880-54AC-10019E3266E9}"/>
                  </a:ext>
                </a:extLst>
              </p:cNvPr>
              <p:cNvSpPr/>
              <p:nvPr/>
            </p:nvSpPr>
            <p:spPr>
              <a:xfrm>
                <a:off x="768084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7" name="Freeform 55">
                <a:extLst>
                  <a:ext uri="{FF2B5EF4-FFF2-40B4-BE49-F238E27FC236}">
                    <a16:creationId xmlns:a16="http://schemas.microsoft.com/office/drawing/2014/main" id="{0E6A7D6E-627E-20C1-6ECE-D65D93A8059C}"/>
                  </a:ext>
                </a:extLst>
              </p:cNvPr>
              <p:cNvSpPr/>
              <p:nvPr/>
            </p:nvSpPr>
            <p:spPr>
              <a:xfrm>
                <a:off x="788480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8" name="Freeform 56">
                <a:extLst>
                  <a:ext uri="{FF2B5EF4-FFF2-40B4-BE49-F238E27FC236}">
                    <a16:creationId xmlns:a16="http://schemas.microsoft.com/office/drawing/2014/main" id="{AB05076D-D788-EF2E-CAFF-58ADF28A42CE}"/>
                  </a:ext>
                </a:extLst>
              </p:cNvPr>
              <p:cNvSpPr/>
              <p:nvPr/>
            </p:nvSpPr>
            <p:spPr>
              <a:xfrm>
                <a:off x="8090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9" name="Freeform 57">
                <a:extLst>
                  <a:ext uri="{FF2B5EF4-FFF2-40B4-BE49-F238E27FC236}">
                    <a16:creationId xmlns:a16="http://schemas.microsoft.com/office/drawing/2014/main" id="{185AC4E0-49E8-1202-4AAA-2F3E30E480E3}"/>
                  </a:ext>
                </a:extLst>
              </p:cNvPr>
              <p:cNvSpPr/>
              <p:nvPr/>
            </p:nvSpPr>
            <p:spPr>
              <a:xfrm>
                <a:off x="829423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0" name="Freeform 58">
                <a:extLst>
                  <a:ext uri="{FF2B5EF4-FFF2-40B4-BE49-F238E27FC236}">
                    <a16:creationId xmlns:a16="http://schemas.microsoft.com/office/drawing/2014/main" id="{59E60905-4B39-4663-16CE-20CF9D232FCB}"/>
                  </a:ext>
                </a:extLst>
              </p:cNvPr>
              <p:cNvSpPr/>
              <p:nvPr/>
            </p:nvSpPr>
            <p:spPr>
              <a:xfrm>
                <a:off x="849819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1" name="Freeform 59">
                <a:extLst>
                  <a:ext uri="{FF2B5EF4-FFF2-40B4-BE49-F238E27FC236}">
                    <a16:creationId xmlns:a16="http://schemas.microsoft.com/office/drawing/2014/main" id="{552111D8-D5F0-6684-06E9-C39D61DDA346}"/>
                  </a:ext>
                </a:extLst>
              </p:cNvPr>
              <p:cNvSpPr/>
              <p:nvPr/>
            </p:nvSpPr>
            <p:spPr>
              <a:xfrm>
                <a:off x="870366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2" name="Freeform 60">
                <a:extLst>
                  <a:ext uri="{FF2B5EF4-FFF2-40B4-BE49-F238E27FC236}">
                    <a16:creationId xmlns:a16="http://schemas.microsoft.com/office/drawing/2014/main" id="{A2B70BEF-30CA-064E-1EF1-F8575B53586C}"/>
                  </a:ext>
                </a:extLst>
              </p:cNvPr>
              <p:cNvSpPr/>
              <p:nvPr/>
            </p:nvSpPr>
            <p:spPr>
              <a:xfrm>
                <a:off x="890763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3" name="Freeform 61">
                <a:extLst>
                  <a:ext uri="{FF2B5EF4-FFF2-40B4-BE49-F238E27FC236}">
                    <a16:creationId xmlns:a16="http://schemas.microsoft.com/office/drawing/2014/main" id="{9A9B5CF1-AB36-4A09-94B7-462978DBBD66}"/>
                  </a:ext>
                </a:extLst>
              </p:cNvPr>
              <p:cNvSpPr/>
              <p:nvPr/>
            </p:nvSpPr>
            <p:spPr>
              <a:xfrm>
                <a:off x="911159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4" name="Freeform 62">
                <a:extLst>
                  <a:ext uri="{FF2B5EF4-FFF2-40B4-BE49-F238E27FC236}">
                    <a16:creationId xmlns:a16="http://schemas.microsoft.com/office/drawing/2014/main" id="{7355162F-B6F1-6B84-C0F2-9B5D1BC598BA}"/>
                  </a:ext>
                </a:extLst>
              </p:cNvPr>
              <p:cNvSpPr/>
              <p:nvPr/>
            </p:nvSpPr>
            <p:spPr>
              <a:xfrm>
                <a:off x="931706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5" name="Freeform 63">
                <a:extLst>
                  <a:ext uri="{FF2B5EF4-FFF2-40B4-BE49-F238E27FC236}">
                    <a16:creationId xmlns:a16="http://schemas.microsoft.com/office/drawing/2014/main" id="{B503C3B8-0ACF-4002-EF61-380602D8D18F}"/>
                  </a:ext>
                </a:extLst>
              </p:cNvPr>
              <p:cNvSpPr/>
              <p:nvPr/>
            </p:nvSpPr>
            <p:spPr>
              <a:xfrm>
                <a:off x="952102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6" name="Freeform 64">
                <a:extLst>
                  <a:ext uri="{FF2B5EF4-FFF2-40B4-BE49-F238E27FC236}">
                    <a16:creationId xmlns:a16="http://schemas.microsoft.com/office/drawing/2014/main" id="{22C0D4FA-4F29-194E-52E1-149D754950BC}"/>
                  </a:ext>
                </a:extLst>
              </p:cNvPr>
              <p:cNvSpPr/>
              <p:nvPr/>
            </p:nvSpPr>
            <p:spPr>
              <a:xfrm>
                <a:off x="972498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7" name="Freeform 65">
                <a:extLst>
                  <a:ext uri="{FF2B5EF4-FFF2-40B4-BE49-F238E27FC236}">
                    <a16:creationId xmlns:a16="http://schemas.microsoft.com/office/drawing/2014/main" id="{9C6B1255-E9A9-0EBC-B0C6-4C41F5E6E7A2}"/>
                  </a:ext>
                </a:extLst>
              </p:cNvPr>
              <p:cNvSpPr/>
              <p:nvPr/>
            </p:nvSpPr>
            <p:spPr>
              <a:xfrm>
                <a:off x="993045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grpSp>
        <p:nvGrpSpPr>
          <p:cNvPr id="11" name="Group 10">
            <a:extLst>
              <a:ext uri="{FF2B5EF4-FFF2-40B4-BE49-F238E27FC236}">
                <a16:creationId xmlns:a16="http://schemas.microsoft.com/office/drawing/2014/main" id="{906F47D6-DB74-DB36-BB1E-F6408EDEA77B}"/>
              </a:ext>
            </a:extLst>
          </p:cNvPr>
          <p:cNvGrpSpPr/>
          <p:nvPr/>
        </p:nvGrpSpPr>
        <p:grpSpPr>
          <a:xfrm>
            <a:off x="6664183" y="5410997"/>
            <a:ext cx="5161230" cy="262581"/>
            <a:chOff x="737951" y="5349990"/>
            <a:chExt cx="5161230" cy="262581"/>
          </a:xfrm>
        </p:grpSpPr>
        <p:sp>
          <p:nvSpPr>
            <p:cNvPr id="1924" name="TextBox 1923">
              <a:extLst>
                <a:ext uri="{FF2B5EF4-FFF2-40B4-BE49-F238E27FC236}">
                  <a16:creationId xmlns:a16="http://schemas.microsoft.com/office/drawing/2014/main" id="{AB88E3C5-5E69-9CE2-8C40-F4806202201D}"/>
                </a:ext>
              </a:extLst>
            </p:cNvPr>
            <p:cNvSpPr txBox="1"/>
            <p:nvPr/>
          </p:nvSpPr>
          <p:spPr>
            <a:xfrm>
              <a:off x="737951"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0</a:t>
              </a:r>
            </a:p>
          </p:txBody>
        </p:sp>
        <p:sp>
          <p:nvSpPr>
            <p:cNvPr id="1925" name="TextBox 1924">
              <a:extLst>
                <a:ext uri="{FF2B5EF4-FFF2-40B4-BE49-F238E27FC236}">
                  <a16:creationId xmlns:a16="http://schemas.microsoft.com/office/drawing/2014/main" id="{52B6A86B-7BA5-32BF-AD2E-E7ED1754CF49}"/>
                </a:ext>
              </a:extLst>
            </p:cNvPr>
            <p:cNvSpPr txBox="1"/>
            <p:nvPr/>
          </p:nvSpPr>
          <p:spPr>
            <a:xfrm>
              <a:off x="883527"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a:t>
              </a:r>
            </a:p>
          </p:txBody>
        </p:sp>
        <p:sp>
          <p:nvSpPr>
            <p:cNvPr id="1926" name="TextBox 1925">
              <a:extLst>
                <a:ext uri="{FF2B5EF4-FFF2-40B4-BE49-F238E27FC236}">
                  <a16:creationId xmlns:a16="http://schemas.microsoft.com/office/drawing/2014/main" id="{3413C9AC-CD2A-E076-04F1-B3CAC992D0EF}"/>
                </a:ext>
              </a:extLst>
            </p:cNvPr>
            <p:cNvSpPr txBox="1"/>
            <p:nvPr/>
          </p:nvSpPr>
          <p:spPr>
            <a:xfrm>
              <a:off x="1031172"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a:t>
              </a:r>
            </a:p>
          </p:txBody>
        </p:sp>
        <p:sp>
          <p:nvSpPr>
            <p:cNvPr id="1927" name="TextBox 1926">
              <a:extLst>
                <a:ext uri="{FF2B5EF4-FFF2-40B4-BE49-F238E27FC236}">
                  <a16:creationId xmlns:a16="http://schemas.microsoft.com/office/drawing/2014/main" id="{2DAF46C3-23F1-26A7-0C3F-9A3661F8F16E}"/>
                </a:ext>
              </a:extLst>
            </p:cNvPr>
            <p:cNvSpPr txBox="1"/>
            <p:nvPr/>
          </p:nvSpPr>
          <p:spPr>
            <a:xfrm>
              <a:off x="1168954"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a:t>
              </a:r>
            </a:p>
          </p:txBody>
        </p:sp>
        <p:sp>
          <p:nvSpPr>
            <p:cNvPr id="1928" name="TextBox 1927">
              <a:extLst>
                <a:ext uri="{FF2B5EF4-FFF2-40B4-BE49-F238E27FC236}">
                  <a16:creationId xmlns:a16="http://schemas.microsoft.com/office/drawing/2014/main" id="{5084A4C4-4AD7-CB98-C062-C06AC5813151}"/>
                </a:ext>
              </a:extLst>
            </p:cNvPr>
            <p:cNvSpPr txBox="1"/>
            <p:nvPr/>
          </p:nvSpPr>
          <p:spPr>
            <a:xfrm>
              <a:off x="1311622"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4</a:t>
              </a:r>
            </a:p>
          </p:txBody>
        </p:sp>
        <p:sp>
          <p:nvSpPr>
            <p:cNvPr id="1929" name="TextBox 1928">
              <a:extLst>
                <a:ext uri="{FF2B5EF4-FFF2-40B4-BE49-F238E27FC236}">
                  <a16:creationId xmlns:a16="http://schemas.microsoft.com/office/drawing/2014/main" id="{D0E55AB2-A991-2240-3EB1-8B47A13CE6DF}"/>
                </a:ext>
              </a:extLst>
            </p:cNvPr>
            <p:cNvSpPr txBox="1"/>
            <p:nvPr/>
          </p:nvSpPr>
          <p:spPr>
            <a:xfrm>
              <a:off x="1454290"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5</a:t>
              </a:r>
            </a:p>
          </p:txBody>
        </p:sp>
        <p:sp>
          <p:nvSpPr>
            <p:cNvPr id="1930" name="TextBox 1929">
              <a:extLst>
                <a:ext uri="{FF2B5EF4-FFF2-40B4-BE49-F238E27FC236}">
                  <a16:creationId xmlns:a16="http://schemas.microsoft.com/office/drawing/2014/main" id="{23EB3AC2-2C36-7B30-2F8F-72D62F205348}"/>
                </a:ext>
              </a:extLst>
            </p:cNvPr>
            <p:cNvSpPr txBox="1"/>
            <p:nvPr/>
          </p:nvSpPr>
          <p:spPr>
            <a:xfrm>
              <a:off x="1597052"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6</a:t>
              </a:r>
            </a:p>
          </p:txBody>
        </p:sp>
        <p:sp>
          <p:nvSpPr>
            <p:cNvPr id="1931" name="TextBox 1930">
              <a:extLst>
                <a:ext uri="{FF2B5EF4-FFF2-40B4-BE49-F238E27FC236}">
                  <a16:creationId xmlns:a16="http://schemas.microsoft.com/office/drawing/2014/main" id="{7354E845-5D90-23E8-4829-2F3D2BEEE431}"/>
                </a:ext>
              </a:extLst>
            </p:cNvPr>
            <p:cNvSpPr txBox="1"/>
            <p:nvPr/>
          </p:nvSpPr>
          <p:spPr>
            <a:xfrm>
              <a:off x="1739720"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7</a:t>
              </a:r>
            </a:p>
          </p:txBody>
        </p:sp>
        <p:sp>
          <p:nvSpPr>
            <p:cNvPr id="1932" name="TextBox 1931">
              <a:extLst>
                <a:ext uri="{FF2B5EF4-FFF2-40B4-BE49-F238E27FC236}">
                  <a16:creationId xmlns:a16="http://schemas.microsoft.com/office/drawing/2014/main" id="{9A406C37-0ACA-27AC-945C-7DC2EB3AE03E}"/>
                </a:ext>
              </a:extLst>
            </p:cNvPr>
            <p:cNvSpPr txBox="1"/>
            <p:nvPr/>
          </p:nvSpPr>
          <p:spPr>
            <a:xfrm>
              <a:off x="1882483"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8</a:t>
              </a:r>
            </a:p>
          </p:txBody>
        </p:sp>
        <p:sp>
          <p:nvSpPr>
            <p:cNvPr id="1933" name="TextBox 1932">
              <a:extLst>
                <a:ext uri="{FF2B5EF4-FFF2-40B4-BE49-F238E27FC236}">
                  <a16:creationId xmlns:a16="http://schemas.microsoft.com/office/drawing/2014/main" id="{3C9C729D-E47E-424A-8FDA-0EC1CC8D8B1B}"/>
                </a:ext>
              </a:extLst>
            </p:cNvPr>
            <p:cNvSpPr txBox="1"/>
            <p:nvPr/>
          </p:nvSpPr>
          <p:spPr>
            <a:xfrm>
              <a:off x="2025151" y="5349990"/>
              <a:ext cx="256802"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9</a:t>
              </a:r>
            </a:p>
          </p:txBody>
        </p:sp>
        <p:sp>
          <p:nvSpPr>
            <p:cNvPr id="1934" name="TextBox 1933">
              <a:extLst>
                <a:ext uri="{FF2B5EF4-FFF2-40B4-BE49-F238E27FC236}">
                  <a16:creationId xmlns:a16="http://schemas.microsoft.com/office/drawing/2014/main" id="{0B490F12-1435-03C5-F460-CC880136B55C}"/>
                </a:ext>
              </a:extLst>
            </p:cNvPr>
            <p:cNvSpPr txBox="1"/>
            <p:nvPr/>
          </p:nvSpPr>
          <p:spPr>
            <a:xfrm>
              <a:off x="2144360"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10</a:t>
              </a:r>
            </a:p>
          </p:txBody>
        </p:sp>
        <p:sp>
          <p:nvSpPr>
            <p:cNvPr id="1935" name="TextBox 1934">
              <a:extLst>
                <a:ext uri="{FF2B5EF4-FFF2-40B4-BE49-F238E27FC236}">
                  <a16:creationId xmlns:a16="http://schemas.microsoft.com/office/drawing/2014/main" id="{FB5960D8-A614-E3D9-346B-C20B5FAE9306}"/>
                </a:ext>
              </a:extLst>
            </p:cNvPr>
            <p:cNvSpPr txBox="1"/>
            <p:nvPr/>
          </p:nvSpPr>
          <p:spPr>
            <a:xfrm>
              <a:off x="2287123"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11</a:t>
              </a:r>
            </a:p>
          </p:txBody>
        </p:sp>
        <p:sp>
          <p:nvSpPr>
            <p:cNvPr id="1936" name="TextBox 1935">
              <a:extLst>
                <a:ext uri="{FF2B5EF4-FFF2-40B4-BE49-F238E27FC236}">
                  <a16:creationId xmlns:a16="http://schemas.microsoft.com/office/drawing/2014/main" id="{2173CE66-028A-D7BD-1711-7177BDD7F01A}"/>
                </a:ext>
              </a:extLst>
            </p:cNvPr>
            <p:cNvSpPr txBox="1"/>
            <p:nvPr/>
          </p:nvSpPr>
          <p:spPr>
            <a:xfrm>
              <a:off x="2431742"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12</a:t>
              </a:r>
            </a:p>
          </p:txBody>
        </p:sp>
        <p:sp>
          <p:nvSpPr>
            <p:cNvPr id="1937" name="TextBox 1936">
              <a:extLst>
                <a:ext uri="{FF2B5EF4-FFF2-40B4-BE49-F238E27FC236}">
                  <a16:creationId xmlns:a16="http://schemas.microsoft.com/office/drawing/2014/main" id="{BB6B6056-6D81-926D-BFFA-0EF821596162}"/>
                </a:ext>
              </a:extLst>
            </p:cNvPr>
            <p:cNvSpPr txBox="1"/>
            <p:nvPr/>
          </p:nvSpPr>
          <p:spPr>
            <a:xfrm>
              <a:off x="2572470"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13</a:t>
              </a:r>
            </a:p>
          </p:txBody>
        </p:sp>
        <p:sp>
          <p:nvSpPr>
            <p:cNvPr id="1938" name="TextBox 1937">
              <a:extLst>
                <a:ext uri="{FF2B5EF4-FFF2-40B4-BE49-F238E27FC236}">
                  <a16:creationId xmlns:a16="http://schemas.microsoft.com/office/drawing/2014/main" id="{6F6CD14B-C8C3-78D3-0B04-694E05D6BA48}"/>
                </a:ext>
              </a:extLst>
            </p:cNvPr>
            <p:cNvSpPr txBox="1"/>
            <p:nvPr/>
          </p:nvSpPr>
          <p:spPr>
            <a:xfrm>
              <a:off x="2715095"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14</a:t>
              </a:r>
            </a:p>
          </p:txBody>
        </p:sp>
        <p:sp>
          <p:nvSpPr>
            <p:cNvPr id="1939" name="TextBox 1938">
              <a:extLst>
                <a:ext uri="{FF2B5EF4-FFF2-40B4-BE49-F238E27FC236}">
                  <a16:creationId xmlns:a16="http://schemas.microsoft.com/office/drawing/2014/main" id="{3A6093B5-7562-752B-AF8B-8E13EFE793D4}"/>
                </a:ext>
              </a:extLst>
            </p:cNvPr>
            <p:cNvSpPr txBox="1"/>
            <p:nvPr/>
          </p:nvSpPr>
          <p:spPr>
            <a:xfrm>
              <a:off x="2857901"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15</a:t>
              </a:r>
            </a:p>
          </p:txBody>
        </p:sp>
        <p:sp>
          <p:nvSpPr>
            <p:cNvPr id="1940" name="TextBox 1939">
              <a:extLst>
                <a:ext uri="{FF2B5EF4-FFF2-40B4-BE49-F238E27FC236}">
                  <a16:creationId xmlns:a16="http://schemas.microsoft.com/office/drawing/2014/main" id="{F0289B29-5026-A4B1-4819-08F23DF887F8}"/>
                </a:ext>
              </a:extLst>
            </p:cNvPr>
            <p:cNvSpPr txBox="1"/>
            <p:nvPr/>
          </p:nvSpPr>
          <p:spPr>
            <a:xfrm>
              <a:off x="3000579"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16</a:t>
              </a:r>
            </a:p>
          </p:txBody>
        </p:sp>
        <p:sp>
          <p:nvSpPr>
            <p:cNvPr id="1941" name="TextBox 1940">
              <a:extLst>
                <a:ext uri="{FF2B5EF4-FFF2-40B4-BE49-F238E27FC236}">
                  <a16:creationId xmlns:a16="http://schemas.microsoft.com/office/drawing/2014/main" id="{44AD518A-A7BD-24C5-2890-39DBC6989E2A}"/>
                </a:ext>
              </a:extLst>
            </p:cNvPr>
            <p:cNvSpPr txBox="1"/>
            <p:nvPr/>
          </p:nvSpPr>
          <p:spPr>
            <a:xfrm>
              <a:off x="3143299"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17</a:t>
              </a:r>
            </a:p>
          </p:txBody>
        </p:sp>
        <p:sp>
          <p:nvSpPr>
            <p:cNvPr id="1942" name="TextBox 1941">
              <a:extLst>
                <a:ext uri="{FF2B5EF4-FFF2-40B4-BE49-F238E27FC236}">
                  <a16:creationId xmlns:a16="http://schemas.microsoft.com/office/drawing/2014/main" id="{A1BBA58A-5436-9514-4C3C-B1F042EFBA9F}"/>
                </a:ext>
              </a:extLst>
            </p:cNvPr>
            <p:cNvSpPr txBox="1"/>
            <p:nvPr/>
          </p:nvSpPr>
          <p:spPr>
            <a:xfrm>
              <a:off x="3285851" y="5350961"/>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18</a:t>
              </a:r>
            </a:p>
          </p:txBody>
        </p:sp>
        <p:sp>
          <p:nvSpPr>
            <p:cNvPr id="1943" name="TextBox 1942">
              <a:extLst>
                <a:ext uri="{FF2B5EF4-FFF2-40B4-BE49-F238E27FC236}">
                  <a16:creationId xmlns:a16="http://schemas.microsoft.com/office/drawing/2014/main" id="{FC1CC2DD-4276-C576-2AD0-D36F4A6BF6EB}"/>
                </a:ext>
              </a:extLst>
            </p:cNvPr>
            <p:cNvSpPr txBox="1"/>
            <p:nvPr/>
          </p:nvSpPr>
          <p:spPr>
            <a:xfrm>
              <a:off x="3428677"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19</a:t>
              </a:r>
            </a:p>
          </p:txBody>
        </p:sp>
        <p:sp>
          <p:nvSpPr>
            <p:cNvPr id="1944" name="TextBox 1943">
              <a:extLst>
                <a:ext uri="{FF2B5EF4-FFF2-40B4-BE49-F238E27FC236}">
                  <a16:creationId xmlns:a16="http://schemas.microsoft.com/office/drawing/2014/main" id="{90393281-9917-3BEC-232D-FF1C94CA1232}"/>
                </a:ext>
              </a:extLst>
            </p:cNvPr>
            <p:cNvSpPr txBox="1"/>
            <p:nvPr/>
          </p:nvSpPr>
          <p:spPr>
            <a:xfrm>
              <a:off x="3571440"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20</a:t>
              </a:r>
            </a:p>
          </p:txBody>
        </p:sp>
        <p:sp>
          <p:nvSpPr>
            <p:cNvPr id="1945" name="TextBox 1944">
              <a:extLst>
                <a:ext uri="{FF2B5EF4-FFF2-40B4-BE49-F238E27FC236}">
                  <a16:creationId xmlns:a16="http://schemas.microsoft.com/office/drawing/2014/main" id="{2849A910-FE21-DBF6-AD34-8AF4FECC3C15}"/>
                </a:ext>
              </a:extLst>
            </p:cNvPr>
            <p:cNvSpPr txBox="1"/>
            <p:nvPr/>
          </p:nvSpPr>
          <p:spPr>
            <a:xfrm>
              <a:off x="3714108"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21</a:t>
              </a:r>
            </a:p>
          </p:txBody>
        </p:sp>
        <p:sp>
          <p:nvSpPr>
            <p:cNvPr id="1946" name="TextBox 1945">
              <a:extLst>
                <a:ext uri="{FF2B5EF4-FFF2-40B4-BE49-F238E27FC236}">
                  <a16:creationId xmlns:a16="http://schemas.microsoft.com/office/drawing/2014/main" id="{68DEAFFC-D551-DA01-799D-3D8B95E84A4F}"/>
                </a:ext>
              </a:extLst>
            </p:cNvPr>
            <p:cNvSpPr txBox="1"/>
            <p:nvPr/>
          </p:nvSpPr>
          <p:spPr>
            <a:xfrm>
              <a:off x="3856775"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22</a:t>
              </a:r>
            </a:p>
          </p:txBody>
        </p:sp>
        <p:sp>
          <p:nvSpPr>
            <p:cNvPr id="1947" name="TextBox 1946">
              <a:extLst>
                <a:ext uri="{FF2B5EF4-FFF2-40B4-BE49-F238E27FC236}">
                  <a16:creationId xmlns:a16="http://schemas.microsoft.com/office/drawing/2014/main" id="{3F6025B7-F046-5E73-568F-3CB3D7827271}"/>
                </a:ext>
              </a:extLst>
            </p:cNvPr>
            <p:cNvSpPr txBox="1"/>
            <p:nvPr/>
          </p:nvSpPr>
          <p:spPr>
            <a:xfrm>
              <a:off x="3999538"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23</a:t>
              </a:r>
            </a:p>
          </p:txBody>
        </p:sp>
        <p:sp>
          <p:nvSpPr>
            <p:cNvPr id="1948" name="TextBox 1947">
              <a:extLst>
                <a:ext uri="{FF2B5EF4-FFF2-40B4-BE49-F238E27FC236}">
                  <a16:creationId xmlns:a16="http://schemas.microsoft.com/office/drawing/2014/main" id="{C6CEED1E-BCA3-681D-1979-519000412CA5}"/>
                </a:ext>
              </a:extLst>
            </p:cNvPr>
            <p:cNvSpPr txBox="1"/>
            <p:nvPr/>
          </p:nvSpPr>
          <p:spPr>
            <a:xfrm>
              <a:off x="4142206"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24</a:t>
              </a:r>
            </a:p>
          </p:txBody>
        </p:sp>
        <p:sp>
          <p:nvSpPr>
            <p:cNvPr id="1949" name="TextBox 1948">
              <a:extLst>
                <a:ext uri="{FF2B5EF4-FFF2-40B4-BE49-F238E27FC236}">
                  <a16:creationId xmlns:a16="http://schemas.microsoft.com/office/drawing/2014/main" id="{D546DD8A-8833-6965-59A0-276BE1D32662}"/>
                </a:ext>
              </a:extLst>
            </p:cNvPr>
            <p:cNvSpPr txBox="1"/>
            <p:nvPr/>
          </p:nvSpPr>
          <p:spPr>
            <a:xfrm>
              <a:off x="4284969"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25</a:t>
              </a:r>
            </a:p>
          </p:txBody>
        </p:sp>
        <p:sp>
          <p:nvSpPr>
            <p:cNvPr id="1950" name="TextBox 1949">
              <a:extLst>
                <a:ext uri="{FF2B5EF4-FFF2-40B4-BE49-F238E27FC236}">
                  <a16:creationId xmlns:a16="http://schemas.microsoft.com/office/drawing/2014/main" id="{2DF63BE8-AF01-1FF7-5C83-9EB870C7C159}"/>
                </a:ext>
              </a:extLst>
            </p:cNvPr>
            <p:cNvSpPr txBox="1"/>
            <p:nvPr/>
          </p:nvSpPr>
          <p:spPr>
            <a:xfrm>
              <a:off x="4427637"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26</a:t>
              </a:r>
            </a:p>
          </p:txBody>
        </p:sp>
        <p:sp>
          <p:nvSpPr>
            <p:cNvPr id="1951" name="TextBox 1950">
              <a:extLst>
                <a:ext uri="{FF2B5EF4-FFF2-40B4-BE49-F238E27FC236}">
                  <a16:creationId xmlns:a16="http://schemas.microsoft.com/office/drawing/2014/main" id="{9165F902-F057-43A1-ECC8-A3D0C962CD10}"/>
                </a:ext>
              </a:extLst>
            </p:cNvPr>
            <p:cNvSpPr txBox="1"/>
            <p:nvPr/>
          </p:nvSpPr>
          <p:spPr>
            <a:xfrm>
              <a:off x="4570304"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27</a:t>
              </a:r>
            </a:p>
          </p:txBody>
        </p:sp>
        <p:sp>
          <p:nvSpPr>
            <p:cNvPr id="1952" name="TextBox 1951">
              <a:extLst>
                <a:ext uri="{FF2B5EF4-FFF2-40B4-BE49-F238E27FC236}">
                  <a16:creationId xmlns:a16="http://schemas.microsoft.com/office/drawing/2014/main" id="{4FCCEA90-B0B5-931E-9BFC-5396616A0AB2}"/>
                </a:ext>
              </a:extLst>
            </p:cNvPr>
            <p:cNvSpPr txBox="1"/>
            <p:nvPr/>
          </p:nvSpPr>
          <p:spPr>
            <a:xfrm>
              <a:off x="4706088"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28</a:t>
              </a:r>
            </a:p>
          </p:txBody>
        </p:sp>
        <p:sp>
          <p:nvSpPr>
            <p:cNvPr id="1953" name="TextBox 1952">
              <a:extLst>
                <a:ext uri="{FF2B5EF4-FFF2-40B4-BE49-F238E27FC236}">
                  <a16:creationId xmlns:a16="http://schemas.microsoft.com/office/drawing/2014/main" id="{C228F1F3-DEA9-D464-6EA7-57E64E96B6D6}"/>
                </a:ext>
              </a:extLst>
            </p:cNvPr>
            <p:cNvSpPr txBox="1"/>
            <p:nvPr/>
          </p:nvSpPr>
          <p:spPr>
            <a:xfrm>
              <a:off x="4855746"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29</a:t>
              </a:r>
            </a:p>
          </p:txBody>
        </p:sp>
        <p:sp>
          <p:nvSpPr>
            <p:cNvPr id="1954" name="TextBox 1953">
              <a:extLst>
                <a:ext uri="{FF2B5EF4-FFF2-40B4-BE49-F238E27FC236}">
                  <a16:creationId xmlns:a16="http://schemas.microsoft.com/office/drawing/2014/main" id="{4D93E1D7-E024-A3A5-6B36-25BF7E69215F}"/>
                </a:ext>
              </a:extLst>
            </p:cNvPr>
            <p:cNvSpPr txBox="1"/>
            <p:nvPr/>
          </p:nvSpPr>
          <p:spPr>
            <a:xfrm>
              <a:off x="4999468"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30</a:t>
              </a:r>
            </a:p>
          </p:txBody>
        </p:sp>
        <p:sp>
          <p:nvSpPr>
            <p:cNvPr id="1955" name="TextBox 1954">
              <a:extLst>
                <a:ext uri="{FF2B5EF4-FFF2-40B4-BE49-F238E27FC236}">
                  <a16:creationId xmlns:a16="http://schemas.microsoft.com/office/drawing/2014/main" id="{9D35C1D7-22EA-6F09-C983-BD394DAF0B07}"/>
                </a:ext>
              </a:extLst>
            </p:cNvPr>
            <p:cNvSpPr txBox="1"/>
            <p:nvPr/>
          </p:nvSpPr>
          <p:spPr>
            <a:xfrm>
              <a:off x="5142125"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31</a:t>
              </a:r>
            </a:p>
          </p:txBody>
        </p:sp>
        <p:sp>
          <p:nvSpPr>
            <p:cNvPr id="1956" name="TextBox 1955">
              <a:extLst>
                <a:ext uri="{FF2B5EF4-FFF2-40B4-BE49-F238E27FC236}">
                  <a16:creationId xmlns:a16="http://schemas.microsoft.com/office/drawing/2014/main" id="{7D1BE46C-1394-D081-7F27-4F5FFE614744}"/>
                </a:ext>
              </a:extLst>
            </p:cNvPr>
            <p:cNvSpPr txBox="1"/>
            <p:nvPr/>
          </p:nvSpPr>
          <p:spPr>
            <a:xfrm>
              <a:off x="5284803"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32</a:t>
              </a:r>
            </a:p>
          </p:txBody>
        </p:sp>
        <p:sp>
          <p:nvSpPr>
            <p:cNvPr id="1957" name="TextBox 1956">
              <a:extLst>
                <a:ext uri="{FF2B5EF4-FFF2-40B4-BE49-F238E27FC236}">
                  <a16:creationId xmlns:a16="http://schemas.microsoft.com/office/drawing/2014/main" id="{B0EB8BF6-AF2A-FC8E-63EF-9B06E5562AEB}"/>
                </a:ext>
              </a:extLst>
            </p:cNvPr>
            <p:cNvSpPr txBox="1"/>
            <p:nvPr/>
          </p:nvSpPr>
          <p:spPr>
            <a:xfrm>
              <a:off x="5420576"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33</a:t>
              </a:r>
            </a:p>
          </p:txBody>
        </p:sp>
        <p:sp>
          <p:nvSpPr>
            <p:cNvPr id="1958" name="TextBox 1957">
              <a:extLst>
                <a:ext uri="{FF2B5EF4-FFF2-40B4-BE49-F238E27FC236}">
                  <a16:creationId xmlns:a16="http://schemas.microsoft.com/office/drawing/2014/main" id="{248BD1E1-9B59-0A34-F9B1-60007F22DAA0}"/>
                </a:ext>
              </a:extLst>
            </p:cNvPr>
            <p:cNvSpPr txBox="1"/>
            <p:nvPr/>
          </p:nvSpPr>
          <p:spPr>
            <a:xfrm>
              <a:off x="5570245" y="5349990"/>
              <a:ext cx="328936" cy="261610"/>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34</a:t>
              </a:r>
            </a:p>
          </p:txBody>
        </p:sp>
      </p:grpSp>
      <p:sp>
        <p:nvSpPr>
          <p:cNvPr id="1959" name="TextBox 1958">
            <a:extLst>
              <a:ext uri="{FF2B5EF4-FFF2-40B4-BE49-F238E27FC236}">
                <a16:creationId xmlns:a16="http://schemas.microsoft.com/office/drawing/2014/main" id="{B0474F48-3579-840D-6903-84A24D2FFE38}"/>
              </a:ext>
            </a:extLst>
          </p:cNvPr>
          <p:cNvSpPr txBox="1"/>
          <p:nvPr/>
        </p:nvSpPr>
        <p:spPr>
          <a:xfrm>
            <a:off x="8712675" y="5618230"/>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j-lt"/>
                <a:sym typeface="Helvetica-Bold"/>
                <a:rtl val="0"/>
              </a:rPr>
              <a:t>Mo</a:t>
            </a:r>
          </a:p>
        </p:txBody>
      </p:sp>
      <p:sp>
        <p:nvSpPr>
          <p:cNvPr id="1966" name="TextBox 1965">
            <a:extLst>
              <a:ext uri="{FF2B5EF4-FFF2-40B4-BE49-F238E27FC236}">
                <a16:creationId xmlns:a16="http://schemas.microsoft.com/office/drawing/2014/main" id="{36664FC6-A131-6C8F-3617-87F417914AC6}"/>
              </a:ext>
            </a:extLst>
          </p:cNvPr>
          <p:cNvSpPr txBox="1"/>
          <p:nvPr/>
        </p:nvSpPr>
        <p:spPr>
          <a:xfrm rot="16200000">
            <a:off x="5902073" y="3745801"/>
            <a:ext cx="675185"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sym typeface="Helvetica-Bold"/>
                <a:rtl val="0"/>
              </a:rPr>
              <a:t>OS</a:t>
            </a:r>
            <a:r>
              <a:rPr lang="en-US" sz="1400" b="1" kern="0" dirty="0">
                <a:solidFill>
                  <a:srgbClr val="000000"/>
                </a:solidFill>
                <a:sym typeface="Helvetica-Bold"/>
                <a:rtl val="0"/>
              </a:rPr>
              <a:t> (</a:t>
            </a:r>
            <a:r>
              <a:rPr lang="en-US" sz="1400" b="1" kern="0" dirty="0">
                <a:solidFill>
                  <a:srgbClr val="000000"/>
                </a:solidFill>
                <a:latin typeface="+mn-lt"/>
                <a:sym typeface="Helvetica-Bold"/>
                <a:rtl val="0"/>
              </a:rPr>
              <a:t>%)</a:t>
            </a:r>
          </a:p>
        </p:txBody>
      </p:sp>
      <p:cxnSp>
        <p:nvCxnSpPr>
          <p:cNvPr id="1920" name="Straight Connector 1919">
            <a:extLst>
              <a:ext uri="{FF2B5EF4-FFF2-40B4-BE49-F238E27FC236}">
                <a16:creationId xmlns:a16="http://schemas.microsoft.com/office/drawing/2014/main" id="{8FA51CDC-8DDE-E58F-BBBF-B989824BA0BB}"/>
              </a:ext>
            </a:extLst>
          </p:cNvPr>
          <p:cNvCxnSpPr>
            <a:cxnSpLocks/>
            <a:endCxn id="2571" idx="0"/>
          </p:cNvCxnSpPr>
          <p:nvPr/>
        </p:nvCxnSpPr>
        <p:spPr>
          <a:xfrm>
            <a:off x="6668586" y="3896902"/>
            <a:ext cx="3546259" cy="6554"/>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616" name="Straight Connector 2615">
            <a:extLst>
              <a:ext uri="{FF2B5EF4-FFF2-40B4-BE49-F238E27FC236}">
                <a16:creationId xmlns:a16="http://schemas.microsoft.com/office/drawing/2014/main" id="{A4D1B903-9046-87D3-C839-1057303311AB}"/>
              </a:ext>
            </a:extLst>
          </p:cNvPr>
          <p:cNvCxnSpPr>
            <a:cxnSpLocks/>
          </p:cNvCxnSpPr>
          <p:nvPr/>
        </p:nvCxnSpPr>
        <p:spPr>
          <a:xfrm flipV="1">
            <a:off x="9287278" y="3892398"/>
            <a:ext cx="0" cy="14979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17" name="Straight Connector 2616">
            <a:extLst>
              <a:ext uri="{FF2B5EF4-FFF2-40B4-BE49-F238E27FC236}">
                <a16:creationId xmlns:a16="http://schemas.microsoft.com/office/drawing/2014/main" id="{0D0D905B-C795-E419-9213-15F906AE91D8}"/>
              </a:ext>
            </a:extLst>
          </p:cNvPr>
          <p:cNvCxnSpPr>
            <a:cxnSpLocks/>
          </p:cNvCxnSpPr>
          <p:nvPr/>
        </p:nvCxnSpPr>
        <p:spPr>
          <a:xfrm flipV="1">
            <a:off x="10174092" y="3903456"/>
            <a:ext cx="0" cy="14979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22" name="TextBox 2621">
            <a:extLst>
              <a:ext uri="{FF2B5EF4-FFF2-40B4-BE49-F238E27FC236}">
                <a16:creationId xmlns:a16="http://schemas.microsoft.com/office/drawing/2014/main" id="{E34A6E44-4AD0-AED4-541A-2DB601A7919A}"/>
              </a:ext>
            </a:extLst>
          </p:cNvPr>
          <p:cNvSpPr txBox="1"/>
          <p:nvPr/>
        </p:nvSpPr>
        <p:spPr>
          <a:xfrm>
            <a:off x="9222813" y="4970999"/>
            <a:ext cx="1005840" cy="646986"/>
          </a:xfrm>
          <a:prstGeom prst="roundRect">
            <a:avLst/>
          </a:prstGeom>
          <a:noFill/>
        </p:spPr>
        <p:txBody>
          <a:bodyPr wrap="square" rtlCol="0">
            <a:spAutoFit/>
          </a:bodyPr>
          <a:lstStyle/>
          <a:p>
            <a:pPr algn="ctr" defTabSz="457109">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6.4 mo</a:t>
            </a:r>
          </a:p>
        </p:txBody>
      </p:sp>
      <p:sp>
        <p:nvSpPr>
          <p:cNvPr id="1851" name="TextBox 1850">
            <a:extLst>
              <a:ext uri="{FF2B5EF4-FFF2-40B4-BE49-F238E27FC236}">
                <a16:creationId xmlns:a16="http://schemas.microsoft.com/office/drawing/2014/main" id="{169B0BB1-A773-0255-14B8-A40A66A6BE46}"/>
              </a:ext>
            </a:extLst>
          </p:cNvPr>
          <p:cNvSpPr txBox="1"/>
          <p:nvPr/>
        </p:nvSpPr>
        <p:spPr>
          <a:xfrm>
            <a:off x="8003984" y="1531177"/>
            <a:ext cx="2294218"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OS in HR+ Disease</a:t>
            </a:r>
          </a:p>
        </p:txBody>
      </p:sp>
      <p:sp>
        <p:nvSpPr>
          <p:cNvPr id="2615" name="Text Box 15">
            <a:extLst>
              <a:ext uri="{FF2B5EF4-FFF2-40B4-BE49-F238E27FC236}">
                <a16:creationId xmlns:a16="http://schemas.microsoft.com/office/drawing/2014/main" id="{AD795D46-C2B1-7649-9C79-CB55505EF4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2022;387:9.</a:t>
            </a:r>
          </a:p>
        </p:txBody>
      </p:sp>
      <p:graphicFrame>
        <p:nvGraphicFramePr>
          <p:cNvPr id="2620" name="Table 5">
            <a:extLst>
              <a:ext uri="{FF2B5EF4-FFF2-40B4-BE49-F238E27FC236}">
                <a16:creationId xmlns:a16="http://schemas.microsoft.com/office/drawing/2014/main" id="{6C4C3138-BC18-733F-48EF-34C33387CCE5}"/>
              </a:ext>
            </a:extLst>
          </p:cNvPr>
          <p:cNvGraphicFramePr>
            <a:graphicFrameLocks noGrp="1"/>
          </p:cNvGraphicFramePr>
          <p:nvPr>
            <p:extLst>
              <p:ext uri="{D42A27DB-BD31-4B8C-83A1-F6EECF244321}">
                <p14:modId xmlns:p14="http://schemas.microsoft.com/office/powerpoint/2010/main" val="3436561413"/>
              </p:ext>
            </p:extLst>
          </p:nvPr>
        </p:nvGraphicFramePr>
        <p:xfrm>
          <a:off x="8712674" y="1889658"/>
          <a:ext cx="3546257" cy="932688"/>
        </p:xfrm>
        <a:graphic>
          <a:graphicData uri="http://schemas.openxmlformats.org/drawingml/2006/table">
            <a:tbl>
              <a:tblPr firstRow="1" bandRow="1">
                <a:tableStyleId>{5C22544A-7EE6-4342-B048-85BDC9FD1C3A}</a:tableStyleId>
              </a:tblPr>
              <a:tblGrid>
                <a:gridCol w="1042608">
                  <a:extLst>
                    <a:ext uri="{9D8B030D-6E8A-4147-A177-3AD203B41FA5}">
                      <a16:colId xmlns:a16="http://schemas.microsoft.com/office/drawing/2014/main" val="1330018236"/>
                    </a:ext>
                  </a:extLst>
                </a:gridCol>
                <a:gridCol w="1289050">
                  <a:extLst>
                    <a:ext uri="{9D8B030D-6E8A-4147-A177-3AD203B41FA5}">
                      <a16:colId xmlns:a16="http://schemas.microsoft.com/office/drawing/2014/main" val="3495904850"/>
                    </a:ext>
                  </a:extLst>
                </a:gridCol>
                <a:gridCol w="1214599">
                  <a:extLst>
                    <a:ext uri="{9D8B030D-6E8A-4147-A177-3AD203B41FA5}">
                      <a16:colId xmlns:a16="http://schemas.microsoft.com/office/drawing/2014/main" val="1641263818"/>
                    </a:ext>
                  </a:extLst>
                </a:gridCol>
              </a:tblGrid>
              <a:tr h="0">
                <a:tc>
                  <a:txBody>
                    <a:bodyPr/>
                    <a:lstStyle/>
                    <a:p>
                      <a:pPr>
                        <a:lnSpc>
                          <a:spcPct val="90000"/>
                        </a:lnSpc>
                      </a:pP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0">
                <a:tc>
                  <a:txBody>
                    <a:bodyPr/>
                    <a:lstStyle/>
                    <a:p>
                      <a:pPr>
                        <a:lnSpc>
                          <a:spcPct val="90000"/>
                        </a:lnSpc>
                      </a:pPr>
                      <a:r>
                        <a:rPr lang="en-US" sz="1200" dirty="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23.9 (20.8-24.8)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17.5 (15.2-22.4)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0">
                <a:tc>
                  <a:txBody>
                    <a:bodyPr/>
                    <a:lstStyle/>
                    <a:p>
                      <a:pPr>
                        <a:lnSpc>
                          <a:spcPct val="90000"/>
                        </a:lnSpc>
                      </a:pPr>
                      <a:r>
                        <a:rPr lang="en-US" sz="12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kern="0" dirty="0">
                          <a:solidFill>
                            <a:schemeClr val="bg1"/>
                          </a:solidFill>
                          <a:latin typeface="+mn-lt"/>
                          <a:cs typeface="+mn-cs"/>
                          <a:sym typeface="Helvetica-Bold"/>
                          <a:rtl val="0"/>
                        </a:rPr>
                        <a:t>0.64 (0.48-0.86; </a:t>
                      </a:r>
                      <a:r>
                        <a:rPr lang="en-US" sz="1200" i="1" kern="0" dirty="0">
                          <a:solidFill>
                            <a:schemeClr val="bg1"/>
                          </a:solidFill>
                          <a:latin typeface="+mn-lt"/>
                          <a:cs typeface="+mn-cs"/>
                          <a:sym typeface="Helvetica-Bold"/>
                          <a:rtl val="0"/>
                        </a:rPr>
                        <a:t>P</a:t>
                      </a:r>
                      <a:r>
                        <a:rPr lang="en-US" sz="1200" kern="0" dirty="0">
                          <a:solidFill>
                            <a:schemeClr val="bg1"/>
                          </a:solidFill>
                          <a:latin typeface="+mn-lt"/>
                          <a:cs typeface="+mn-cs"/>
                          <a:sym typeface="Helvetica-Bold"/>
                          <a:rtl val="0"/>
                        </a:rPr>
                        <a:t> = .003)</a:t>
                      </a:r>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pSp>
        <p:nvGrpSpPr>
          <p:cNvPr id="3040" name="Group 3039">
            <a:extLst>
              <a:ext uri="{FF2B5EF4-FFF2-40B4-BE49-F238E27FC236}">
                <a16:creationId xmlns:a16="http://schemas.microsoft.com/office/drawing/2014/main" id="{8D9BE765-C86D-297D-86FE-E9F720865FE4}"/>
              </a:ext>
            </a:extLst>
          </p:cNvPr>
          <p:cNvGrpSpPr/>
          <p:nvPr/>
        </p:nvGrpSpPr>
        <p:grpSpPr>
          <a:xfrm>
            <a:off x="380660" y="2271286"/>
            <a:ext cx="458780" cy="2624921"/>
            <a:chOff x="380660" y="1975304"/>
            <a:chExt cx="458780" cy="2624921"/>
          </a:xfrm>
        </p:grpSpPr>
        <p:sp>
          <p:nvSpPr>
            <p:cNvPr id="3041" name="TextBox 3040">
              <a:extLst>
                <a:ext uri="{FF2B5EF4-FFF2-40B4-BE49-F238E27FC236}">
                  <a16:creationId xmlns:a16="http://schemas.microsoft.com/office/drawing/2014/main" id="{51659F89-2B76-AC3A-D287-B78B9A2C5D8E}"/>
                </a:ext>
              </a:extLst>
            </p:cNvPr>
            <p:cNvSpPr txBox="1"/>
            <p:nvPr/>
          </p:nvSpPr>
          <p:spPr>
            <a:xfrm>
              <a:off x="428142" y="4292448"/>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3042" name="TextBox 3041">
              <a:extLst>
                <a:ext uri="{FF2B5EF4-FFF2-40B4-BE49-F238E27FC236}">
                  <a16:creationId xmlns:a16="http://schemas.microsoft.com/office/drawing/2014/main" id="{E84460C0-7A18-F5FB-AF81-B704E7C50648}"/>
                </a:ext>
              </a:extLst>
            </p:cNvPr>
            <p:cNvSpPr txBox="1"/>
            <p:nvPr/>
          </p:nvSpPr>
          <p:spPr>
            <a:xfrm>
              <a:off x="428142" y="371311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3043" name="TextBox 3042">
              <a:extLst>
                <a:ext uri="{FF2B5EF4-FFF2-40B4-BE49-F238E27FC236}">
                  <a16:creationId xmlns:a16="http://schemas.microsoft.com/office/drawing/2014/main" id="{E04EEF14-F435-28AB-1A85-A6923ED821C6}"/>
                </a:ext>
              </a:extLst>
            </p:cNvPr>
            <p:cNvSpPr txBox="1"/>
            <p:nvPr/>
          </p:nvSpPr>
          <p:spPr>
            <a:xfrm>
              <a:off x="428142" y="31338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3044" name="TextBox 3043">
              <a:extLst>
                <a:ext uri="{FF2B5EF4-FFF2-40B4-BE49-F238E27FC236}">
                  <a16:creationId xmlns:a16="http://schemas.microsoft.com/office/drawing/2014/main" id="{36F809E1-CCCA-6AB6-CBE4-8848113ED3B3}"/>
                </a:ext>
              </a:extLst>
            </p:cNvPr>
            <p:cNvSpPr txBox="1"/>
            <p:nvPr/>
          </p:nvSpPr>
          <p:spPr>
            <a:xfrm>
              <a:off x="428142" y="2554547"/>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3045" name="TextBox 3044">
              <a:extLst>
                <a:ext uri="{FF2B5EF4-FFF2-40B4-BE49-F238E27FC236}">
                  <a16:creationId xmlns:a16="http://schemas.microsoft.com/office/drawing/2014/main" id="{63881801-0CEF-65FB-AB24-506B22D81FBD}"/>
                </a:ext>
              </a:extLst>
            </p:cNvPr>
            <p:cNvSpPr txBox="1"/>
            <p:nvPr/>
          </p:nvSpPr>
          <p:spPr>
            <a:xfrm>
              <a:off x="380660" y="1975304"/>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sp>
        <p:nvSpPr>
          <p:cNvPr id="3046" name="TextBox 3045">
            <a:extLst>
              <a:ext uri="{FF2B5EF4-FFF2-40B4-BE49-F238E27FC236}">
                <a16:creationId xmlns:a16="http://schemas.microsoft.com/office/drawing/2014/main" id="{CAE35BA8-DD36-1886-3EE5-0A482C012E7C}"/>
              </a:ext>
            </a:extLst>
          </p:cNvPr>
          <p:cNvSpPr txBox="1"/>
          <p:nvPr/>
        </p:nvSpPr>
        <p:spPr>
          <a:xfrm>
            <a:off x="889290" y="1528887"/>
            <a:ext cx="4671151"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PFS in HR+ Disease (</a:t>
            </a:r>
            <a:r>
              <a:rPr lang="en-NZ" sz="2200" dirty="0">
                <a:solidFill>
                  <a:schemeClr val="bg1"/>
                </a:solidFill>
                <a:latin typeface="+mn-lt"/>
                <a:ea typeface="MS Mincho" panose="02020609040205080304" pitchFamily="49" charset="-128"/>
              </a:rPr>
              <a:t>P</a:t>
            </a:r>
            <a:r>
              <a:rPr lang="en-NZ" sz="2200" b="1" dirty="0">
                <a:solidFill>
                  <a:schemeClr val="bg1"/>
                </a:solidFill>
                <a:latin typeface="+mn-lt"/>
                <a:ea typeface="MS Mincho" panose="02020609040205080304" pitchFamily="49" charset="-128"/>
              </a:rPr>
              <a:t>rimary endpoint)</a:t>
            </a:r>
          </a:p>
        </p:txBody>
      </p:sp>
      <p:grpSp>
        <p:nvGrpSpPr>
          <p:cNvPr id="3047" name="Group 3046">
            <a:extLst>
              <a:ext uri="{FF2B5EF4-FFF2-40B4-BE49-F238E27FC236}">
                <a16:creationId xmlns:a16="http://schemas.microsoft.com/office/drawing/2014/main" id="{08BDECE6-8E4D-7A5D-1CC6-24FC98123B37}"/>
              </a:ext>
            </a:extLst>
          </p:cNvPr>
          <p:cNvGrpSpPr/>
          <p:nvPr/>
        </p:nvGrpSpPr>
        <p:grpSpPr>
          <a:xfrm>
            <a:off x="42105" y="5713212"/>
            <a:ext cx="6005924" cy="495072"/>
            <a:chOff x="3649341" y="10612867"/>
            <a:chExt cx="16816843" cy="1317381"/>
          </a:xfrm>
        </p:grpSpPr>
        <p:sp>
          <p:nvSpPr>
            <p:cNvPr id="3048" name="TextBox 3047">
              <a:extLst>
                <a:ext uri="{FF2B5EF4-FFF2-40B4-BE49-F238E27FC236}">
                  <a16:creationId xmlns:a16="http://schemas.microsoft.com/office/drawing/2014/main" id="{B6389642-CD87-F45D-19E4-40410BC1239F}"/>
                </a:ext>
              </a:extLst>
            </p:cNvPr>
            <p:cNvSpPr txBox="1"/>
            <p:nvPr/>
          </p:nvSpPr>
          <p:spPr>
            <a:xfrm>
              <a:off x="3649341" y="10612867"/>
              <a:ext cx="2644609"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3049" name="TextBox 3048">
              <a:extLst>
                <a:ext uri="{FF2B5EF4-FFF2-40B4-BE49-F238E27FC236}">
                  <a16:creationId xmlns:a16="http://schemas.microsoft.com/office/drawing/2014/main" id="{412C75F6-C430-6452-F4B9-67F9C9B2D328}"/>
                </a:ext>
              </a:extLst>
            </p:cNvPr>
            <p:cNvSpPr txBox="1"/>
            <p:nvPr/>
          </p:nvSpPr>
          <p:spPr>
            <a:xfrm>
              <a:off x="5918036"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331</a:t>
              </a:r>
            </a:p>
          </p:txBody>
        </p:sp>
        <p:sp>
          <p:nvSpPr>
            <p:cNvPr id="3050" name="TextBox 3049">
              <a:extLst>
                <a:ext uri="{FF2B5EF4-FFF2-40B4-BE49-F238E27FC236}">
                  <a16:creationId xmlns:a16="http://schemas.microsoft.com/office/drawing/2014/main" id="{FABE017B-7120-C7AB-9241-EE07D6521705}"/>
                </a:ext>
              </a:extLst>
            </p:cNvPr>
            <p:cNvSpPr txBox="1"/>
            <p:nvPr/>
          </p:nvSpPr>
          <p:spPr>
            <a:xfrm>
              <a:off x="4036047" y="10966377"/>
              <a:ext cx="2279204"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3051" name="TextBox 3050">
              <a:extLst>
                <a:ext uri="{FF2B5EF4-FFF2-40B4-BE49-F238E27FC236}">
                  <a16:creationId xmlns:a16="http://schemas.microsoft.com/office/drawing/2014/main" id="{3C628180-C39E-C59A-C641-FE22C8D80F44}"/>
                </a:ext>
              </a:extLst>
            </p:cNvPr>
            <p:cNvSpPr txBox="1"/>
            <p:nvPr/>
          </p:nvSpPr>
          <p:spPr>
            <a:xfrm>
              <a:off x="639270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324</a:t>
              </a:r>
            </a:p>
          </p:txBody>
        </p:sp>
        <p:sp>
          <p:nvSpPr>
            <p:cNvPr id="3052" name="TextBox 3051">
              <a:extLst>
                <a:ext uri="{FF2B5EF4-FFF2-40B4-BE49-F238E27FC236}">
                  <a16:creationId xmlns:a16="http://schemas.microsoft.com/office/drawing/2014/main" id="{6A4981F0-16EE-C3BC-F0AD-B3AEA15DF3F5}"/>
                </a:ext>
              </a:extLst>
            </p:cNvPr>
            <p:cNvSpPr txBox="1"/>
            <p:nvPr/>
          </p:nvSpPr>
          <p:spPr>
            <a:xfrm>
              <a:off x="686725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290</a:t>
              </a:r>
            </a:p>
          </p:txBody>
        </p:sp>
        <p:sp>
          <p:nvSpPr>
            <p:cNvPr id="3053" name="TextBox 3052">
              <a:extLst>
                <a:ext uri="{FF2B5EF4-FFF2-40B4-BE49-F238E27FC236}">
                  <a16:creationId xmlns:a16="http://schemas.microsoft.com/office/drawing/2014/main" id="{C2E907BB-1F93-C681-2D89-C1FA9EF9D62C}"/>
                </a:ext>
              </a:extLst>
            </p:cNvPr>
            <p:cNvSpPr txBox="1"/>
            <p:nvPr/>
          </p:nvSpPr>
          <p:spPr>
            <a:xfrm>
              <a:off x="73419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265</a:t>
              </a:r>
            </a:p>
          </p:txBody>
        </p:sp>
        <p:sp>
          <p:nvSpPr>
            <p:cNvPr id="3054" name="TextBox 3053">
              <a:extLst>
                <a:ext uri="{FF2B5EF4-FFF2-40B4-BE49-F238E27FC236}">
                  <a16:creationId xmlns:a16="http://schemas.microsoft.com/office/drawing/2014/main" id="{F5EE7CC1-C0CD-FA0A-7A22-9F6B2E75DC2E}"/>
                </a:ext>
              </a:extLst>
            </p:cNvPr>
            <p:cNvSpPr txBox="1"/>
            <p:nvPr/>
          </p:nvSpPr>
          <p:spPr>
            <a:xfrm>
              <a:off x="781666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262</a:t>
              </a:r>
            </a:p>
          </p:txBody>
        </p:sp>
        <p:sp>
          <p:nvSpPr>
            <p:cNvPr id="3055" name="TextBox 3054">
              <a:extLst>
                <a:ext uri="{FF2B5EF4-FFF2-40B4-BE49-F238E27FC236}">
                  <a16:creationId xmlns:a16="http://schemas.microsoft.com/office/drawing/2014/main" id="{CDE97D62-C552-4376-D479-99C9170F6446}"/>
                </a:ext>
              </a:extLst>
            </p:cNvPr>
            <p:cNvSpPr txBox="1"/>
            <p:nvPr/>
          </p:nvSpPr>
          <p:spPr>
            <a:xfrm>
              <a:off x="82913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248</a:t>
              </a:r>
            </a:p>
          </p:txBody>
        </p:sp>
        <p:sp>
          <p:nvSpPr>
            <p:cNvPr id="3056" name="TextBox 3055">
              <a:extLst>
                <a:ext uri="{FF2B5EF4-FFF2-40B4-BE49-F238E27FC236}">
                  <a16:creationId xmlns:a16="http://schemas.microsoft.com/office/drawing/2014/main" id="{7661F449-A1E2-B6AC-6753-6BA8C7CF8947}"/>
                </a:ext>
              </a:extLst>
            </p:cNvPr>
            <p:cNvSpPr txBox="1"/>
            <p:nvPr/>
          </p:nvSpPr>
          <p:spPr>
            <a:xfrm>
              <a:off x="8766035"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218</a:t>
              </a:r>
            </a:p>
          </p:txBody>
        </p:sp>
        <p:sp>
          <p:nvSpPr>
            <p:cNvPr id="3057" name="TextBox 3056">
              <a:extLst>
                <a:ext uri="{FF2B5EF4-FFF2-40B4-BE49-F238E27FC236}">
                  <a16:creationId xmlns:a16="http://schemas.microsoft.com/office/drawing/2014/main" id="{771ED936-2CF3-49C2-7BAD-45D5026BE722}"/>
                </a:ext>
              </a:extLst>
            </p:cNvPr>
            <p:cNvSpPr txBox="1"/>
            <p:nvPr/>
          </p:nvSpPr>
          <p:spPr>
            <a:xfrm>
              <a:off x="92407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198</a:t>
              </a:r>
            </a:p>
          </p:txBody>
        </p:sp>
        <p:sp>
          <p:nvSpPr>
            <p:cNvPr id="3058" name="TextBox 3057">
              <a:extLst>
                <a:ext uri="{FF2B5EF4-FFF2-40B4-BE49-F238E27FC236}">
                  <a16:creationId xmlns:a16="http://schemas.microsoft.com/office/drawing/2014/main" id="{E412B33A-CB0A-5594-137F-4C22AAFA3A29}"/>
                </a:ext>
              </a:extLst>
            </p:cNvPr>
            <p:cNvSpPr txBox="1"/>
            <p:nvPr/>
          </p:nvSpPr>
          <p:spPr>
            <a:xfrm>
              <a:off x="971519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182</a:t>
              </a:r>
            </a:p>
          </p:txBody>
        </p:sp>
        <p:sp>
          <p:nvSpPr>
            <p:cNvPr id="3059" name="TextBox 3058">
              <a:extLst>
                <a:ext uri="{FF2B5EF4-FFF2-40B4-BE49-F238E27FC236}">
                  <a16:creationId xmlns:a16="http://schemas.microsoft.com/office/drawing/2014/main" id="{BE3542C2-425F-36DB-8E77-DCFD81D6227D}"/>
                </a:ext>
              </a:extLst>
            </p:cNvPr>
            <p:cNvSpPr txBox="1"/>
            <p:nvPr/>
          </p:nvSpPr>
          <p:spPr>
            <a:xfrm>
              <a:off x="1018987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165</a:t>
              </a:r>
            </a:p>
          </p:txBody>
        </p:sp>
        <p:sp>
          <p:nvSpPr>
            <p:cNvPr id="3060" name="TextBox 3059">
              <a:extLst>
                <a:ext uri="{FF2B5EF4-FFF2-40B4-BE49-F238E27FC236}">
                  <a16:creationId xmlns:a16="http://schemas.microsoft.com/office/drawing/2014/main" id="{47E8ED46-C512-C911-766E-0C541DDFDF4D}"/>
                </a:ext>
              </a:extLst>
            </p:cNvPr>
            <p:cNvSpPr txBox="1"/>
            <p:nvPr/>
          </p:nvSpPr>
          <p:spPr>
            <a:xfrm>
              <a:off x="106632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142</a:t>
              </a:r>
            </a:p>
          </p:txBody>
        </p:sp>
        <p:sp>
          <p:nvSpPr>
            <p:cNvPr id="3061" name="TextBox 3060">
              <a:extLst>
                <a:ext uri="{FF2B5EF4-FFF2-40B4-BE49-F238E27FC236}">
                  <a16:creationId xmlns:a16="http://schemas.microsoft.com/office/drawing/2014/main" id="{6F654C66-B98D-550E-5667-B81DA7F7203B}"/>
                </a:ext>
              </a:extLst>
            </p:cNvPr>
            <p:cNvSpPr txBox="1"/>
            <p:nvPr/>
          </p:nvSpPr>
          <p:spPr>
            <a:xfrm>
              <a:off x="1113793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128</a:t>
              </a:r>
            </a:p>
          </p:txBody>
        </p:sp>
        <p:sp>
          <p:nvSpPr>
            <p:cNvPr id="3062" name="TextBox 3061">
              <a:extLst>
                <a:ext uri="{FF2B5EF4-FFF2-40B4-BE49-F238E27FC236}">
                  <a16:creationId xmlns:a16="http://schemas.microsoft.com/office/drawing/2014/main" id="{F65E3DEE-F316-102E-ECB7-354E47F1CC98}"/>
                </a:ext>
              </a:extLst>
            </p:cNvPr>
            <p:cNvSpPr txBox="1"/>
            <p:nvPr/>
          </p:nvSpPr>
          <p:spPr>
            <a:xfrm>
              <a:off x="1161247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107</a:t>
              </a:r>
            </a:p>
          </p:txBody>
        </p:sp>
        <p:sp>
          <p:nvSpPr>
            <p:cNvPr id="3063" name="TextBox 3062">
              <a:extLst>
                <a:ext uri="{FF2B5EF4-FFF2-40B4-BE49-F238E27FC236}">
                  <a16:creationId xmlns:a16="http://schemas.microsoft.com/office/drawing/2014/main" id="{2123087D-38A3-050D-D05A-4191C0ABECA4}"/>
                </a:ext>
              </a:extLst>
            </p:cNvPr>
            <p:cNvSpPr txBox="1"/>
            <p:nvPr/>
          </p:nvSpPr>
          <p:spPr>
            <a:xfrm>
              <a:off x="1215071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89</a:t>
              </a:r>
            </a:p>
          </p:txBody>
        </p:sp>
        <p:sp>
          <p:nvSpPr>
            <p:cNvPr id="3064" name="TextBox 3063">
              <a:extLst>
                <a:ext uri="{FF2B5EF4-FFF2-40B4-BE49-F238E27FC236}">
                  <a16:creationId xmlns:a16="http://schemas.microsoft.com/office/drawing/2014/main" id="{F7797A59-65A7-091E-AE7F-4A0DFB020ECB}"/>
                </a:ext>
              </a:extLst>
            </p:cNvPr>
            <p:cNvSpPr txBox="1"/>
            <p:nvPr/>
          </p:nvSpPr>
          <p:spPr>
            <a:xfrm>
              <a:off x="126254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78</a:t>
              </a:r>
            </a:p>
          </p:txBody>
        </p:sp>
        <p:sp>
          <p:nvSpPr>
            <p:cNvPr id="3065" name="TextBox 3064">
              <a:extLst>
                <a:ext uri="{FF2B5EF4-FFF2-40B4-BE49-F238E27FC236}">
                  <a16:creationId xmlns:a16="http://schemas.microsoft.com/office/drawing/2014/main" id="{249E0272-B3B7-ED8E-2C9B-A9C5175D481A}"/>
                </a:ext>
              </a:extLst>
            </p:cNvPr>
            <p:cNvSpPr txBox="1"/>
            <p:nvPr/>
          </p:nvSpPr>
          <p:spPr>
            <a:xfrm>
              <a:off x="1310011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73</a:t>
              </a:r>
            </a:p>
          </p:txBody>
        </p:sp>
        <p:sp>
          <p:nvSpPr>
            <p:cNvPr id="3066" name="TextBox 3065">
              <a:extLst>
                <a:ext uri="{FF2B5EF4-FFF2-40B4-BE49-F238E27FC236}">
                  <a16:creationId xmlns:a16="http://schemas.microsoft.com/office/drawing/2014/main" id="{8FAAF60E-BC99-699A-7DF9-10D444E97C82}"/>
                </a:ext>
              </a:extLst>
            </p:cNvPr>
            <p:cNvSpPr txBox="1"/>
            <p:nvPr/>
          </p:nvSpPr>
          <p:spPr>
            <a:xfrm>
              <a:off x="1357480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64</a:t>
              </a:r>
            </a:p>
          </p:txBody>
        </p:sp>
        <p:sp>
          <p:nvSpPr>
            <p:cNvPr id="3067" name="TextBox 3066">
              <a:extLst>
                <a:ext uri="{FF2B5EF4-FFF2-40B4-BE49-F238E27FC236}">
                  <a16:creationId xmlns:a16="http://schemas.microsoft.com/office/drawing/2014/main" id="{81AF1C55-52A0-92B1-6B37-9B077BE1104F}"/>
                </a:ext>
              </a:extLst>
            </p:cNvPr>
            <p:cNvSpPr txBox="1"/>
            <p:nvPr/>
          </p:nvSpPr>
          <p:spPr>
            <a:xfrm>
              <a:off x="1404952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3068" name="TextBox 3067">
              <a:extLst>
                <a:ext uri="{FF2B5EF4-FFF2-40B4-BE49-F238E27FC236}">
                  <a16:creationId xmlns:a16="http://schemas.microsoft.com/office/drawing/2014/main" id="{47B5C5DA-EFC3-CE7C-FE84-8B1B26A666B2}"/>
                </a:ext>
              </a:extLst>
            </p:cNvPr>
            <p:cNvSpPr txBox="1"/>
            <p:nvPr/>
          </p:nvSpPr>
          <p:spPr>
            <a:xfrm>
              <a:off x="1452396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a:t>
              </a:r>
            </a:p>
          </p:txBody>
        </p:sp>
        <p:sp>
          <p:nvSpPr>
            <p:cNvPr id="3069" name="TextBox 3068">
              <a:extLst>
                <a:ext uri="{FF2B5EF4-FFF2-40B4-BE49-F238E27FC236}">
                  <a16:creationId xmlns:a16="http://schemas.microsoft.com/office/drawing/2014/main" id="{0FD5277C-C08A-FD09-AF08-9E5BC67DECA7}"/>
                </a:ext>
              </a:extLst>
            </p:cNvPr>
            <p:cNvSpPr txBox="1"/>
            <p:nvPr/>
          </p:nvSpPr>
          <p:spPr>
            <a:xfrm>
              <a:off x="14998653"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31</a:t>
              </a:r>
            </a:p>
          </p:txBody>
        </p:sp>
        <p:sp>
          <p:nvSpPr>
            <p:cNvPr id="3070" name="TextBox 3069">
              <a:extLst>
                <a:ext uri="{FF2B5EF4-FFF2-40B4-BE49-F238E27FC236}">
                  <a16:creationId xmlns:a16="http://schemas.microsoft.com/office/drawing/2014/main" id="{FD608E3F-54CE-42F6-FFD2-973DD5AC9487}"/>
                </a:ext>
              </a:extLst>
            </p:cNvPr>
            <p:cNvSpPr txBox="1"/>
            <p:nvPr/>
          </p:nvSpPr>
          <p:spPr>
            <a:xfrm>
              <a:off x="1547007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28</a:t>
              </a:r>
            </a:p>
          </p:txBody>
        </p:sp>
        <p:sp>
          <p:nvSpPr>
            <p:cNvPr id="3071" name="TextBox 3070">
              <a:extLst>
                <a:ext uri="{FF2B5EF4-FFF2-40B4-BE49-F238E27FC236}">
                  <a16:creationId xmlns:a16="http://schemas.microsoft.com/office/drawing/2014/main" id="{550C6EC5-2904-AE35-1FDD-C7CA647DC6FA}"/>
                </a:ext>
              </a:extLst>
            </p:cNvPr>
            <p:cNvSpPr txBox="1"/>
            <p:nvPr/>
          </p:nvSpPr>
          <p:spPr>
            <a:xfrm>
              <a:off x="1594476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17</a:t>
              </a:r>
            </a:p>
          </p:txBody>
        </p:sp>
        <p:sp>
          <p:nvSpPr>
            <p:cNvPr id="3072" name="TextBox 3071">
              <a:extLst>
                <a:ext uri="{FF2B5EF4-FFF2-40B4-BE49-F238E27FC236}">
                  <a16:creationId xmlns:a16="http://schemas.microsoft.com/office/drawing/2014/main" id="{63F69F2D-0045-617B-B1D8-A9AB6A37D238}"/>
                </a:ext>
              </a:extLst>
            </p:cNvPr>
            <p:cNvSpPr txBox="1"/>
            <p:nvPr/>
          </p:nvSpPr>
          <p:spPr>
            <a:xfrm>
              <a:off x="1641929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3073" name="TextBox 3072">
              <a:extLst>
                <a:ext uri="{FF2B5EF4-FFF2-40B4-BE49-F238E27FC236}">
                  <a16:creationId xmlns:a16="http://schemas.microsoft.com/office/drawing/2014/main" id="{15DB15FC-C448-9ECF-7091-B6C9BEDF1016}"/>
                </a:ext>
              </a:extLst>
            </p:cNvPr>
            <p:cNvSpPr txBox="1"/>
            <p:nvPr/>
          </p:nvSpPr>
          <p:spPr>
            <a:xfrm>
              <a:off x="1689401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3074" name="TextBox 3073">
              <a:extLst>
                <a:ext uri="{FF2B5EF4-FFF2-40B4-BE49-F238E27FC236}">
                  <a16:creationId xmlns:a16="http://schemas.microsoft.com/office/drawing/2014/main" id="{8903B26E-2BD6-9D0E-6814-84266F5001D8}"/>
                </a:ext>
              </a:extLst>
            </p:cNvPr>
            <p:cNvSpPr txBox="1"/>
            <p:nvPr/>
          </p:nvSpPr>
          <p:spPr>
            <a:xfrm>
              <a:off x="1743226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3075" name="TextBox 3074">
              <a:extLst>
                <a:ext uri="{FF2B5EF4-FFF2-40B4-BE49-F238E27FC236}">
                  <a16:creationId xmlns:a16="http://schemas.microsoft.com/office/drawing/2014/main" id="{B9CA10CA-507D-861C-3906-47E4CFC13750}"/>
                </a:ext>
              </a:extLst>
            </p:cNvPr>
            <p:cNvSpPr txBox="1"/>
            <p:nvPr/>
          </p:nvSpPr>
          <p:spPr>
            <a:xfrm>
              <a:off x="17906978"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3076" name="TextBox 3075">
              <a:extLst>
                <a:ext uri="{FF2B5EF4-FFF2-40B4-BE49-F238E27FC236}">
                  <a16:creationId xmlns:a16="http://schemas.microsoft.com/office/drawing/2014/main" id="{F64E4A77-7BE9-8A7F-0ADA-C83EAB9DCAC2}"/>
                </a:ext>
              </a:extLst>
            </p:cNvPr>
            <p:cNvSpPr txBox="1"/>
            <p:nvPr/>
          </p:nvSpPr>
          <p:spPr>
            <a:xfrm>
              <a:off x="18381633"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3077" name="TextBox 3076">
              <a:extLst>
                <a:ext uri="{FF2B5EF4-FFF2-40B4-BE49-F238E27FC236}">
                  <a16:creationId xmlns:a16="http://schemas.microsoft.com/office/drawing/2014/main" id="{FA42400A-7770-37C0-6074-C6CCD66429CF}"/>
                </a:ext>
              </a:extLst>
            </p:cNvPr>
            <p:cNvSpPr txBox="1"/>
            <p:nvPr/>
          </p:nvSpPr>
          <p:spPr>
            <a:xfrm>
              <a:off x="1885635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078" name="TextBox 3077">
              <a:extLst>
                <a:ext uri="{FF2B5EF4-FFF2-40B4-BE49-F238E27FC236}">
                  <a16:creationId xmlns:a16="http://schemas.microsoft.com/office/drawing/2014/main" id="{A45BBCE5-91BC-FB58-C604-7C3B23D028F3}"/>
                </a:ext>
              </a:extLst>
            </p:cNvPr>
            <p:cNvSpPr txBox="1"/>
            <p:nvPr/>
          </p:nvSpPr>
          <p:spPr>
            <a:xfrm>
              <a:off x="19330794"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079" name="TextBox 3078">
              <a:extLst>
                <a:ext uri="{FF2B5EF4-FFF2-40B4-BE49-F238E27FC236}">
                  <a16:creationId xmlns:a16="http://schemas.microsoft.com/office/drawing/2014/main" id="{EE7DDA06-A2BF-00B0-00D4-935B2BB9CFA4}"/>
                </a:ext>
              </a:extLst>
            </p:cNvPr>
            <p:cNvSpPr txBox="1"/>
            <p:nvPr/>
          </p:nvSpPr>
          <p:spPr>
            <a:xfrm>
              <a:off x="1980548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3080" name="TextBox 3079">
              <a:extLst>
                <a:ext uri="{FF2B5EF4-FFF2-40B4-BE49-F238E27FC236}">
                  <a16:creationId xmlns:a16="http://schemas.microsoft.com/office/drawing/2014/main" id="{5773B35F-C499-E6CF-AC05-93940CDF5609}"/>
                </a:ext>
              </a:extLst>
            </p:cNvPr>
            <p:cNvSpPr txBox="1"/>
            <p:nvPr/>
          </p:nvSpPr>
          <p:spPr>
            <a:xfrm>
              <a:off x="5918039" y="113569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163</a:t>
              </a:r>
            </a:p>
          </p:txBody>
        </p:sp>
        <p:sp>
          <p:nvSpPr>
            <p:cNvPr id="3081" name="TextBox 3080">
              <a:extLst>
                <a:ext uri="{FF2B5EF4-FFF2-40B4-BE49-F238E27FC236}">
                  <a16:creationId xmlns:a16="http://schemas.microsoft.com/office/drawing/2014/main" id="{6AD202D4-6508-2DF2-4D82-CAD542BBC73B}"/>
                </a:ext>
              </a:extLst>
            </p:cNvPr>
            <p:cNvSpPr txBox="1"/>
            <p:nvPr/>
          </p:nvSpPr>
          <p:spPr>
            <a:xfrm>
              <a:off x="4036047" y="11356954"/>
              <a:ext cx="2273007"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sp>
          <p:nvSpPr>
            <p:cNvPr id="3082" name="TextBox 3081">
              <a:extLst>
                <a:ext uri="{FF2B5EF4-FFF2-40B4-BE49-F238E27FC236}">
                  <a16:creationId xmlns:a16="http://schemas.microsoft.com/office/drawing/2014/main" id="{BAD3F196-B810-288C-7CCA-05C19C647A3C}"/>
                </a:ext>
              </a:extLst>
            </p:cNvPr>
            <p:cNvSpPr txBox="1"/>
            <p:nvPr/>
          </p:nvSpPr>
          <p:spPr>
            <a:xfrm>
              <a:off x="6392702"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146</a:t>
              </a:r>
            </a:p>
          </p:txBody>
        </p:sp>
        <p:sp>
          <p:nvSpPr>
            <p:cNvPr id="3083" name="TextBox 3082">
              <a:extLst>
                <a:ext uri="{FF2B5EF4-FFF2-40B4-BE49-F238E27FC236}">
                  <a16:creationId xmlns:a16="http://schemas.microsoft.com/office/drawing/2014/main" id="{40DE28E3-82FE-67FC-14D0-8FE19E636D7A}"/>
                </a:ext>
              </a:extLst>
            </p:cNvPr>
            <p:cNvSpPr txBox="1"/>
            <p:nvPr/>
          </p:nvSpPr>
          <p:spPr>
            <a:xfrm>
              <a:off x="6867259"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105</a:t>
              </a:r>
            </a:p>
          </p:txBody>
        </p:sp>
        <p:sp>
          <p:nvSpPr>
            <p:cNvPr id="3084" name="TextBox 3083">
              <a:extLst>
                <a:ext uri="{FF2B5EF4-FFF2-40B4-BE49-F238E27FC236}">
                  <a16:creationId xmlns:a16="http://schemas.microsoft.com/office/drawing/2014/main" id="{5F8849D4-D225-3EB7-29AF-C9550F54DCD0}"/>
                </a:ext>
              </a:extLst>
            </p:cNvPr>
            <p:cNvSpPr txBox="1"/>
            <p:nvPr/>
          </p:nvSpPr>
          <p:spPr>
            <a:xfrm>
              <a:off x="74055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85</a:t>
              </a:r>
            </a:p>
          </p:txBody>
        </p:sp>
        <p:sp>
          <p:nvSpPr>
            <p:cNvPr id="3085" name="TextBox 3084">
              <a:extLst>
                <a:ext uri="{FF2B5EF4-FFF2-40B4-BE49-F238E27FC236}">
                  <a16:creationId xmlns:a16="http://schemas.microsoft.com/office/drawing/2014/main" id="{EB04E14E-4D0C-8477-A90A-D9B01BF7414C}"/>
                </a:ext>
              </a:extLst>
            </p:cNvPr>
            <p:cNvSpPr txBox="1"/>
            <p:nvPr/>
          </p:nvSpPr>
          <p:spPr>
            <a:xfrm>
              <a:off x="7880222"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84</a:t>
              </a:r>
            </a:p>
          </p:txBody>
        </p:sp>
        <p:sp>
          <p:nvSpPr>
            <p:cNvPr id="3086" name="TextBox 3085">
              <a:extLst>
                <a:ext uri="{FF2B5EF4-FFF2-40B4-BE49-F238E27FC236}">
                  <a16:creationId xmlns:a16="http://schemas.microsoft.com/office/drawing/2014/main" id="{A4E4F732-1304-CDA5-5256-40B3242DF715}"/>
                </a:ext>
              </a:extLst>
            </p:cNvPr>
            <p:cNvSpPr txBox="1"/>
            <p:nvPr/>
          </p:nvSpPr>
          <p:spPr>
            <a:xfrm>
              <a:off x="835490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69</a:t>
              </a:r>
            </a:p>
          </p:txBody>
        </p:sp>
        <p:sp>
          <p:nvSpPr>
            <p:cNvPr id="3087" name="TextBox 3086">
              <a:extLst>
                <a:ext uri="{FF2B5EF4-FFF2-40B4-BE49-F238E27FC236}">
                  <a16:creationId xmlns:a16="http://schemas.microsoft.com/office/drawing/2014/main" id="{99BE2BCF-17B0-F4CD-A9C7-EF9A53E81DCB}"/>
                </a:ext>
              </a:extLst>
            </p:cNvPr>
            <p:cNvSpPr txBox="1"/>
            <p:nvPr/>
          </p:nvSpPr>
          <p:spPr>
            <a:xfrm>
              <a:off x="882959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57</a:t>
              </a:r>
            </a:p>
          </p:txBody>
        </p:sp>
        <p:sp>
          <p:nvSpPr>
            <p:cNvPr id="3088" name="TextBox 3087">
              <a:extLst>
                <a:ext uri="{FF2B5EF4-FFF2-40B4-BE49-F238E27FC236}">
                  <a16:creationId xmlns:a16="http://schemas.microsoft.com/office/drawing/2014/main" id="{76E3BCE6-4643-39BD-3BCF-7008CE165303}"/>
                </a:ext>
              </a:extLst>
            </p:cNvPr>
            <p:cNvSpPr txBox="1"/>
            <p:nvPr/>
          </p:nvSpPr>
          <p:spPr>
            <a:xfrm>
              <a:off x="930431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3089" name="TextBox 3088">
              <a:extLst>
                <a:ext uri="{FF2B5EF4-FFF2-40B4-BE49-F238E27FC236}">
                  <a16:creationId xmlns:a16="http://schemas.microsoft.com/office/drawing/2014/main" id="{4ED0DE74-E6ED-259D-4FAA-644A3DECCD90}"/>
                </a:ext>
              </a:extLst>
            </p:cNvPr>
            <p:cNvSpPr txBox="1"/>
            <p:nvPr/>
          </p:nvSpPr>
          <p:spPr>
            <a:xfrm>
              <a:off x="9778724"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43</a:t>
              </a:r>
            </a:p>
          </p:txBody>
        </p:sp>
        <p:sp>
          <p:nvSpPr>
            <p:cNvPr id="3090" name="TextBox 3089">
              <a:extLst>
                <a:ext uri="{FF2B5EF4-FFF2-40B4-BE49-F238E27FC236}">
                  <a16:creationId xmlns:a16="http://schemas.microsoft.com/office/drawing/2014/main" id="{038C8DB9-C4AA-BF7F-C759-D394B4EAFD4C}"/>
                </a:ext>
              </a:extLst>
            </p:cNvPr>
            <p:cNvSpPr txBox="1"/>
            <p:nvPr/>
          </p:nvSpPr>
          <p:spPr>
            <a:xfrm>
              <a:off x="102534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3091" name="TextBox 3090">
              <a:extLst>
                <a:ext uri="{FF2B5EF4-FFF2-40B4-BE49-F238E27FC236}">
                  <a16:creationId xmlns:a16="http://schemas.microsoft.com/office/drawing/2014/main" id="{8ABF2B3E-216C-E834-78AD-A78FF573F518}"/>
                </a:ext>
              </a:extLst>
            </p:cNvPr>
            <p:cNvSpPr txBox="1"/>
            <p:nvPr/>
          </p:nvSpPr>
          <p:spPr>
            <a:xfrm>
              <a:off x="1072681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30</a:t>
              </a:r>
            </a:p>
          </p:txBody>
        </p:sp>
        <p:sp>
          <p:nvSpPr>
            <p:cNvPr id="3092" name="TextBox 3091">
              <a:extLst>
                <a:ext uri="{FF2B5EF4-FFF2-40B4-BE49-F238E27FC236}">
                  <a16:creationId xmlns:a16="http://schemas.microsoft.com/office/drawing/2014/main" id="{60D88772-F567-D5D6-77EF-FFFF81F89D8D}"/>
                </a:ext>
              </a:extLst>
            </p:cNvPr>
            <p:cNvSpPr txBox="1"/>
            <p:nvPr/>
          </p:nvSpPr>
          <p:spPr>
            <a:xfrm>
              <a:off x="1120146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a:t>
              </a:r>
            </a:p>
          </p:txBody>
        </p:sp>
        <p:sp>
          <p:nvSpPr>
            <p:cNvPr id="3093" name="TextBox 3092">
              <a:extLst>
                <a:ext uri="{FF2B5EF4-FFF2-40B4-BE49-F238E27FC236}">
                  <a16:creationId xmlns:a16="http://schemas.microsoft.com/office/drawing/2014/main" id="{87EA3E7E-5CF3-739B-5DF3-F3E11D55693E}"/>
                </a:ext>
              </a:extLst>
            </p:cNvPr>
            <p:cNvSpPr txBox="1"/>
            <p:nvPr/>
          </p:nvSpPr>
          <p:spPr>
            <a:xfrm>
              <a:off x="1167603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a:t>
              </a:r>
            </a:p>
          </p:txBody>
        </p:sp>
        <p:sp>
          <p:nvSpPr>
            <p:cNvPr id="3094" name="TextBox 3093">
              <a:extLst>
                <a:ext uri="{FF2B5EF4-FFF2-40B4-BE49-F238E27FC236}">
                  <a16:creationId xmlns:a16="http://schemas.microsoft.com/office/drawing/2014/main" id="{95C6A83D-EAF7-F215-F563-22F48E34DEF8}"/>
                </a:ext>
              </a:extLst>
            </p:cNvPr>
            <p:cNvSpPr txBox="1"/>
            <p:nvPr/>
          </p:nvSpPr>
          <p:spPr>
            <a:xfrm>
              <a:off x="1215071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a:t>
              </a:r>
            </a:p>
          </p:txBody>
        </p:sp>
        <p:sp>
          <p:nvSpPr>
            <p:cNvPr id="3095" name="TextBox 3094">
              <a:extLst>
                <a:ext uri="{FF2B5EF4-FFF2-40B4-BE49-F238E27FC236}">
                  <a16:creationId xmlns:a16="http://schemas.microsoft.com/office/drawing/2014/main" id="{3313C87D-692C-22FD-FAC2-DC9416BB3B56}"/>
                </a:ext>
              </a:extLst>
            </p:cNvPr>
            <p:cNvSpPr txBox="1"/>
            <p:nvPr/>
          </p:nvSpPr>
          <p:spPr>
            <a:xfrm>
              <a:off x="12625435"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3096" name="TextBox 3095">
              <a:extLst>
                <a:ext uri="{FF2B5EF4-FFF2-40B4-BE49-F238E27FC236}">
                  <a16:creationId xmlns:a16="http://schemas.microsoft.com/office/drawing/2014/main" id="{4D5BCABF-E9FA-0015-962C-E298C3BBB834}"/>
                </a:ext>
              </a:extLst>
            </p:cNvPr>
            <p:cNvSpPr txBox="1"/>
            <p:nvPr/>
          </p:nvSpPr>
          <p:spPr>
            <a:xfrm>
              <a:off x="1310012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3097" name="TextBox 3096">
              <a:extLst>
                <a:ext uri="{FF2B5EF4-FFF2-40B4-BE49-F238E27FC236}">
                  <a16:creationId xmlns:a16="http://schemas.microsoft.com/office/drawing/2014/main" id="{A4389B0A-C00F-E811-454F-0D26B4AD63C9}"/>
                </a:ext>
              </a:extLst>
            </p:cNvPr>
            <p:cNvSpPr txBox="1"/>
            <p:nvPr/>
          </p:nvSpPr>
          <p:spPr>
            <a:xfrm>
              <a:off x="1363836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3098" name="TextBox 3097">
              <a:extLst>
                <a:ext uri="{FF2B5EF4-FFF2-40B4-BE49-F238E27FC236}">
                  <a16:creationId xmlns:a16="http://schemas.microsoft.com/office/drawing/2014/main" id="{E0B4448A-8AD9-9B28-2320-8C9BAF0C22D2}"/>
                </a:ext>
              </a:extLst>
            </p:cNvPr>
            <p:cNvSpPr txBox="1"/>
            <p:nvPr/>
          </p:nvSpPr>
          <p:spPr>
            <a:xfrm>
              <a:off x="1411308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3099" name="TextBox 3098">
              <a:extLst>
                <a:ext uri="{FF2B5EF4-FFF2-40B4-BE49-F238E27FC236}">
                  <a16:creationId xmlns:a16="http://schemas.microsoft.com/office/drawing/2014/main" id="{EDFD100A-B4FA-4B14-EE4B-476B195D5AC8}"/>
                </a:ext>
              </a:extLst>
            </p:cNvPr>
            <p:cNvSpPr txBox="1"/>
            <p:nvPr/>
          </p:nvSpPr>
          <p:spPr>
            <a:xfrm>
              <a:off x="1458750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3100" name="TextBox 3099">
              <a:extLst>
                <a:ext uri="{FF2B5EF4-FFF2-40B4-BE49-F238E27FC236}">
                  <a16:creationId xmlns:a16="http://schemas.microsoft.com/office/drawing/2014/main" id="{6FFF94B8-C120-DE58-8E7A-A3FD7D07011B}"/>
                </a:ext>
              </a:extLst>
            </p:cNvPr>
            <p:cNvSpPr txBox="1"/>
            <p:nvPr/>
          </p:nvSpPr>
          <p:spPr>
            <a:xfrm>
              <a:off x="1506218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3101" name="TextBox 3100">
              <a:extLst>
                <a:ext uri="{FF2B5EF4-FFF2-40B4-BE49-F238E27FC236}">
                  <a16:creationId xmlns:a16="http://schemas.microsoft.com/office/drawing/2014/main" id="{5F8C1A27-7796-518D-E30C-B1C7723299F2}"/>
                </a:ext>
              </a:extLst>
            </p:cNvPr>
            <p:cNvSpPr txBox="1"/>
            <p:nvPr/>
          </p:nvSpPr>
          <p:spPr>
            <a:xfrm>
              <a:off x="1553363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2" name="TextBox 3101">
              <a:extLst>
                <a:ext uri="{FF2B5EF4-FFF2-40B4-BE49-F238E27FC236}">
                  <a16:creationId xmlns:a16="http://schemas.microsoft.com/office/drawing/2014/main" id="{5E4C6ADC-8835-6B83-6789-2050A75EA8FC}"/>
                </a:ext>
              </a:extLst>
            </p:cNvPr>
            <p:cNvSpPr txBox="1"/>
            <p:nvPr/>
          </p:nvSpPr>
          <p:spPr>
            <a:xfrm>
              <a:off x="1600829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3" name="TextBox 3102">
              <a:extLst>
                <a:ext uri="{FF2B5EF4-FFF2-40B4-BE49-F238E27FC236}">
                  <a16:creationId xmlns:a16="http://schemas.microsoft.com/office/drawing/2014/main" id="{EF8B2AAA-8276-DE98-2435-BF8851441A06}"/>
                </a:ext>
              </a:extLst>
            </p:cNvPr>
            <p:cNvSpPr txBox="1"/>
            <p:nvPr/>
          </p:nvSpPr>
          <p:spPr>
            <a:xfrm>
              <a:off x="1648286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4" name="TextBox 3103">
              <a:extLst>
                <a:ext uri="{FF2B5EF4-FFF2-40B4-BE49-F238E27FC236}">
                  <a16:creationId xmlns:a16="http://schemas.microsoft.com/office/drawing/2014/main" id="{8EDC9BCF-3DDD-01B7-2532-3D9A5913BF8E}"/>
                </a:ext>
              </a:extLst>
            </p:cNvPr>
            <p:cNvSpPr txBox="1"/>
            <p:nvPr/>
          </p:nvSpPr>
          <p:spPr>
            <a:xfrm>
              <a:off x="1695754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5" name="TextBox 3104">
              <a:extLst>
                <a:ext uri="{FF2B5EF4-FFF2-40B4-BE49-F238E27FC236}">
                  <a16:creationId xmlns:a16="http://schemas.microsoft.com/office/drawing/2014/main" id="{53BBCBB8-E741-80C5-C2A1-2CA5657B5996}"/>
                </a:ext>
              </a:extLst>
            </p:cNvPr>
            <p:cNvSpPr txBox="1"/>
            <p:nvPr/>
          </p:nvSpPr>
          <p:spPr>
            <a:xfrm>
              <a:off x="1743226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6" name="TextBox 3105">
              <a:extLst>
                <a:ext uri="{FF2B5EF4-FFF2-40B4-BE49-F238E27FC236}">
                  <a16:creationId xmlns:a16="http://schemas.microsoft.com/office/drawing/2014/main" id="{120C906D-4C32-7E32-6C94-3AD56FF72C2A}"/>
                </a:ext>
              </a:extLst>
            </p:cNvPr>
            <p:cNvSpPr txBox="1"/>
            <p:nvPr/>
          </p:nvSpPr>
          <p:spPr>
            <a:xfrm>
              <a:off x="17906979"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3107" name="TextBox 3106">
              <a:extLst>
                <a:ext uri="{FF2B5EF4-FFF2-40B4-BE49-F238E27FC236}">
                  <a16:creationId xmlns:a16="http://schemas.microsoft.com/office/drawing/2014/main" id="{869955D9-2FC9-461E-0AD6-EE1CCC5BBBA0}"/>
                </a:ext>
              </a:extLst>
            </p:cNvPr>
            <p:cNvSpPr txBox="1"/>
            <p:nvPr/>
          </p:nvSpPr>
          <p:spPr>
            <a:xfrm>
              <a:off x="1838163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grpSp>
      <p:grpSp>
        <p:nvGrpSpPr>
          <p:cNvPr id="3108" name="Graphic 4">
            <a:extLst>
              <a:ext uri="{FF2B5EF4-FFF2-40B4-BE49-F238E27FC236}">
                <a16:creationId xmlns:a16="http://schemas.microsoft.com/office/drawing/2014/main" id="{EA926E67-B2CD-1006-11FE-B04A2DCAA026}"/>
              </a:ext>
            </a:extLst>
          </p:cNvPr>
          <p:cNvGrpSpPr/>
          <p:nvPr/>
        </p:nvGrpSpPr>
        <p:grpSpPr>
          <a:xfrm>
            <a:off x="921455" y="2389102"/>
            <a:ext cx="4811989" cy="2920391"/>
            <a:chOff x="2955009" y="1020778"/>
            <a:chExt cx="6812275" cy="3681116"/>
          </a:xfrm>
          <a:noFill/>
        </p:grpSpPr>
        <p:sp>
          <p:nvSpPr>
            <p:cNvPr id="3109" name="Freeform 61">
              <a:extLst>
                <a:ext uri="{FF2B5EF4-FFF2-40B4-BE49-F238E27FC236}">
                  <a16:creationId xmlns:a16="http://schemas.microsoft.com/office/drawing/2014/main" id="{79B7C933-70A6-E9F0-EA31-2BBF4E7994CC}"/>
                </a:ext>
              </a:extLst>
            </p:cNvPr>
            <p:cNvSpPr/>
            <p:nvPr/>
          </p:nvSpPr>
          <p:spPr>
            <a:xfrm>
              <a:off x="2977671" y="1051013"/>
              <a:ext cx="6789613" cy="3650881"/>
            </a:xfrm>
            <a:custGeom>
              <a:avLst/>
              <a:gdLst>
                <a:gd name="connsiteX0" fmla="*/ 0 w 6789613"/>
                <a:gd name="connsiteY0" fmla="*/ 0 h 3650881"/>
                <a:gd name="connsiteX1" fmla="*/ 93671 w 6789613"/>
                <a:gd name="connsiteY1" fmla="*/ 0 h 3650881"/>
                <a:gd name="connsiteX2" fmla="*/ 93671 w 6789613"/>
                <a:gd name="connsiteY2" fmla="*/ 10582 h 3650881"/>
                <a:gd name="connsiteX3" fmla="*/ 102736 w 6789613"/>
                <a:gd name="connsiteY3" fmla="*/ 10582 h 3650881"/>
                <a:gd name="connsiteX4" fmla="*/ 102736 w 6789613"/>
                <a:gd name="connsiteY4" fmla="*/ 21165 h 3650881"/>
                <a:gd name="connsiteX5" fmla="*/ 132952 w 6789613"/>
                <a:gd name="connsiteY5" fmla="*/ 21165 h 3650881"/>
                <a:gd name="connsiteX6" fmla="*/ 132952 w 6789613"/>
                <a:gd name="connsiteY6" fmla="*/ 33259 h 3650881"/>
                <a:gd name="connsiteX7" fmla="*/ 149571 w 6789613"/>
                <a:gd name="connsiteY7" fmla="*/ 33259 h 3650881"/>
                <a:gd name="connsiteX8" fmla="*/ 149571 w 6789613"/>
                <a:gd name="connsiteY8" fmla="*/ 43841 h 3650881"/>
                <a:gd name="connsiteX9" fmla="*/ 259861 w 6789613"/>
                <a:gd name="connsiteY9" fmla="*/ 43841 h 3650881"/>
                <a:gd name="connsiteX10" fmla="*/ 259861 w 6789613"/>
                <a:gd name="connsiteY10" fmla="*/ 54423 h 3650881"/>
                <a:gd name="connsiteX11" fmla="*/ 284034 w 6789613"/>
                <a:gd name="connsiteY11" fmla="*/ 54423 h 3650881"/>
                <a:gd name="connsiteX12" fmla="*/ 284034 w 6789613"/>
                <a:gd name="connsiteY12" fmla="*/ 89193 h 3650881"/>
                <a:gd name="connsiteX13" fmla="*/ 291588 w 6789613"/>
                <a:gd name="connsiteY13" fmla="*/ 89193 h 3650881"/>
                <a:gd name="connsiteX14" fmla="*/ 291588 w 6789613"/>
                <a:gd name="connsiteY14" fmla="*/ 99776 h 3650881"/>
                <a:gd name="connsiteX15" fmla="*/ 299142 w 6789613"/>
                <a:gd name="connsiteY15" fmla="*/ 99776 h 3650881"/>
                <a:gd name="connsiteX16" fmla="*/ 299142 w 6789613"/>
                <a:gd name="connsiteY16" fmla="*/ 110358 h 3650881"/>
                <a:gd name="connsiteX17" fmla="*/ 323315 w 6789613"/>
                <a:gd name="connsiteY17" fmla="*/ 110358 h 3650881"/>
                <a:gd name="connsiteX18" fmla="*/ 323315 w 6789613"/>
                <a:gd name="connsiteY18" fmla="*/ 133034 h 3650881"/>
                <a:gd name="connsiteX19" fmla="*/ 330869 w 6789613"/>
                <a:gd name="connsiteY19" fmla="*/ 133034 h 3650881"/>
                <a:gd name="connsiteX20" fmla="*/ 330869 w 6789613"/>
                <a:gd name="connsiteY20" fmla="*/ 155711 h 3650881"/>
                <a:gd name="connsiteX21" fmla="*/ 338423 w 6789613"/>
                <a:gd name="connsiteY21" fmla="*/ 155711 h 3650881"/>
                <a:gd name="connsiteX22" fmla="*/ 338423 w 6789613"/>
                <a:gd name="connsiteY22" fmla="*/ 213157 h 3650881"/>
                <a:gd name="connsiteX23" fmla="*/ 345977 w 6789613"/>
                <a:gd name="connsiteY23" fmla="*/ 213157 h 3650881"/>
                <a:gd name="connsiteX24" fmla="*/ 345977 w 6789613"/>
                <a:gd name="connsiteY24" fmla="*/ 246416 h 3650881"/>
                <a:gd name="connsiteX25" fmla="*/ 370150 w 6789613"/>
                <a:gd name="connsiteY25" fmla="*/ 246416 h 3650881"/>
                <a:gd name="connsiteX26" fmla="*/ 370150 w 6789613"/>
                <a:gd name="connsiteY26" fmla="*/ 269092 h 3650881"/>
                <a:gd name="connsiteX27" fmla="*/ 377704 w 6789613"/>
                <a:gd name="connsiteY27" fmla="*/ 269092 h 3650881"/>
                <a:gd name="connsiteX28" fmla="*/ 377704 w 6789613"/>
                <a:gd name="connsiteY28" fmla="*/ 303862 h 3650881"/>
                <a:gd name="connsiteX29" fmla="*/ 385258 w 6789613"/>
                <a:gd name="connsiteY29" fmla="*/ 303862 h 3650881"/>
                <a:gd name="connsiteX30" fmla="*/ 385258 w 6789613"/>
                <a:gd name="connsiteY30" fmla="*/ 314445 h 3650881"/>
                <a:gd name="connsiteX31" fmla="*/ 409432 w 6789613"/>
                <a:gd name="connsiteY31" fmla="*/ 314445 h 3650881"/>
                <a:gd name="connsiteX32" fmla="*/ 409432 w 6789613"/>
                <a:gd name="connsiteY32" fmla="*/ 326539 h 3650881"/>
                <a:gd name="connsiteX33" fmla="*/ 441159 w 6789613"/>
                <a:gd name="connsiteY33" fmla="*/ 326539 h 3650881"/>
                <a:gd name="connsiteX34" fmla="*/ 441159 w 6789613"/>
                <a:gd name="connsiteY34" fmla="*/ 337121 h 3650881"/>
                <a:gd name="connsiteX35" fmla="*/ 463821 w 6789613"/>
                <a:gd name="connsiteY35" fmla="*/ 337121 h 3650881"/>
                <a:gd name="connsiteX36" fmla="*/ 463821 w 6789613"/>
                <a:gd name="connsiteY36" fmla="*/ 349215 h 3650881"/>
                <a:gd name="connsiteX37" fmla="*/ 527275 w 6789613"/>
                <a:gd name="connsiteY37" fmla="*/ 349215 h 3650881"/>
                <a:gd name="connsiteX38" fmla="*/ 527275 w 6789613"/>
                <a:gd name="connsiteY38" fmla="*/ 359797 h 3650881"/>
                <a:gd name="connsiteX39" fmla="*/ 543894 w 6789613"/>
                <a:gd name="connsiteY39" fmla="*/ 359797 h 3650881"/>
                <a:gd name="connsiteX40" fmla="*/ 543894 w 6789613"/>
                <a:gd name="connsiteY40" fmla="*/ 371891 h 3650881"/>
                <a:gd name="connsiteX41" fmla="*/ 551448 w 6789613"/>
                <a:gd name="connsiteY41" fmla="*/ 371891 h 3650881"/>
                <a:gd name="connsiteX42" fmla="*/ 551448 w 6789613"/>
                <a:gd name="connsiteY42" fmla="*/ 382473 h 3650881"/>
                <a:gd name="connsiteX43" fmla="*/ 566557 w 6789613"/>
                <a:gd name="connsiteY43" fmla="*/ 382473 h 3650881"/>
                <a:gd name="connsiteX44" fmla="*/ 566557 w 6789613"/>
                <a:gd name="connsiteY44" fmla="*/ 394567 h 3650881"/>
                <a:gd name="connsiteX45" fmla="*/ 622457 w 6789613"/>
                <a:gd name="connsiteY45" fmla="*/ 394567 h 3650881"/>
                <a:gd name="connsiteX46" fmla="*/ 622457 w 6789613"/>
                <a:gd name="connsiteY46" fmla="*/ 405150 h 3650881"/>
                <a:gd name="connsiteX47" fmla="*/ 630011 w 6789613"/>
                <a:gd name="connsiteY47" fmla="*/ 405150 h 3650881"/>
                <a:gd name="connsiteX48" fmla="*/ 630011 w 6789613"/>
                <a:gd name="connsiteY48" fmla="*/ 417244 h 3650881"/>
                <a:gd name="connsiteX49" fmla="*/ 637565 w 6789613"/>
                <a:gd name="connsiteY49" fmla="*/ 417244 h 3650881"/>
                <a:gd name="connsiteX50" fmla="*/ 637565 w 6789613"/>
                <a:gd name="connsiteY50" fmla="*/ 439920 h 3650881"/>
                <a:gd name="connsiteX51" fmla="*/ 645119 w 6789613"/>
                <a:gd name="connsiteY51" fmla="*/ 439920 h 3650881"/>
                <a:gd name="connsiteX52" fmla="*/ 645119 w 6789613"/>
                <a:gd name="connsiteY52" fmla="*/ 450502 h 3650881"/>
                <a:gd name="connsiteX53" fmla="*/ 654184 w 6789613"/>
                <a:gd name="connsiteY53" fmla="*/ 450502 h 3650881"/>
                <a:gd name="connsiteX54" fmla="*/ 654184 w 6789613"/>
                <a:gd name="connsiteY54" fmla="*/ 474690 h 3650881"/>
                <a:gd name="connsiteX55" fmla="*/ 669292 w 6789613"/>
                <a:gd name="connsiteY55" fmla="*/ 474690 h 3650881"/>
                <a:gd name="connsiteX56" fmla="*/ 669292 w 6789613"/>
                <a:gd name="connsiteY56" fmla="*/ 520043 h 3650881"/>
                <a:gd name="connsiteX57" fmla="*/ 676846 w 6789613"/>
                <a:gd name="connsiteY57" fmla="*/ 520043 h 3650881"/>
                <a:gd name="connsiteX58" fmla="*/ 676846 w 6789613"/>
                <a:gd name="connsiteY58" fmla="*/ 565395 h 3650881"/>
                <a:gd name="connsiteX59" fmla="*/ 684400 w 6789613"/>
                <a:gd name="connsiteY59" fmla="*/ 565395 h 3650881"/>
                <a:gd name="connsiteX60" fmla="*/ 684400 w 6789613"/>
                <a:gd name="connsiteY60" fmla="*/ 575978 h 3650881"/>
                <a:gd name="connsiteX61" fmla="*/ 693465 w 6789613"/>
                <a:gd name="connsiteY61" fmla="*/ 575978 h 3650881"/>
                <a:gd name="connsiteX62" fmla="*/ 693465 w 6789613"/>
                <a:gd name="connsiteY62" fmla="*/ 600166 h 3650881"/>
                <a:gd name="connsiteX63" fmla="*/ 716128 w 6789613"/>
                <a:gd name="connsiteY63" fmla="*/ 600166 h 3650881"/>
                <a:gd name="connsiteX64" fmla="*/ 716128 w 6789613"/>
                <a:gd name="connsiteY64" fmla="*/ 610748 h 3650881"/>
                <a:gd name="connsiteX65" fmla="*/ 725192 w 6789613"/>
                <a:gd name="connsiteY65" fmla="*/ 610748 h 3650881"/>
                <a:gd name="connsiteX66" fmla="*/ 725192 w 6789613"/>
                <a:gd name="connsiteY66" fmla="*/ 622842 h 3650881"/>
                <a:gd name="connsiteX67" fmla="*/ 740301 w 6789613"/>
                <a:gd name="connsiteY67" fmla="*/ 622842 h 3650881"/>
                <a:gd name="connsiteX68" fmla="*/ 740301 w 6789613"/>
                <a:gd name="connsiteY68" fmla="*/ 633424 h 3650881"/>
                <a:gd name="connsiteX69" fmla="*/ 968434 w 6789613"/>
                <a:gd name="connsiteY69" fmla="*/ 633424 h 3650881"/>
                <a:gd name="connsiteX70" fmla="*/ 968434 w 6789613"/>
                <a:gd name="connsiteY70" fmla="*/ 645518 h 3650881"/>
                <a:gd name="connsiteX71" fmla="*/ 1000161 w 6789613"/>
                <a:gd name="connsiteY71" fmla="*/ 645518 h 3650881"/>
                <a:gd name="connsiteX72" fmla="*/ 1000161 w 6789613"/>
                <a:gd name="connsiteY72" fmla="*/ 680289 h 3650881"/>
                <a:gd name="connsiteX73" fmla="*/ 1007715 w 6789613"/>
                <a:gd name="connsiteY73" fmla="*/ 680289 h 3650881"/>
                <a:gd name="connsiteX74" fmla="*/ 1007715 w 6789613"/>
                <a:gd name="connsiteY74" fmla="*/ 737735 h 3650881"/>
                <a:gd name="connsiteX75" fmla="*/ 1039442 w 6789613"/>
                <a:gd name="connsiteY75" fmla="*/ 737735 h 3650881"/>
                <a:gd name="connsiteX76" fmla="*/ 1039442 w 6789613"/>
                <a:gd name="connsiteY76" fmla="*/ 749829 h 3650881"/>
                <a:gd name="connsiteX77" fmla="*/ 1078724 w 6789613"/>
                <a:gd name="connsiteY77" fmla="*/ 749829 h 3650881"/>
                <a:gd name="connsiteX78" fmla="*/ 1078724 w 6789613"/>
                <a:gd name="connsiteY78" fmla="*/ 760411 h 3650881"/>
                <a:gd name="connsiteX79" fmla="*/ 1110451 w 6789613"/>
                <a:gd name="connsiteY79" fmla="*/ 760411 h 3650881"/>
                <a:gd name="connsiteX80" fmla="*/ 1110451 w 6789613"/>
                <a:gd name="connsiteY80" fmla="*/ 772505 h 3650881"/>
                <a:gd name="connsiteX81" fmla="*/ 1228295 w 6789613"/>
                <a:gd name="connsiteY81" fmla="*/ 772505 h 3650881"/>
                <a:gd name="connsiteX82" fmla="*/ 1228295 w 6789613"/>
                <a:gd name="connsiteY82" fmla="*/ 784599 h 3650881"/>
                <a:gd name="connsiteX83" fmla="*/ 1267576 w 6789613"/>
                <a:gd name="connsiteY83" fmla="*/ 784599 h 3650881"/>
                <a:gd name="connsiteX84" fmla="*/ 1267576 w 6789613"/>
                <a:gd name="connsiteY84" fmla="*/ 807276 h 3650881"/>
                <a:gd name="connsiteX85" fmla="*/ 1284195 w 6789613"/>
                <a:gd name="connsiteY85" fmla="*/ 807276 h 3650881"/>
                <a:gd name="connsiteX86" fmla="*/ 1284195 w 6789613"/>
                <a:gd name="connsiteY86" fmla="*/ 819370 h 3650881"/>
                <a:gd name="connsiteX87" fmla="*/ 1291749 w 6789613"/>
                <a:gd name="connsiteY87" fmla="*/ 819370 h 3650881"/>
                <a:gd name="connsiteX88" fmla="*/ 1291749 w 6789613"/>
                <a:gd name="connsiteY88" fmla="*/ 866234 h 3650881"/>
                <a:gd name="connsiteX89" fmla="*/ 1314411 w 6789613"/>
                <a:gd name="connsiteY89" fmla="*/ 866234 h 3650881"/>
                <a:gd name="connsiteX90" fmla="*/ 1314411 w 6789613"/>
                <a:gd name="connsiteY90" fmla="*/ 878328 h 3650881"/>
                <a:gd name="connsiteX91" fmla="*/ 1323476 w 6789613"/>
                <a:gd name="connsiteY91" fmla="*/ 878328 h 3650881"/>
                <a:gd name="connsiteX92" fmla="*/ 1323476 w 6789613"/>
                <a:gd name="connsiteY92" fmla="*/ 888910 h 3650881"/>
                <a:gd name="connsiteX93" fmla="*/ 1331030 w 6789613"/>
                <a:gd name="connsiteY93" fmla="*/ 888910 h 3650881"/>
                <a:gd name="connsiteX94" fmla="*/ 1331030 w 6789613"/>
                <a:gd name="connsiteY94" fmla="*/ 947869 h 3650881"/>
                <a:gd name="connsiteX95" fmla="*/ 1338584 w 6789613"/>
                <a:gd name="connsiteY95" fmla="*/ 947869 h 3650881"/>
                <a:gd name="connsiteX96" fmla="*/ 1338584 w 6789613"/>
                <a:gd name="connsiteY96" fmla="*/ 982639 h 3650881"/>
                <a:gd name="connsiteX97" fmla="*/ 1346138 w 6789613"/>
                <a:gd name="connsiteY97" fmla="*/ 982639 h 3650881"/>
                <a:gd name="connsiteX98" fmla="*/ 1346138 w 6789613"/>
                <a:gd name="connsiteY98" fmla="*/ 1006827 h 3650881"/>
                <a:gd name="connsiteX99" fmla="*/ 1355203 w 6789613"/>
                <a:gd name="connsiteY99" fmla="*/ 1006827 h 3650881"/>
                <a:gd name="connsiteX100" fmla="*/ 1355203 w 6789613"/>
                <a:gd name="connsiteY100" fmla="*/ 1017409 h 3650881"/>
                <a:gd name="connsiteX101" fmla="*/ 1362757 w 6789613"/>
                <a:gd name="connsiteY101" fmla="*/ 1017409 h 3650881"/>
                <a:gd name="connsiteX102" fmla="*/ 1362757 w 6789613"/>
                <a:gd name="connsiteY102" fmla="*/ 1029503 h 3650881"/>
                <a:gd name="connsiteX103" fmla="*/ 1370312 w 6789613"/>
                <a:gd name="connsiteY103" fmla="*/ 1029503 h 3650881"/>
                <a:gd name="connsiteX104" fmla="*/ 1370312 w 6789613"/>
                <a:gd name="connsiteY104" fmla="*/ 1053691 h 3650881"/>
                <a:gd name="connsiteX105" fmla="*/ 1377866 w 6789613"/>
                <a:gd name="connsiteY105" fmla="*/ 1053691 h 3650881"/>
                <a:gd name="connsiteX106" fmla="*/ 1377866 w 6789613"/>
                <a:gd name="connsiteY106" fmla="*/ 1064274 h 3650881"/>
                <a:gd name="connsiteX107" fmla="*/ 1385420 w 6789613"/>
                <a:gd name="connsiteY107" fmla="*/ 1064274 h 3650881"/>
                <a:gd name="connsiteX108" fmla="*/ 1385420 w 6789613"/>
                <a:gd name="connsiteY108" fmla="*/ 1076368 h 3650881"/>
                <a:gd name="connsiteX109" fmla="*/ 1433766 w 6789613"/>
                <a:gd name="connsiteY109" fmla="*/ 1076368 h 3650881"/>
                <a:gd name="connsiteX110" fmla="*/ 1433766 w 6789613"/>
                <a:gd name="connsiteY110" fmla="*/ 1088462 h 3650881"/>
                <a:gd name="connsiteX111" fmla="*/ 1441320 w 6789613"/>
                <a:gd name="connsiteY111" fmla="*/ 1088462 h 3650881"/>
                <a:gd name="connsiteX112" fmla="*/ 1441320 w 6789613"/>
                <a:gd name="connsiteY112" fmla="*/ 1100556 h 3650881"/>
                <a:gd name="connsiteX113" fmla="*/ 1465493 w 6789613"/>
                <a:gd name="connsiteY113" fmla="*/ 1100556 h 3650881"/>
                <a:gd name="connsiteX114" fmla="*/ 1465493 w 6789613"/>
                <a:gd name="connsiteY114" fmla="*/ 1111138 h 3650881"/>
                <a:gd name="connsiteX115" fmla="*/ 1512328 w 6789613"/>
                <a:gd name="connsiteY115" fmla="*/ 1111138 h 3650881"/>
                <a:gd name="connsiteX116" fmla="*/ 1512328 w 6789613"/>
                <a:gd name="connsiteY116" fmla="*/ 1123232 h 3650881"/>
                <a:gd name="connsiteX117" fmla="*/ 1544056 w 6789613"/>
                <a:gd name="connsiteY117" fmla="*/ 1123232 h 3650881"/>
                <a:gd name="connsiteX118" fmla="*/ 1544056 w 6789613"/>
                <a:gd name="connsiteY118" fmla="*/ 1135326 h 3650881"/>
                <a:gd name="connsiteX119" fmla="*/ 1583337 w 6789613"/>
                <a:gd name="connsiteY119" fmla="*/ 1135326 h 3650881"/>
                <a:gd name="connsiteX120" fmla="*/ 1583337 w 6789613"/>
                <a:gd name="connsiteY120" fmla="*/ 1147420 h 3650881"/>
                <a:gd name="connsiteX121" fmla="*/ 1590891 w 6789613"/>
                <a:gd name="connsiteY121" fmla="*/ 1147420 h 3650881"/>
                <a:gd name="connsiteX122" fmla="*/ 1590891 w 6789613"/>
                <a:gd name="connsiteY122" fmla="*/ 1159514 h 3650881"/>
                <a:gd name="connsiteX123" fmla="*/ 1615064 w 6789613"/>
                <a:gd name="connsiteY123" fmla="*/ 1159514 h 3650881"/>
                <a:gd name="connsiteX124" fmla="*/ 1615064 w 6789613"/>
                <a:gd name="connsiteY124" fmla="*/ 1170096 h 3650881"/>
                <a:gd name="connsiteX125" fmla="*/ 1630172 w 6789613"/>
                <a:gd name="connsiteY125" fmla="*/ 1170096 h 3650881"/>
                <a:gd name="connsiteX126" fmla="*/ 1630172 w 6789613"/>
                <a:gd name="connsiteY126" fmla="*/ 1182190 h 3650881"/>
                <a:gd name="connsiteX127" fmla="*/ 1637726 w 6789613"/>
                <a:gd name="connsiteY127" fmla="*/ 1182190 h 3650881"/>
                <a:gd name="connsiteX128" fmla="*/ 1637726 w 6789613"/>
                <a:gd name="connsiteY128" fmla="*/ 1194284 h 3650881"/>
                <a:gd name="connsiteX129" fmla="*/ 1645280 w 6789613"/>
                <a:gd name="connsiteY129" fmla="*/ 1194284 h 3650881"/>
                <a:gd name="connsiteX130" fmla="*/ 1645280 w 6789613"/>
                <a:gd name="connsiteY130" fmla="*/ 1206378 h 3650881"/>
                <a:gd name="connsiteX131" fmla="*/ 1654345 w 6789613"/>
                <a:gd name="connsiteY131" fmla="*/ 1206378 h 3650881"/>
                <a:gd name="connsiteX132" fmla="*/ 1654345 w 6789613"/>
                <a:gd name="connsiteY132" fmla="*/ 1218473 h 3650881"/>
                <a:gd name="connsiteX133" fmla="*/ 1661899 w 6789613"/>
                <a:gd name="connsiteY133" fmla="*/ 1218473 h 3650881"/>
                <a:gd name="connsiteX134" fmla="*/ 1661899 w 6789613"/>
                <a:gd name="connsiteY134" fmla="*/ 1241149 h 3650881"/>
                <a:gd name="connsiteX135" fmla="*/ 1669453 w 6789613"/>
                <a:gd name="connsiteY135" fmla="*/ 1241149 h 3650881"/>
                <a:gd name="connsiteX136" fmla="*/ 1669453 w 6789613"/>
                <a:gd name="connsiteY136" fmla="*/ 1277431 h 3650881"/>
                <a:gd name="connsiteX137" fmla="*/ 1686072 w 6789613"/>
                <a:gd name="connsiteY137" fmla="*/ 1277431 h 3650881"/>
                <a:gd name="connsiteX138" fmla="*/ 1686072 w 6789613"/>
                <a:gd name="connsiteY138" fmla="*/ 1301619 h 3650881"/>
                <a:gd name="connsiteX139" fmla="*/ 1701180 w 6789613"/>
                <a:gd name="connsiteY139" fmla="*/ 1301619 h 3650881"/>
                <a:gd name="connsiteX140" fmla="*/ 1701180 w 6789613"/>
                <a:gd name="connsiteY140" fmla="*/ 1313713 h 3650881"/>
                <a:gd name="connsiteX141" fmla="*/ 1708735 w 6789613"/>
                <a:gd name="connsiteY141" fmla="*/ 1313713 h 3650881"/>
                <a:gd name="connsiteX142" fmla="*/ 1708735 w 6789613"/>
                <a:gd name="connsiteY142" fmla="*/ 1337901 h 3650881"/>
                <a:gd name="connsiteX143" fmla="*/ 1716289 w 6789613"/>
                <a:gd name="connsiteY143" fmla="*/ 1337901 h 3650881"/>
                <a:gd name="connsiteX144" fmla="*/ 1716289 w 6789613"/>
                <a:gd name="connsiteY144" fmla="*/ 1349995 h 3650881"/>
                <a:gd name="connsiteX145" fmla="*/ 1725354 w 6789613"/>
                <a:gd name="connsiteY145" fmla="*/ 1349995 h 3650881"/>
                <a:gd name="connsiteX146" fmla="*/ 1725354 w 6789613"/>
                <a:gd name="connsiteY146" fmla="*/ 1362089 h 3650881"/>
                <a:gd name="connsiteX147" fmla="*/ 1755570 w 6789613"/>
                <a:gd name="connsiteY147" fmla="*/ 1362089 h 3650881"/>
                <a:gd name="connsiteX148" fmla="*/ 1755570 w 6789613"/>
                <a:gd name="connsiteY148" fmla="*/ 1374183 h 3650881"/>
                <a:gd name="connsiteX149" fmla="*/ 1787297 w 6789613"/>
                <a:gd name="connsiteY149" fmla="*/ 1374183 h 3650881"/>
                <a:gd name="connsiteX150" fmla="*/ 1787297 w 6789613"/>
                <a:gd name="connsiteY150" fmla="*/ 1386277 h 3650881"/>
                <a:gd name="connsiteX151" fmla="*/ 1803916 w 6789613"/>
                <a:gd name="connsiteY151" fmla="*/ 1386277 h 3650881"/>
                <a:gd name="connsiteX152" fmla="*/ 1803916 w 6789613"/>
                <a:gd name="connsiteY152" fmla="*/ 1410465 h 3650881"/>
                <a:gd name="connsiteX153" fmla="*/ 1835643 w 6789613"/>
                <a:gd name="connsiteY153" fmla="*/ 1410465 h 3650881"/>
                <a:gd name="connsiteX154" fmla="*/ 1835643 w 6789613"/>
                <a:gd name="connsiteY154" fmla="*/ 1422559 h 3650881"/>
                <a:gd name="connsiteX155" fmla="*/ 1914206 w 6789613"/>
                <a:gd name="connsiteY155" fmla="*/ 1422559 h 3650881"/>
                <a:gd name="connsiteX156" fmla="*/ 1914206 w 6789613"/>
                <a:gd name="connsiteY156" fmla="*/ 1434653 h 3650881"/>
                <a:gd name="connsiteX157" fmla="*/ 1929314 w 6789613"/>
                <a:gd name="connsiteY157" fmla="*/ 1434653 h 3650881"/>
                <a:gd name="connsiteX158" fmla="*/ 1929314 w 6789613"/>
                <a:gd name="connsiteY158" fmla="*/ 1446747 h 3650881"/>
                <a:gd name="connsiteX159" fmla="*/ 1945933 w 6789613"/>
                <a:gd name="connsiteY159" fmla="*/ 1446747 h 3650881"/>
                <a:gd name="connsiteX160" fmla="*/ 1945933 w 6789613"/>
                <a:gd name="connsiteY160" fmla="*/ 1458841 h 3650881"/>
                <a:gd name="connsiteX161" fmla="*/ 1953487 w 6789613"/>
                <a:gd name="connsiteY161" fmla="*/ 1458841 h 3650881"/>
                <a:gd name="connsiteX162" fmla="*/ 1953487 w 6789613"/>
                <a:gd name="connsiteY162" fmla="*/ 1470935 h 3650881"/>
                <a:gd name="connsiteX163" fmla="*/ 1961041 w 6789613"/>
                <a:gd name="connsiteY163" fmla="*/ 1470935 h 3650881"/>
                <a:gd name="connsiteX164" fmla="*/ 1961041 w 6789613"/>
                <a:gd name="connsiteY164" fmla="*/ 1483029 h 3650881"/>
                <a:gd name="connsiteX165" fmla="*/ 1992768 w 6789613"/>
                <a:gd name="connsiteY165" fmla="*/ 1483029 h 3650881"/>
                <a:gd name="connsiteX166" fmla="*/ 1992768 w 6789613"/>
                <a:gd name="connsiteY166" fmla="*/ 1508729 h 3650881"/>
                <a:gd name="connsiteX167" fmla="*/ 2007876 w 6789613"/>
                <a:gd name="connsiteY167" fmla="*/ 1508729 h 3650881"/>
                <a:gd name="connsiteX168" fmla="*/ 2007876 w 6789613"/>
                <a:gd name="connsiteY168" fmla="*/ 1520823 h 3650881"/>
                <a:gd name="connsiteX169" fmla="*/ 2024496 w 6789613"/>
                <a:gd name="connsiteY169" fmla="*/ 1520823 h 3650881"/>
                <a:gd name="connsiteX170" fmla="*/ 2024496 w 6789613"/>
                <a:gd name="connsiteY170" fmla="*/ 1545011 h 3650881"/>
                <a:gd name="connsiteX171" fmla="*/ 2032050 w 6789613"/>
                <a:gd name="connsiteY171" fmla="*/ 1545011 h 3650881"/>
                <a:gd name="connsiteX172" fmla="*/ 2032050 w 6789613"/>
                <a:gd name="connsiteY172" fmla="*/ 1557105 h 3650881"/>
                <a:gd name="connsiteX173" fmla="*/ 2039604 w 6789613"/>
                <a:gd name="connsiteY173" fmla="*/ 1557105 h 3650881"/>
                <a:gd name="connsiteX174" fmla="*/ 2039604 w 6789613"/>
                <a:gd name="connsiteY174" fmla="*/ 1570711 h 3650881"/>
                <a:gd name="connsiteX175" fmla="*/ 2071331 w 6789613"/>
                <a:gd name="connsiteY175" fmla="*/ 1570711 h 3650881"/>
                <a:gd name="connsiteX176" fmla="*/ 2071331 w 6789613"/>
                <a:gd name="connsiteY176" fmla="*/ 1582805 h 3650881"/>
                <a:gd name="connsiteX177" fmla="*/ 2157447 w 6789613"/>
                <a:gd name="connsiteY177" fmla="*/ 1582805 h 3650881"/>
                <a:gd name="connsiteX178" fmla="*/ 2157447 w 6789613"/>
                <a:gd name="connsiteY178" fmla="*/ 1594899 h 3650881"/>
                <a:gd name="connsiteX179" fmla="*/ 2267737 w 6789613"/>
                <a:gd name="connsiteY179" fmla="*/ 1594899 h 3650881"/>
                <a:gd name="connsiteX180" fmla="*/ 2267737 w 6789613"/>
                <a:gd name="connsiteY180" fmla="*/ 1608505 h 3650881"/>
                <a:gd name="connsiteX181" fmla="*/ 2276802 w 6789613"/>
                <a:gd name="connsiteY181" fmla="*/ 1608505 h 3650881"/>
                <a:gd name="connsiteX182" fmla="*/ 2276802 w 6789613"/>
                <a:gd name="connsiteY182" fmla="*/ 1620599 h 3650881"/>
                <a:gd name="connsiteX183" fmla="*/ 2284356 w 6789613"/>
                <a:gd name="connsiteY183" fmla="*/ 1620599 h 3650881"/>
                <a:gd name="connsiteX184" fmla="*/ 2284356 w 6789613"/>
                <a:gd name="connsiteY184" fmla="*/ 1646298 h 3650881"/>
                <a:gd name="connsiteX185" fmla="*/ 2291910 w 6789613"/>
                <a:gd name="connsiteY185" fmla="*/ 1646298 h 3650881"/>
                <a:gd name="connsiteX186" fmla="*/ 2291910 w 6789613"/>
                <a:gd name="connsiteY186" fmla="*/ 1671998 h 3650881"/>
                <a:gd name="connsiteX187" fmla="*/ 2316083 w 6789613"/>
                <a:gd name="connsiteY187" fmla="*/ 1671998 h 3650881"/>
                <a:gd name="connsiteX188" fmla="*/ 2316083 w 6789613"/>
                <a:gd name="connsiteY188" fmla="*/ 1697698 h 3650881"/>
                <a:gd name="connsiteX189" fmla="*/ 2323637 w 6789613"/>
                <a:gd name="connsiteY189" fmla="*/ 1697698 h 3650881"/>
                <a:gd name="connsiteX190" fmla="*/ 2323637 w 6789613"/>
                <a:gd name="connsiteY190" fmla="*/ 1709792 h 3650881"/>
                <a:gd name="connsiteX191" fmla="*/ 2331191 w 6789613"/>
                <a:gd name="connsiteY191" fmla="*/ 1709792 h 3650881"/>
                <a:gd name="connsiteX192" fmla="*/ 2331191 w 6789613"/>
                <a:gd name="connsiteY192" fmla="*/ 1723398 h 3650881"/>
                <a:gd name="connsiteX193" fmla="*/ 2338745 w 6789613"/>
                <a:gd name="connsiteY193" fmla="*/ 1723398 h 3650881"/>
                <a:gd name="connsiteX194" fmla="*/ 2338745 w 6789613"/>
                <a:gd name="connsiteY194" fmla="*/ 1735492 h 3650881"/>
                <a:gd name="connsiteX195" fmla="*/ 2346300 w 6789613"/>
                <a:gd name="connsiteY195" fmla="*/ 1735492 h 3650881"/>
                <a:gd name="connsiteX196" fmla="*/ 2346300 w 6789613"/>
                <a:gd name="connsiteY196" fmla="*/ 1749098 h 3650881"/>
                <a:gd name="connsiteX197" fmla="*/ 2355365 w 6789613"/>
                <a:gd name="connsiteY197" fmla="*/ 1749098 h 3650881"/>
                <a:gd name="connsiteX198" fmla="*/ 2355365 w 6789613"/>
                <a:gd name="connsiteY198" fmla="*/ 1761192 h 3650881"/>
                <a:gd name="connsiteX199" fmla="*/ 2370473 w 6789613"/>
                <a:gd name="connsiteY199" fmla="*/ 1761192 h 3650881"/>
                <a:gd name="connsiteX200" fmla="*/ 2370473 w 6789613"/>
                <a:gd name="connsiteY200" fmla="*/ 1774797 h 3650881"/>
                <a:gd name="connsiteX201" fmla="*/ 2387092 w 6789613"/>
                <a:gd name="connsiteY201" fmla="*/ 1774797 h 3650881"/>
                <a:gd name="connsiteX202" fmla="*/ 2387092 w 6789613"/>
                <a:gd name="connsiteY202" fmla="*/ 1788403 h 3650881"/>
                <a:gd name="connsiteX203" fmla="*/ 2394646 w 6789613"/>
                <a:gd name="connsiteY203" fmla="*/ 1788403 h 3650881"/>
                <a:gd name="connsiteX204" fmla="*/ 2394646 w 6789613"/>
                <a:gd name="connsiteY204" fmla="*/ 1800497 h 3650881"/>
                <a:gd name="connsiteX205" fmla="*/ 2402200 w 6789613"/>
                <a:gd name="connsiteY205" fmla="*/ 1800497 h 3650881"/>
                <a:gd name="connsiteX206" fmla="*/ 2402200 w 6789613"/>
                <a:gd name="connsiteY206" fmla="*/ 1814103 h 3650881"/>
                <a:gd name="connsiteX207" fmla="*/ 2409754 w 6789613"/>
                <a:gd name="connsiteY207" fmla="*/ 1814103 h 3650881"/>
                <a:gd name="connsiteX208" fmla="*/ 2409754 w 6789613"/>
                <a:gd name="connsiteY208" fmla="*/ 1826197 h 3650881"/>
                <a:gd name="connsiteX209" fmla="*/ 2465654 w 6789613"/>
                <a:gd name="connsiteY209" fmla="*/ 1826197 h 3650881"/>
                <a:gd name="connsiteX210" fmla="*/ 2465654 w 6789613"/>
                <a:gd name="connsiteY210" fmla="*/ 1839803 h 3650881"/>
                <a:gd name="connsiteX211" fmla="*/ 2473208 w 6789613"/>
                <a:gd name="connsiteY211" fmla="*/ 1839803 h 3650881"/>
                <a:gd name="connsiteX212" fmla="*/ 2473208 w 6789613"/>
                <a:gd name="connsiteY212" fmla="*/ 1853409 h 3650881"/>
                <a:gd name="connsiteX213" fmla="*/ 2527598 w 6789613"/>
                <a:gd name="connsiteY213" fmla="*/ 1853409 h 3650881"/>
                <a:gd name="connsiteX214" fmla="*/ 2527598 w 6789613"/>
                <a:gd name="connsiteY214" fmla="*/ 1865503 h 3650881"/>
                <a:gd name="connsiteX215" fmla="*/ 2598606 w 6789613"/>
                <a:gd name="connsiteY215" fmla="*/ 1865503 h 3650881"/>
                <a:gd name="connsiteX216" fmla="*/ 2598606 w 6789613"/>
                <a:gd name="connsiteY216" fmla="*/ 1879108 h 3650881"/>
                <a:gd name="connsiteX217" fmla="*/ 2607671 w 6789613"/>
                <a:gd name="connsiteY217" fmla="*/ 1879108 h 3650881"/>
                <a:gd name="connsiteX218" fmla="*/ 2607671 w 6789613"/>
                <a:gd name="connsiteY218" fmla="*/ 1906320 h 3650881"/>
                <a:gd name="connsiteX219" fmla="*/ 2615225 w 6789613"/>
                <a:gd name="connsiteY219" fmla="*/ 1906320 h 3650881"/>
                <a:gd name="connsiteX220" fmla="*/ 2615225 w 6789613"/>
                <a:gd name="connsiteY220" fmla="*/ 1918414 h 3650881"/>
                <a:gd name="connsiteX221" fmla="*/ 2622779 w 6789613"/>
                <a:gd name="connsiteY221" fmla="*/ 1918414 h 3650881"/>
                <a:gd name="connsiteX222" fmla="*/ 2622779 w 6789613"/>
                <a:gd name="connsiteY222" fmla="*/ 1932020 h 3650881"/>
                <a:gd name="connsiteX223" fmla="*/ 2630333 w 6789613"/>
                <a:gd name="connsiteY223" fmla="*/ 1932020 h 3650881"/>
                <a:gd name="connsiteX224" fmla="*/ 2630333 w 6789613"/>
                <a:gd name="connsiteY224" fmla="*/ 1945625 h 3650881"/>
                <a:gd name="connsiteX225" fmla="*/ 2654506 w 6789613"/>
                <a:gd name="connsiteY225" fmla="*/ 1945625 h 3650881"/>
                <a:gd name="connsiteX226" fmla="*/ 2654506 w 6789613"/>
                <a:gd name="connsiteY226" fmla="*/ 1959231 h 3650881"/>
                <a:gd name="connsiteX227" fmla="*/ 2701342 w 6789613"/>
                <a:gd name="connsiteY227" fmla="*/ 1959231 h 3650881"/>
                <a:gd name="connsiteX228" fmla="*/ 2701342 w 6789613"/>
                <a:gd name="connsiteY228" fmla="*/ 1972837 h 3650881"/>
                <a:gd name="connsiteX229" fmla="*/ 2708896 w 6789613"/>
                <a:gd name="connsiteY229" fmla="*/ 1972837 h 3650881"/>
                <a:gd name="connsiteX230" fmla="*/ 2708896 w 6789613"/>
                <a:gd name="connsiteY230" fmla="*/ 1987954 h 3650881"/>
                <a:gd name="connsiteX231" fmla="*/ 2717961 w 6789613"/>
                <a:gd name="connsiteY231" fmla="*/ 1987954 h 3650881"/>
                <a:gd name="connsiteX232" fmla="*/ 2717961 w 6789613"/>
                <a:gd name="connsiteY232" fmla="*/ 2001560 h 3650881"/>
                <a:gd name="connsiteX233" fmla="*/ 2733069 w 6789613"/>
                <a:gd name="connsiteY233" fmla="*/ 2001560 h 3650881"/>
                <a:gd name="connsiteX234" fmla="*/ 2733069 w 6789613"/>
                <a:gd name="connsiteY234" fmla="*/ 2016678 h 3650881"/>
                <a:gd name="connsiteX235" fmla="*/ 2764796 w 6789613"/>
                <a:gd name="connsiteY235" fmla="*/ 2016678 h 3650881"/>
                <a:gd name="connsiteX236" fmla="*/ 2764796 w 6789613"/>
                <a:gd name="connsiteY236" fmla="*/ 2030284 h 3650881"/>
                <a:gd name="connsiteX237" fmla="*/ 2811631 w 6789613"/>
                <a:gd name="connsiteY237" fmla="*/ 2030284 h 3650881"/>
                <a:gd name="connsiteX238" fmla="*/ 2811631 w 6789613"/>
                <a:gd name="connsiteY238" fmla="*/ 2045401 h 3650881"/>
                <a:gd name="connsiteX239" fmla="*/ 2875086 w 6789613"/>
                <a:gd name="connsiteY239" fmla="*/ 2045401 h 3650881"/>
                <a:gd name="connsiteX240" fmla="*/ 2875086 w 6789613"/>
                <a:gd name="connsiteY240" fmla="*/ 2074124 h 3650881"/>
                <a:gd name="connsiteX241" fmla="*/ 2929475 w 6789613"/>
                <a:gd name="connsiteY241" fmla="*/ 2074124 h 3650881"/>
                <a:gd name="connsiteX242" fmla="*/ 2929475 w 6789613"/>
                <a:gd name="connsiteY242" fmla="*/ 2104359 h 3650881"/>
                <a:gd name="connsiteX243" fmla="*/ 2946094 w 6789613"/>
                <a:gd name="connsiteY243" fmla="*/ 2104359 h 3650881"/>
                <a:gd name="connsiteX244" fmla="*/ 2946094 w 6789613"/>
                <a:gd name="connsiteY244" fmla="*/ 2133083 h 3650881"/>
                <a:gd name="connsiteX245" fmla="*/ 2953648 w 6789613"/>
                <a:gd name="connsiteY245" fmla="*/ 2133083 h 3650881"/>
                <a:gd name="connsiteX246" fmla="*/ 2953648 w 6789613"/>
                <a:gd name="connsiteY246" fmla="*/ 2148200 h 3650881"/>
                <a:gd name="connsiteX247" fmla="*/ 2985376 w 6789613"/>
                <a:gd name="connsiteY247" fmla="*/ 2148200 h 3650881"/>
                <a:gd name="connsiteX248" fmla="*/ 2985376 w 6789613"/>
                <a:gd name="connsiteY248" fmla="*/ 2178435 h 3650881"/>
                <a:gd name="connsiteX249" fmla="*/ 3017102 w 6789613"/>
                <a:gd name="connsiteY249" fmla="*/ 2178435 h 3650881"/>
                <a:gd name="connsiteX250" fmla="*/ 3017102 w 6789613"/>
                <a:gd name="connsiteY250" fmla="*/ 2193553 h 3650881"/>
                <a:gd name="connsiteX251" fmla="*/ 3110773 w 6789613"/>
                <a:gd name="connsiteY251" fmla="*/ 2193553 h 3650881"/>
                <a:gd name="connsiteX252" fmla="*/ 3110773 w 6789613"/>
                <a:gd name="connsiteY252" fmla="*/ 2210182 h 3650881"/>
                <a:gd name="connsiteX253" fmla="*/ 3189336 w 6789613"/>
                <a:gd name="connsiteY253" fmla="*/ 2210182 h 3650881"/>
                <a:gd name="connsiteX254" fmla="*/ 3189336 w 6789613"/>
                <a:gd name="connsiteY254" fmla="*/ 2225300 h 3650881"/>
                <a:gd name="connsiteX255" fmla="*/ 3260344 w 6789613"/>
                <a:gd name="connsiteY255" fmla="*/ 2225300 h 3650881"/>
                <a:gd name="connsiteX256" fmla="*/ 3260344 w 6789613"/>
                <a:gd name="connsiteY256" fmla="*/ 2241929 h 3650881"/>
                <a:gd name="connsiteX257" fmla="*/ 3299625 w 6789613"/>
                <a:gd name="connsiteY257" fmla="*/ 2241929 h 3650881"/>
                <a:gd name="connsiteX258" fmla="*/ 3299625 w 6789613"/>
                <a:gd name="connsiteY258" fmla="*/ 2258558 h 3650881"/>
                <a:gd name="connsiteX259" fmla="*/ 3512651 w 6789613"/>
                <a:gd name="connsiteY259" fmla="*/ 2258558 h 3650881"/>
                <a:gd name="connsiteX260" fmla="*/ 3512651 w 6789613"/>
                <a:gd name="connsiteY260" fmla="*/ 2278211 h 3650881"/>
                <a:gd name="connsiteX261" fmla="*/ 3622940 w 6789613"/>
                <a:gd name="connsiteY261" fmla="*/ 2278211 h 3650881"/>
                <a:gd name="connsiteX262" fmla="*/ 3622940 w 6789613"/>
                <a:gd name="connsiteY262" fmla="*/ 2316005 h 3650881"/>
                <a:gd name="connsiteX263" fmla="*/ 3630494 w 6789613"/>
                <a:gd name="connsiteY263" fmla="*/ 2316005 h 3650881"/>
                <a:gd name="connsiteX264" fmla="*/ 3630494 w 6789613"/>
                <a:gd name="connsiteY264" fmla="*/ 2353798 h 3650881"/>
                <a:gd name="connsiteX265" fmla="*/ 3654668 w 6789613"/>
                <a:gd name="connsiteY265" fmla="*/ 2353798 h 3650881"/>
                <a:gd name="connsiteX266" fmla="*/ 3654668 w 6789613"/>
                <a:gd name="connsiteY266" fmla="*/ 2371940 h 3650881"/>
                <a:gd name="connsiteX267" fmla="*/ 3875247 w 6789613"/>
                <a:gd name="connsiteY267" fmla="*/ 2371940 h 3650881"/>
                <a:gd name="connsiteX268" fmla="*/ 3875247 w 6789613"/>
                <a:gd name="connsiteY268" fmla="*/ 2393104 h 3650881"/>
                <a:gd name="connsiteX269" fmla="*/ 3929636 w 6789613"/>
                <a:gd name="connsiteY269" fmla="*/ 2393104 h 3650881"/>
                <a:gd name="connsiteX270" fmla="*/ 3929636 w 6789613"/>
                <a:gd name="connsiteY270" fmla="*/ 2414269 h 3650881"/>
                <a:gd name="connsiteX271" fmla="*/ 3938701 w 6789613"/>
                <a:gd name="connsiteY271" fmla="*/ 2414269 h 3650881"/>
                <a:gd name="connsiteX272" fmla="*/ 3938701 w 6789613"/>
                <a:gd name="connsiteY272" fmla="*/ 2456598 h 3650881"/>
                <a:gd name="connsiteX273" fmla="*/ 3977982 w 6789613"/>
                <a:gd name="connsiteY273" fmla="*/ 2456598 h 3650881"/>
                <a:gd name="connsiteX274" fmla="*/ 3977982 w 6789613"/>
                <a:gd name="connsiteY274" fmla="*/ 2476251 h 3650881"/>
                <a:gd name="connsiteX275" fmla="*/ 4252951 w 6789613"/>
                <a:gd name="connsiteY275" fmla="*/ 2476251 h 3650881"/>
                <a:gd name="connsiteX276" fmla="*/ 4252951 w 6789613"/>
                <a:gd name="connsiteY276" fmla="*/ 2501950 h 3650881"/>
                <a:gd name="connsiteX277" fmla="*/ 4284679 w 6789613"/>
                <a:gd name="connsiteY277" fmla="*/ 2501950 h 3650881"/>
                <a:gd name="connsiteX278" fmla="*/ 4284679 w 6789613"/>
                <a:gd name="connsiteY278" fmla="*/ 2529162 h 3650881"/>
                <a:gd name="connsiteX279" fmla="*/ 4363241 w 6789613"/>
                <a:gd name="connsiteY279" fmla="*/ 2529162 h 3650881"/>
                <a:gd name="connsiteX280" fmla="*/ 4363241 w 6789613"/>
                <a:gd name="connsiteY280" fmla="*/ 2560909 h 3650881"/>
                <a:gd name="connsiteX281" fmla="*/ 4419141 w 6789613"/>
                <a:gd name="connsiteY281" fmla="*/ 2560909 h 3650881"/>
                <a:gd name="connsiteX282" fmla="*/ 4419141 w 6789613"/>
                <a:gd name="connsiteY282" fmla="*/ 2592655 h 3650881"/>
                <a:gd name="connsiteX283" fmla="*/ 4512812 w 6789613"/>
                <a:gd name="connsiteY283" fmla="*/ 2592655 h 3650881"/>
                <a:gd name="connsiteX284" fmla="*/ 4512812 w 6789613"/>
                <a:gd name="connsiteY284" fmla="*/ 2625914 h 3650881"/>
                <a:gd name="connsiteX285" fmla="*/ 4591374 w 6789613"/>
                <a:gd name="connsiteY285" fmla="*/ 2625914 h 3650881"/>
                <a:gd name="connsiteX286" fmla="*/ 4591374 w 6789613"/>
                <a:gd name="connsiteY286" fmla="*/ 2659173 h 3650881"/>
                <a:gd name="connsiteX287" fmla="*/ 4710729 w 6789613"/>
                <a:gd name="connsiteY287" fmla="*/ 2659173 h 3650881"/>
                <a:gd name="connsiteX288" fmla="*/ 4710729 w 6789613"/>
                <a:gd name="connsiteY288" fmla="*/ 2692431 h 3650881"/>
                <a:gd name="connsiteX289" fmla="*/ 4811954 w 6789613"/>
                <a:gd name="connsiteY289" fmla="*/ 2692431 h 3650881"/>
                <a:gd name="connsiteX290" fmla="*/ 4811954 w 6789613"/>
                <a:gd name="connsiteY290" fmla="*/ 2727202 h 3650881"/>
                <a:gd name="connsiteX291" fmla="*/ 5009871 w 6789613"/>
                <a:gd name="connsiteY291" fmla="*/ 2727202 h 3650881"/>
                <a:gd name="connsiteX292" fmla="*/ 5009871 w 6789613"/>
                <a:gd name="connsiteY292" fmla="*/ 2769530 h 3650881"/>
                <a:gd name="connsiteX293" fmla="*/ 5017425 w 6789613"/>
                <a:gd name="connsiteY293" fmla="*/ 2769530 h 3650881"/>
                <a:gd name="connsiteX294" fmla="*/ 5017425 w 6789613"/>
                <a:gd name="connsiteY294" fmla="*/ 2810348 h 3650881"/>
                <a:gd name="connsiteX295" fmla="*/ 5671609 w 6789613"/>
                <a:gd name="connsiteY295" fmla="*/ 2810348 h 3650881"/>
                <a:gd name="connsiteX296" fmla="*/ 5671609 w 6789613"/>
                <a:gd name="connsiteY296" fmla="*/ 2895006 h 3650881"/>
                <a:gd name="connsiteX297" fmla="*/ 5875569 w 6789613"/>
                <a:gd name="connsiteY297" fmla="*/ 2895006 h 3650881"/>
                <a:gd name="connsiteX298" fmla="*/ 5875569 w 6789613"/>
                <a:gd name="connsiteY298" fmla="*/ 3002340 h 3650881"/>
                <a:gd name="connsiteX299" fmla="*/ 6324282 w 6789613"/>
                <a:gd name="connsiteY299" fmla="*/ 3002340 h 3650881"/>
                <a:gd name="connsiteX300" fmla="*/ 6324282 w 6789613"/>
                <a:gd name="connsiteY300" fmla="*/ 3325855 h 3650881"/>
                <a:gd name="connsiteX301" fmla="*/ 6789614 w 6789613"/>
                <a:gd name="connsiteY301" fmla="*/ 3325855 h 3650881"/>
                <a:gd name="connsiteX302" fmla="*/ 6789614 w 6789613"/>
                <a:gd name="connsiteY302" fmla="*/ 3650882 h 365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789613" h="3650881">
                  <a:moveTo>
                    <a:pt x="0" y="0"/>
                  </a:moveTo>
                  <a:lnTo>
                    <a:pt x="93671" y="0"/>
                  </a:lnTo>
                  <a:lnTo>
                    <a:pt x="93671" y="10582"/>
                  </a:lnTo>
                  <a:lnTo>
                    <a:pt x="102736" y="10582"/>
                  </a:lnTo>
                  <a:lnTo>
                    <a:pt x="102736" y="21165"/>
                  </a:lnTo>
                  <a:lnTo>
                    <a:pt x="132952" y="21165"/>
                  </a:lnTo>
                  <a:lnTo>
                    <a:pt x="132952" y="33259"/>
                  </a:lnTo>
                  <a:lnTo>
                    <a:pt x="149571" y="33259"/>
                  </a:lnTo>
                  <a:lnTo>
                    <a:pt x="149571" y="43841"/>
                  </a:lnTo>
                  <a:lnTo>
                    <a:pt x="259861" y="43841"/>
                  </a:lnTo>
                  <a:lnTo>
                    <a:pt x="259861" y="54423"/>
                  </a:lnTo>
                  <a:lnTo>
                    <a:pt x="284034" y="54423"/>
                  </a:lnTo>
                  <a:lnTo>
                    <a:pt x="284034" y="89193"/>
                  </a:lnTo>
                  <a:lnTo>
                    <a:pt x="291588" y="89193"/>
                  </a:lnTo>
                  <a:lnTo>
                    <a:pt x="291588" y="99776"/>
                  </a:lnTo>
                  <a:lnTo>
                    <a:pt x="299142" y="99776"/>
                  </a:lnTo>
                  <a:lnTo>
                    <a:pt x="299142" y="110358"/>
                  </a:lnTo>
                  <a:lnTo>
                    <a:pt x="323315" y="110358"/>
                  </a:lnTo>
                  <a:lnTo>
                    <a:pt x="323315" y="133034"/>
                  </a:lnTo>
                  <a:lnTo>
                    <a:pt x="330869" y="133034"/>
                  </a:lnTo>
                  <a:lnTo>
                    <a:pt x="330869" y="155711"/>
                  </a:lnTo>
                  <a:lnTo>
                    <a:pt x="338423" y="155711"/>
                  </a:lnTo>
                  <a:lnTo>
                    <a:pt x="338423" y="213157"/>
                  </a:lnTo>
                  <a:lnTo>
                    <a:pt x="345977" y="213157"/>
                  </a:lnTo>
                  <a:lnTo>
                    <a:pt x="345977" y="246416"/>
                  </a:lnTo>
                  <a:lnTo>
                    <a:pt x="370150" y="246416"/>
                  </a:lnTo>
                  <a:lnTo>
                    <a:pt x="370150" y="269092"/>
                  </a:lnTo>
                  <a:lnTo>
                    <a:pt x="377704" y="269092"/>
                  </a:lnTo>
                  <a:lnTo>
                    <a:pt x="377704" y="303862"/>
                  </a:lnTo>
                  <a:lnTo>
                    <a:pt x="385258" y="303862"/>
                  </a:lnTo>
                  <a:lnTo>
                    <a:pt x="385258" y="314445"/>
                  </a:lnTo>
                  <a:lnTo>
                    <a:pt x="409432" y="314445"/>
                  </a:lnTo>
                  <a:lnTo>
                    <a:pt x="409432" y="326539"/>
                  </a:lnTo>
                  <a:lnTo>
                    <a:pt x="441159" y="326539"/>
                  </a:lnTo>
                  <a:lnTo>
                    <a:pt x="441159" y="337121"/>
                  </a:lnTo>
                  <a:lnTo>
                    <a:pt x="463821" y="337121"/>
                  </a:lnTo>
                  <a:lnTo>
                    <a:pt x="463821" y="349215"/>
                  </a:lnTo>
                  <a:lnTo>
                    <a:pt x="527275" y="349215"/>
                  </a:lnTo>
                  <a:lnTo>
                    <a:pt x="527275" y="359797"/>
                  </a:lnTo>
                  <a:lnTo>
                    <a:pt x="543894" y="359797"/>
                  </a:lnTo>
                  <a:lnTo>
                    <a:pt x="543894" y="371891"/>
                  </a:lnTo>
                  <a:lnTo>
                    <a:pt x="551448" y="371891"/>
                  </a:lnTo>
                  <a:lnTo>
                    <a:pt x="551448" y="382473"/>
                  </a:lnTo>
                  <a:lnTo>
                    <a:pt x="566557" y="382473"/>
                  </a:lnTo>
                  <a:lnTo>
                    <a:pt x="566557" y="394567"/>
                  </a:lnTo>
                  <a:lnTo>
                    <a:pt x="622457" y="394567"/>
                  </a:lnTo>
                  <a:lnTo>
                    <a:pt x="622457" y="405150"/>
                  </a:lnTo>
                  <a:lnTo>
                    <a:pt x="630011" y="405150"/>
                  </a:lnTo>
                  <a:lnTo>
                    <a:pt x="630011" y="417244"/>
                  </a:lnTo>
                  <a:lnTo>
                    <a:pt x="637565" y="417244"/>
                  </a:lnTo>
                  <a:lnTo>
                    <a:pt x="637565" y="439920"/>
                  </a:lnTo>
                  <a:lnTo>
                    <a:pt x="645119" y="439920"/>
                  </a:lnTo>
                  <a:lnTo>
                    <a:pt x="645119" y="450502"/>
                  </a:lnTo>
                  <a:lnTo>
                    <a:pt x="654184" y="450502"/>
                  </a:lnTo>
                  <a:lnTo>
                    <a:pt x="654184" y="474690"/>
                  </a:lnTo>
                  <a:lnTo>
                    <a:pt x="669292" y="474690"/>
                  </a:lnTo>
                  <a:lnTo>
                    <a:pt x="669292" y="520043"/>
                  </a:lnTo>
                  <a:lnTo>
                    <a:pt x="676846" y="520043"/>
                  </a:lnTo>
                  <a:lnTo>
                    <a:pt x="676846" y="565395"/>
                  </a:lnTo>
                  <a:lnTo>
                    <a:pt x="684400" y="565395"/>
                  </a:lnTo>
                  <a:lnTo>
                    <a:pt x="684400" y="575978"/>
                  </a:lnTo>
                  <a:lnTo>
                    <a:pt x="693465" y="575978"/>
                  </a:lnTo>
                  <a:lnTo>
                    <a:pt x="693465" y="600166"/>
                  </a:lnTo>
                  <a:lnTo>
                    <a:pt x="716128" y="600166"/>
                  </a:lnTo>
                  <a:lnTo>
                    <a:pt x="716128" y="610748"/>
                  </a:lnTo>
                  <a:lnTo>
                    <a:pt x="725192" y="610748"/>
                  </a:lnTo>
                  <a:lnTo>
                    <a:pt x="725192" y="622842"/>
                  </a:lnTo>
                  <a:lnTo>
                    <a:pt x="740301" y="622842"/>
                  </a:lnTo>
                  <a:lnTo>
                    <a:pt x="740301" y="633424"/>
                  </a:lnTo>
                  <a:lnTo>
                    <a:pt x="968434" y="633424"/>
                  </a:lnTo>
                  <a:lnTo>
                    <a:pt x="968434" y="645518"/>
                  </a:lnTo>
                  <a:lnTo>
                    <a:pt x="1000161" y="645518"/>
                  </a:lnTo>
                  <a:lnTo>
                    <a:pt x="1000161" y="680289"/>
                  </a:lnTo>
                  <a:lnTo>
                    <a:pt x="1007715" y="680289"/>
                  </a:lnTo>
                  <a:lnTo>
                    <a:pt x="1007715" y="737735"/>
                  </a:lnTo>
                  <a:lnTo>
                    <a:pt x="1039442" y="737735"/>
                  </a:lnTo>
                  <a:lnTo>
                    <a:pt x="1039442" y="749829"/>
                  </a:lnTo>
                  <a:lnTo>
                    <a:pt x="1078724" y="749829"/>
                  </a:lnTo>
                  <a:lnTo>
                    <a:pt x="1078724" y="760411"/>
                  </a:lnTo>
                  <a:lnTo>
                    <a:pt x="1110451" y="760411"/>
                  </a:lnTo>
                  <a:lnTo>
                    <a:pt x="1110451" y="772505"/>
                  </a:lnTo>
                  <a:lnTo>
                    <a:pt x="1228295" y="772505"/>
                  </a:lnTo>
                  <a:lnTo>
                    <a:pt x="1228295" y="784599"/>
                  </a:lnTo>
                  <a:lnTo>
                    <a:pt x="1267576" y="784599"/>
                  </a:lnTo>
                  <a:lnTo>
                    <a:pt x="1267576" y="807276"/>
                  </a:lnTo>
                  <a:lnTo>
                    <a:pt x="1284195" y="807276"/>
                  </a:lnTo>
                  <a:lnTo>
                    <a:pt x="1284195" y="819370"/>
                  </a:lnTo>
                  <a:lnTo>
                    <a:pt x="1291749" y="819370"/>
                  </a:lnTo>
                  <a:lnTo>
                    <a:pt x="1291749" y="866234"/>
                  </a:lnTo>
                  <a:lnTo>
                    <a:pt x="1314411" y="866234"/>
                  </a:lnTo>
                  <a:lnTo>
                    <a:pt x="1314411" y="878328"/>
                  </a:lnTo>
                  <a:lnTo>
                    <a:pt x="1323476" y="878328"/>
                  </a:lnTo>
                  <a:lnTo>
                    <a:pt x="1323476" y="888910"/>
                  </a:lnTo>
                  <a:lnTo>
                    <a:pt x="1331030" y="888910"/>
                  </a:lnTo>
                  <a:lnTo>
                    <a:pt x="1331030" y="947869"/>
                  </a:lnTo>
                  <a:lnTo>
                    <a:pt x="1338584" y="947869"/>
                  </a:lnTo>
                  <a:lnTo>
                    <a:pt x="1338584" y="982639"/>
                  </a:lnTo>
                  <a:lnTo>
                    <a:pt x="1346138" y="982639"/>
                  </a:lnTo>
                  <a:lnTo>
                    <a:pt x="1346138" y="1006827"/>
                  </a:lnTo>
                  <a:lnTo>
                    <a:pt x="1355203" y="1006827"/>
                  </a:lnTo>
                  <a:lnTo>
                    <a:pt x="1355203" y="1017409"/>
                  </a:lnTo>
                  <a:lnTo>
                    <a:pt x="1362757" y="1017409"/>
                  </a:lnTo>
                  <a:lnTo>
                    <a:pt x="1362757" y="1029503"/>
                  </a:lnTo>
                  <a:lnTo>
                    <a:pt x="1370312" y="1029503"/>
                  </a:lnTo>
                  <a:lnTo>
                    <a:pt x="1370312" y="1053691"/>
                  </a:lnTo>
                  <a:lnTo>
                    <a:pt x="1377866" y="1053691"/>
                  </a:lnTo>
                  <a:lnTo>
                    <a:pt x="1377866" y="1064274"/>
                  </a:lnTo>
                  <a:lnTo>
                    <a:pt x="1385420" y="1064274"/>
                  </a:lnTo>
                  <a:lnTo>
                    <a:pt x="1385420" y="1076368"/>
                  </a:lnTo>
                  <a:lnTo>
                    <a:pt x="1433766" y="1076368"/>
                  </a:lnTo>
                  <a:lnTo>
                    <a:pt x="1433766" y="1088462"/>
                  </a:lnTo>
                  <a:lnTo>
                    <a:pt x="1441320" y="1088462"/>
                  </a:lnTo>
                  <a:lnTo>
                    <a:pt x="1441320" y="1100556"/>
                  </a:lnTo>
                  <a:lnTo>
                    <a:pt x="1465493" y="1100556"/>
                  </a:lnTo>
                  <a:lnTo>
                    <a:pt x="1465493" y="1111138"/>
                  </a:lnTo>
                  <a:lnTo>
                    <a:pt x="1512328" y="1111138"/>
                  </a:lnTo>
                  <a:lnTo>
                    <a:pt x="1512328" y="1123232"/>
                  </a:lnTo>
                  <a:lnTo>
                    <a:pt x="1544056" y="1123232"/>
                  </a:lnTo>
                  <a:lnTo>
                    <a:pt x="1544056" y="1135326"/>
                  </a:lnTo>
                  <a:lnTo>
                    <a:pt x="1583337" y="1135326"/>
                  </a:lnTo>
                  <a:lnTo>
                    <a:pt x="1583337" y="1147420"/>
                  </a:lnTo>
                  <a:lnTo>
                    <a:pt x="1590891" y="1147420"/>
                  </a:lnTo>
                  <a:lnTo>
                    <a:pt x="1590891" y="1159514"/>
                  </a:lnTo>
                  <a:lnTo>
                    <a:pt x="1615064" y="1159514"/>
                  </a:lnTo>
                  <a:lnTo>
                    <a:pt x="1615064" y="1170096"/>
                  </a:lnTo>
                  <a:lnTo>
                    <a:pt x="1630172" y="1170096"/>
                  </a:lnTo>
                  <a:lnTo>
                    <a:pt x="1630172" y="1182190"/>
                  </a:lnTo>
                  <a:lnTo>
                    <a:pt x="1637726" y="1182190"/>
                  </a:lnTo>
                  <a:lnTo>
                    <a:pt x="1637726" y="1194284"/>
                  </a:lnTo>
                  <a:lnTo>
                    <a:pt x="1645280" y="1194284"/>
                  </a:lnTo>
                  <a:lnTo>
                    <a:pt x="1645280" y="1206378"/>
                  </a:lnTo>
                  <a:lnTo>
                    <a:pt x="1654345" y="1206378"/>
                  </a:lnTo>
                  <a:lnTo>
                    <a:pt x="1654345" y="1218473"/>
                  </a:lnTo>
                  <a:lnTo>
                    <a:pt x="1661899" y="1218473"/>
                  </a:lnTo>
                  <a:lnTo>
                    <a:pt x="1661899" y="1241149"/>
                  </a:lnTo>
                  <a:lnTo>
                    <a:pt x="1669453" y="1241149"/>
                  </a:lnTo>
                  <a:lnTo>
                    <a:pt x="1669453" y="1277431"/>
                  </a:lnTo>
                  <a:lnTo>
                    <a:pt x="1686072" y="1277431"/>
                  </a:lnTo>
                  <a:lnTo>
                    <a:pt x="1686072" y="1301619"/>
                  </a:lnTo>
                  <a:lnTo>
                    <a:pt x="1701180" y="1301619"/>
                  </a:lnTo>
                  <a:lnTo>
                    <a:pt x="1701180" y="1313713"/>
                  </a:lnTo>
                  <a:lnTo>
                    <a:pt x="1708735" y="1313713"/>
                  </a:lnTo>
                  <a:lnTo>
                    <a:pt x="1708735" y="1337901"/>
                  </a:lnTo>
                  <a:lnTo>
                    <a:pt x="1716289" y="1337901"/>
                  </a:lnTo>
                  <a:lnTo>
                    <a:pt x="1716289" y="1349995"/>
                  </a:lnTo>
                  <a:lnTo>
                    <a:pt x="1725354" y="1349995"/>
                  </a:lnTo>
                  <a:lnTo>
                    <a:pt x="1725354" y="1362089"/>
                  </a:lnTo>
                  <a:lnTo>
                    <a:pt x="1755570" y="1362089"/>
                  </a:lnTo>
                  <a:lnTo>
                    <a:pt x="1755570" y="1374183"/>
                  </a:lnTo>
                  <a:lnTo>
                    <a:pt x="1787297" y="1374183"/>
                  </a:lnTo>
                  <a:lnTo>
                    <a:pt x="1787297" y="1386277"/>
                  </a:lnTo>
                  <a:lnTo>
                    <a:pt x="1803916" y="1386277"/>
                  </a:lnTo>
                  <a:lnTo>
                    <a:pt x="1803916" y="1410465"/>
                  </a:lnTo>
                  <a:lnTo>
                    <a:pt x="1835643" y="1410465"/>
                  </a:lnTo>
                  <a:lnTo>
                    <a:pt x="1835643" y="1422559"/>
                  </a:lnTo>
                  <a:lnTo>
                    <a:pt x="1914206" y="1422559"/>
                  </a:lnTo>
                  <a:lnTo>
                    <a:pt x="1914206" y="1434653"/>
                  </a:lnTo>
                  <a:lnTo>
                    <a:pt x="1929314" y="1434653"/>
                  </a:lnTo>
                  <a:lnTo>
                    <a:pt x="1929314" y="1446747"/>
                  </a:lnTo>
                  <a:lnTo>
                    <a:pt x="1945933" y="1446747"/>
                  </a:lnTo>
                  <a:lnTo>
                    <a:pt x="1945933" y="1458841"/>
                  </a:lnTo>
                  <a:lnTo>
                    <a:pt x="1953487" y="1458841"/>
                  </a:lnTo>
                  <a:lnTo>
                    <a:pt x="1953487" y="1470935"/>
                  </a:lnTo>
                  <a:lnTo>
                    <a:pt x="1961041" y="1470935"/>
                  </a:lnTo>
                  <a:lnTo>
                    <a:pt x="1961041" y="1483029"/>
                  </a:lnTo>
                  <a:lnTo>
                    <a:pt x="1992768" y="1483029"/>
                  </a:lnTo>
                  <a:lnTo>
                    <a:pt x="1992768" y="1508729"/>
                  </a:lnTo>
                  <a:lnTo>
                    <a:pt x="2007876" y="1508729"/>
                  </a:lnTo>
                  <a:lnTo>
                    <a:pt x="2007876" y="1520823"/>
                  </a:lnTo>
                  <a:lnTo>
                    <a:pt x="2024496" y="1520823"/>
                  </a:lnTo>
                  <a:lnTo>
                    <a:pt x="2024496" y="1545011"/>
                  </a:lnTo>
                  <a:lnTo>
                    <a:pt x="2032050" y="1545011"/>
                  </a:lnTo>
                  <a:lnTo>
                    <a:pt x="2032050" y="1557105"/>
                  </a:lnTo>
                  <a:lnTo>
                    <a:pt x="2039604" y="1557105"/>
                  </a:lnTo>
                  <a:lnTo>
                    <a:pt x="2039604" y="1570711"/>
                  </a:lnTo>
                  <a:lnTo>
                    <a:pt x="2071331" y="1570711"/>
                  </a:lnTo>
                  <a:lnTo>
                    <a:pt x="2071331" y="1582805"/>
                  </a:lnTo>
                  <a:lnTo>
                    <a:pt x="2157447" y="1582805"/>
                  </a:lnTo>
                  <a:lnTo>
                    <a:pt x="2157447" y="1594899"/>
                  </a:lnTo>
                  <a:lnTo>
                    <a:pt x="2267737" y="1594899"/>
                  </a:lnTo>
                  <a:lnTo>
                    <a:pt x="2267737" y="1608505"/>
                  </a:lnTo>
                  <a:lnTo>
                    <a:pt x="2276802" y="1608505"/>
                  </a:lnTo>
                  <a:lnTo>
                    <a:pt x="2276802" y="1620599"/>
                  </a:lnTo>
                  <a:lnTo>
                    <a:pt x="2284356" y="1620599"/>
                  </a:lnTo>
                  <a:lnTo>
                    <a:pt x="2284356" y="1646298"/>
                  </a:lnTo>
                  <a:lnTo>
                    <a:pt x="2291910" y="1646298"/>
                  </a:lnTo>
                  <a:lnTo>
                    <a:pt x="2291910" y="1671998"/>
                  </a:lnTo>
                  <a:lnTo>
                    <a:pt x="2316083" y="1671998"/>
                  </a:lnTo>
                  <a:lnTo>
                    <a:pt x="2316083" y="1697698"/>
                  </a:lnTo>
                  <a:lnTo>
                    <a:pt x="2323637" y="1697698"/>
                  </a:lnTo>
                  <a:lnTo>
                    <a:pt x="2323637" y="1709792"/>
                  </a:lnTo>
                  <a:lnTo>
                    <a:pt x="2331191" y="1709792"/>
                  </a:lnTo>
                  <a:lnTo>
                    <a:pt x="2331191" y="1723398"/>
                  </a:lnTo>
                  <a:lnTo>
                    <a:pt x="2338745" y="1723398"/>
                  </a:lnTo>
                  <a:lnTo>
                    <a:pt x="2338745" y="1735492"/>
                  </a:lnTo>
                  <a:lnTo>
                    <a:pt x="2346300" y="1735492"/>
                  </a:lnTo>
                  <a:lnTo>
                    <a:pt x="2346300" y="1749098"/>
                  </a:lnTo>
                  <a:lnTo>
                    <a:pt x="2355365" y="1749098"/>
                  </a:lnTo>
                  <a:lnTo>
                    <a:pt x="2355365" y="1761192"/>
                  </a:lnTo>
                  <a:lnTo>
                    <a:pt x="2370473" y="1761192"/>
                  </a:lnTo>
                  <a:lnTo>
                    <a:pt x="2370473" y="1774797"/>
                  </a:lnTo>
                  <a:lnTo>
                    <a:pt x="2387092" y="1774797"/>
                  </a:lnTo>
                  <a:lnTo>
                    <a:pt x="2387092" y="1788403"/>
                  </a:lnTo>
                  <a:lnTo>
                    <a:pt x="2394646" y="1788403"/>
                  </a:lnTo>
                  <a:lnTo>
                    <a:pt x="2394646" y="1800497"/>
                  </a:lnTo>
                  <a:lnTo>
                    <a:pt x="2402200" y="1800497"/>
                  </a:lnTo>
                  <a:lnTo>
                    <a:pt x="2402200" y="1814103"/>
                  </a:lnTo>
                  <a:lnTo>
                    <a:pt x="2409754" y="1814103"/>
                  </a:lnTo>
                  <a:lnTo>
                    <a:pt x="2409754" y="1826197"/>
                  </a:lnTo>
                  <a:lnTo>
                    <a:pt x="2465654" y="1826197"/>
                  </a:lnTo>
                  <a:lnTo>
                    <a:pt x="2465654" y="1839803"/>
                  </a:lnTo>
                  <a:lnTo>
                    <a:pt x="2473208" y="1839803"/>
                  </a:lnTo>
                  <a:lnTo>
                    <a:pt x="2473208" y="1853409"/>
                  </a:lnTo>
                  <a:lnTo>
                    <a:pt x="2527598" y="1853409"/>
                  </a:lnTo>
                  <a:lnTo>
                    <a:pt x="2527598" y="1865503"/>
                  </a:lnTo>
                  <a:lnTo>
                    <a:pt x="2598606" y="1865503"/>
                  </a:lnTo>
                  <a:lnTo>
                    <a:pt x="2598606" y="1879108"/>
                  </a:lnTo>
                  <a:lnTo>
                    <a:pt x="2607671" y="1879108"/>
                  </a:lnTo>
                  <a:lnTo>
                    <a:pt x="2607671" y="1906320"/>
                  </a:lnTo>
                  <a:lnTo>
                    <a:pt x="2615225" y="1906320"/>
                  </a:lnTo>
                  <a:lnTo>
                    <a:pt x="2615225" y="1918414"/>
                  </a:lnTo>
                  <a:lnTo>
                    <a:pt x="2622779" y="1918414"/>
                  </a:lnTo>
                  <a:lnTo>
                    <a:pt x="2622779" y="1932020"/>
                  </a:lnTo>
                  <a:lnTo>
                    <a:pt x="2630333" y="1932020"/>
                  </a:lnTo>
                  <a:lnTo>
                    <a:pt x="2630333" y="1945625"/>
                  </a:lnTo>
                  <a:lnTo>
                    <a:pt x="2654506" y="1945625"/>
                  </a:lnTo>
                  <a:lnTo>
                    <a:pt x="2654506" y="1959231"/>
                  </a:lnTo>
                  <a:lnTo>
                    <a:pt x="2701342" y="1959231"/>
                  </a:lnTo>
                  <a:lnTo>
                    <a:pt x="2701342" y="1972837"/>
                  </a:lnTo>
                  <a:lnTo>
                    <a:pt x="2708896" y="1972837"/>
                  </a:lnTo>
                  <a:lnTo>
                    <a:pt x="2708896" y="1987954"/>
                  </a:lnTo>
                  <a:lnTo>
                    <a:pt x="2717961" y="1987954"/>
                  </a:lnTo>
                  <a:lnTo>
                    <a:pt x="2717961" y="2001560"/>
                  </a:lnTo>
                  <a:lnTo>
                    <a:pt x="2733069" y="2001560"/>
                  </a:lnTo>
                  <a:lnTo>
                    <a:pt x="2733069" y="2016678"/>
                  </a:lnTo>
                  <a:lnTo>
                    <a:pt x="2764796" y="2016678"/>
                  </a:lnTo>
                  <a:lnTo>
                    <a:pt x="2764796" y="2030284"/>
                  </a:lnTo>
                  <a:lnTo>
                    <a:pt x="2811631" y="2030284"/>
                  </a:lnTo>
                  <a:lnTo>
                    <a:pt x="2811631" y="2045401"/>
                  </a:lnTo>
                  <a:lnTo>
                    <a:pt x="2875086" y="2045401"/>
                  </a:lnTo>
                  <a:lnTo>
                    <a:pt x="2875086" y="2074124"/>
                  </a:lnTo>
                  <a:lnTo>
                    <a:pt x="2929475" y="2074124"/>
                  </a:lnTo>
                  <a:lnTo>
                    <a:pt x="2929475" y="2104359"/>
                  </a:lnTo>
                  <a:lnTo>
                    <a:pt x="2946094" y="2104359"/>
                  </a:lnTo>
                  <a:lnTo>
                    <a:pt x="2946094" y="2133083"/>
                  </a:lnTo>
                  <a:lnTo>
                    <a:pt x="2953648" y="2133083"/>
                  </a:lnTo>
                  <a:lnTo>
                    <a:pt x="2953648" y="2148200"/>
                  </a:lnTo>
                  <a:lnTo>
                    <a:pt x="2985376" y="2148200"/>
                  </a:lnTo>
                  <a:lnTo>
                    <a:pt x="2985376" y="2178435"/>
                  </a:lnTo>
                  <a:lnTo>
                    <a:pt x="3017102" y="2178435"/>
                  </a:lnTo>
                  <a:lnTo>
                    <a:pt x="3017102" y="2193553"/>
                  </a:lnTo>
                  <a:lnTo>
                    <a:pt x="3110773" y="2193553"/>
                  </a:lnTo>
                  <a:lnTo>
                    <a:pt x="3110773" y="2210182"/>
                  </a:lnTo>
                  <a:lnTo>
                    <a:pt x="3189336" y="2210182"/>
                  </a:lnTo>
                  <a:lnTo>
                    <a:pt x="3189336" y="2225300"/>
                  </a:lnTo>
                  <a:lnTo>
                    <a:pt x="3260344" y="2225300"/>
                  </a:lnTo>
                  <a:lnTo>
                    <a:pt x="3260344" y="2241929"/>
                  </a:lnTo>
                  <a:lnTo>
                    <a:pt x="3299625" y="2241929"/>
                  </a:lnTo>
                  <a:lnTo>
                    <a:pt x="3299625" y="2258558"/>
                  </a:lnTo>
                  <a:lnTo>
                    <a:pt x="3512651" y="2258558"/>
                  </a:lnTo>
                  <a:lnTo>
                    <a:pt x="3512651" y="2278211"/>
                  </a:lnTo>
                  <a:lnTo>
                    <a:pt x="3622940" y="2278211"/>
                  </a:lnTo>
                  <a:lnTo>
                    <a:pt x="3622940" y="2316005"/>
                  </a:lnTo>
                  <a:lnTo>
                    <a:pt x="3630494" y="2316005"/>
                  </a:lnTo>
                  <a:lnTo>
                    <a:pt x="3630494" y="2353798"/>
                  </a:lnTo>
                  <a:lnTo>
                    <a:pt x="3654668" y="2353798"/>
                  </a:lnTo>
                  <a:lnTo>
                    <a:pt x="3654668" y="2371940"/>
                  </a:lnTo>
                  <a:lnTo>
                    <a:pt x="3875247" y="2371940"/>
                  </a:lnTo>
                  <a:lnTo>
                    <a:pt x="3875247" y="2393104"/>
                  </a:lnTo>
                  <a:lnTo>
                    <a:pt x="3929636" y="2393104"/>
                  </a:lnTo>
                  <a:lnTo>
                    <a:pt x="3929636" y="2414269"/>
                  </a:lnTo>
                  <a:lnTo>
                    <a:pt x="3938701" y="2414269"/>
                  </a:lnTo>
                  <a:lnTo>
                    <a:pt x="3938701" y="2456598"/>
                  </a:lnTo>
                  <a:lnTo>
                    <a:pt x="3977982" y="2456598"/>
                  </a:lnTo>
                  <a:lnTo>
                    <a:pt x="3977982" y="2476251"/>
                  </a:lnTo>
                  <a:lnTo>
                    <a:pt x="4252951" y="2476251"/>
                  </a:lnTo>
                  <a:lnTo>
                    <a:pt x="4252951" y="2501950"/>
                  </a:lnTo>
                  <a:lnTo>
                    <a:pt x="4284679" y="2501950"/>
                  </a:lnTo>
                  <a:lnTo>
                    <a:pt x="4284679" y="2529162"/>
                  </a:lnTo>
                  <a:lnTo>
                    <a:pt x="4363241" y="2529162"/>
                  </a:lnTo>
                  <a:lnTo>
                    <a:pt x="4363241" y="2560909"/>
                  </a:lnTo>
                  <a:lnTo>
                    <a:pt x="4419141" y="2560909"/>
                  </a:lnTo>
                  <a:lnTo>
                    <a:pt x="4419141" y="2592655"/>
                  </a:lnTo>
                  <a:lnTo>
                    <a:pt x="4512812" y="2592655"/>
                  </a:lnTo>
                  <a:lnTo>
                    <a:pt x="4512812" y="2625914"/>
                  </a:lnTo>
                  <a:lnTo>
                    <a:pt x="4591374" y="2625914"/>
                  </a:lnTo>
                  <a:lnTo>
                    <a:pt x="4591374" y="2659173"/>
                  </a:lnTo>
                  <a:lnTo>
                    <a:pt x="4710729" y="2659173"/>
                  </a:lnTo>
                  <a:lnTo>
                    <a:pt x="4710729" y="2692431"/>
                  </a:lnTo>
                  <a:lnTo>
                    <a:pt x="4811954" y="2692431"/>
                  </a:lnTo>
                  <a:lnTo>
                    <a:pt x="4811954" y="2727202"/>
                  </a:lnTo>
                  <a:lnTo>
                    <a:pt x="5009871" y="2727202"/>
                  </a:lnTo>
                  <a:lnTo>
                    <a:pt x="5009871" y="2769530"/>
                  </a:lnTo>
                  <a:lnTo>
                    <a:pt x="5017425" y="2769530"/>
                  </a:lnTo>
                  <a:lnTo>
                    <a:pt x="5017425" y="2810348"/>
                  </a:lnTo>
                  <a:lnTo>
                    <a:pt x="5671609" y="2810348"/>
                  </a:lnTo>
                  <a:lnTo>
                    <a:pt x="5671609" y="2895006"/>
                  </a:lnTo>
                  <a:lnTo>
                    <a:pt x="5875569" y="2895006"/>
                  </a:lnTo>
                  <a:lnTo>
                    <a:pt x="5875569" y="3002340"/>
                  </a:lnTo>
                  <a:lnTo>
                    <a:pt x="6324282" y="3002340"/>
                  </a:lnTo>
                  <a:lnTo>
                    <a:pt x="6324282" y="3325855"/>
                  </a:lnTo>
                  <a:lnTo>
                    <a:pt x="6789614" y="3325855"/>
                  </a:lnTo>
                  <a:lnTo>
                    <a:pt x="6789614" y="3650882"/>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0" name="Freeform 62">
              <a:extLst>
                <a:ext uri="{FF2B5EF4-FFF2-40B4-BE49-F238E27FC236}">
                  <a16:creationId xmlns:a16="http://schemas.microsoft.com/office/drawing/2014/main" id="{A9FCA81B-8462-4A31-8994-4D5FE3E63D9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1" name="Freeform 63">
              <a:extLst>
                <a:ext uri="{FF2B5EF4-FFF2-40B4-BE49-F238E27FC236}">
                  <a16:creationId xmlns:a16="http://schemas.microsoft.com/office/drawing/2014/main" id="{7DD4B41C-CCF7-7BC0-8A55-DFD10C16E987}"/>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2" name="Freeform 64">
              <a:extLst>
                <a:ext uri="{FF2B5EF4-FFF2-40B4-BE49-F238E27FC236}">
                  <a16:creationId xmlns:a16="http://schemas.microsoft.com/office/drawing/2014/main" id="{EF40A3F9-B54F-161E-A342-1CBFA7980E3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3" name="Freeform 65">
              <a:extLst>
                <a:ext uri="{FF2B5EF4-FFF2-40B4-BE49-F238E27FC236}">
                  <a16:creationId xmlns:a16="http://schemas.microsoft.com/office/drawing/2014/main" id="{45B39BFC-38CF-9217-871D-6A979FBA242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4" name="Freeform 66">
              <a:extLst>
                <a:ext uri="{FF2B5EF4-FFF2-40B4-BE49-F238E27FC236}">
                  <a16:creationId xmlns:a16="http://schemas.microsoft.com/office/drawing/2014/main" id="{575B44EB-1D8A-87CD-BC85-C9AFD3674814}"/>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5" name="Freeform 67">
              <a:extLst>
                <a:ext uri="{FF2B5EF4-FFF2-40B4-BE49-F238E27FC236}">
                  <a16:creationId xmlns:a16="http://schemas.microsoft.com/office/drawing/2014/main" id="{FFD8198D-D32D-BDD7-2F99-08FE4A7B847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6" name="Freeform 68">
              <a:extLst>
                <a:ext uri="{FF2B5EF4-FFF2-40B4-BE49-F238E27FC236}">
                  <a16:creationId xmlns:a16="http://schemas.microsoft.com/office/drawing/2014/main" id="{68B8B82B-8F5F-0911-75E5-41CE4B38C28A}"/>
                </a:ext>
              </a:extLst>
            </p:cNvPr>
            <p:cNvSpPr/>
            <p:nvPr/>
          </p:nvSpPr>
          <p:spPr>
            <a:xfrm>
              <a:off x="3239043" y="1150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7" name="Freeform 69">
              <a:extLst>
                <a:ext uri="{FF2B5EF4-FFF2-40B4-BE49-F238E27FC236}">
                  <a16:creationId xmlns:a16="http://schemas.microsoft.com/office/drawing/2014/main" id="{24384101-2DE0-743B-4008-9F262BA16FFB}"/>
                </a:ext>
              </a:extLst>
            </p:cNvPr>
            <p:cNvSpPr/>
            <p:nvPr/>
          </p:nvSpPr>
          <p:spPr>
            <a:xfrm>
              <a:off x="3269259" y="1120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8" name="Freeform 70">
              <a:extLst>
                <a:ext uri="{FF2B5EF4-FFF2-40B4-BE49-F238E27FC236}">
                  <a16:creationId xmlns:a16="http://schemas.microsoft.com/office/drawing/2014/main" id="{2619EC6C-1EFE-DB6D-B197-1277277A9243}"/>
                </a:ext>
              </a:extLst>
            </p:cNvPr>
            <p:cNvSpPr/>
            <p:nvPr/>
          </p:nvSpPr>
          <p:spPr>
            <a:xfrm>
              <a:off x="3246597"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19" name="Freeform 71">
              <a:extLst>
                <a:ext uri="{FF2B5EF4-FFF2-40B4-BE49-F238E27FC236}">
                  <a16:creationId xmlns:a16="http://schemas.microsoft.com/office/drawing/2014/main" id="{D515EAD3-9683-DB25-73BD-7E71C8F4995A}"/>
                </a:ext>
              </a:extLst>
            </p:cNvPr>
            <p:cNvSpPr/>
            <p:nvPr/>
          </p:nvSpPr>
          <p:spPr>
            <a:xfrm>
              <a:off x="3276813"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0" name="Freeform 72">
              <a:extLst>
                <a:ext uri="{FF2B5EF4-FFF2-40B4-BE49-F238E27FC236}">
                  <a16:creationId xmlns:a16="http://schemas.microsoft.com/office/drawing/2014/main" id="{D0BEBF66-96C0-90F9-B76E-697475B13924}"/>
                </a:ext>
              </a:extLst>
            </p:cNvPr>
            <p:cNvSpPr/>
            <p:nvPr/>
          </p:nvSpPr>
          <p:spPr>
            <a:xfrm>
              <a:off x="3254151"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1" name="Freeform 73">
              <a:extLst>
                <a:ext uri="{FF2B5EF4-FFF2-40B4-BE49-F238E27FC236}">
                  <a16:creationId xmlns:a16="http://schemas.microsoft.com/office/drawing/2014/main" id="{B2B7A4F7-E437-47AE-FD37-C1F225E77904}"/>
                </a:ext>
              </a:extLst>
            </p:cNvPr>
            <p:cNvSpPr/>
            <p:nvPr/>
          </p:nvSpPr>
          <p:spPr>
            <a:xfrm>
              <a:off x="3284367"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2" name="Freeform 74">
              <a:extLst>
                <a:ext uri="{FF2B5EF4-FFF2-40B4-BE49-F238E27FC236}">
                  <a16:creationId xmlns:a16="http://schemas.microsoft.com/office/drawing/2014/main" id="{5B5F386E-AB1B-826A-DF38-23D4697AE5F3}"/>
                </a:ext>
              </a:extLst>
            </p:cNvPr>
            <p:cNvSpPr/>
            <p:nvPr/>
          </p:nvSpPr>
          <p:spPr>
            <a:xfrm>
              <a:off x="3261705"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3" name="Freeform 75">
              <a:extLst>
                <a:ext uri="{FF2B5EF4-FFF2-40B4-BE49-F238E27FC236}">
                  <a16:creationId xmlns:a16="http://schemas.microsoft.com/office/drawing/2014/main" id="{17CAA856-1947-D295-7AC8-1E7A0143C854}"/>
                </a:ext>
              </a:extLst>
            </p:cNvPr>
            <p:cNvSpPr/>
            <p:nvPr/>
          </p:nvSpPr>
          <p:spPr>
            <a:xfrm>
              <a:off x="3291921"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4" name="Freeform 76">
              <a:extLst>
                <a:ext uri="{FF2B5EF4-FFF2-40B4-BE49-F238E27FC236}">
                  <a16:creationId xmlns:a16="http://schemas.microsoft.com/office/drawing/2014/main" id="{B8F808DC-BE2F-6824-8165-EDFFD8C2EBCD}"/>
                </a:ext>
              </a:extLst>
            </p:cNvPr>
            <p:cNvSpPr/>
            <p:nvPr/>
          </p:nvSpPr>
          <p:spPr>
            <a:xfrm>
              <a:off x="3270770"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5" name="Freeform 77">
              <a:extLst>
                <a:ext uri="{FF2B5EF4-FFF2-40B4-BE49-F238E27FC236}">
                  <a16:creationId xmlns:a16="http://schemas.microsoft.com/office/drawing/2014/main" id="{CB9140EC-2C7A-1CF6-887A-40309766EBAC}"/>
                </a:ext>
              </a:extLst>
            </p:cNvPr>
            <p:cNvSpPr/>
            <p:nvPr/>
          </p:nvSpPr>
          <p:spPr>
            <a:xfrm>
              <a:off x="3300986"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6" name="Freeform 78">
              <a:extLst>
                <a:ext uri="{FF2B5EF4-FFF2-40B4-BE49-F238E27FC236}">
                  <a16:creationId xmlns:a16="http://schemas.microsoft.com/office/drawing/2014/main" id="{840DD755-9BA8-5607-22D0-4D2E30005551}"/>
                </a:ext>
              </a:extLst>
            </p:cNvPr>
            <p:cNvSpPr/>
            <p:nvPr/>
          </p:nvSpPr>
          <p:spPr>
            <a:xfrm>
              <a:off x="3293432" y="12974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7" name="Freeform 79">
              <a:extLst>
                <a:ext uri="{FF2B5EF4-FFF2-40B4-BE49-F238E27FC236}">
                  <a16:creationId xmlns:a16="http://schemas.microsoft.com/office/drawing/2014/main" id="{54FB8DC0-A7A2-70EF-C0A0-CAD177E5CCF3}"/>
                </a:ext>
              </a:extLst>
            </p:cNvPr>
            <p:cNvSpPr/>
            <p:nvPr/>
          </p:nvSpPr>
          <p:spPr>
            <a:xfrm>
              <a:off x="3323648" y="12671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8" name="Freeform 80">
              <a:extLst>
                <a:ext uri="{FF2B5EF4-FFF2-40B4-BE49-F238E27FC236}">
                  <a16:creationId xmlns:a16="http://schemas.microsoft.com/office/drawing/2014/main" id="{F04D24B7-048E-8382-B6F3-36ABFA31DC98}"/>
                </a:ext>
              </a:extLst>
            </p:cNvPr>
            <p:cNvSpPr/>
            <p:nvPr/>
          </p:nvSpPr>
          <p:spPr>
            <a:xfrm>
              <a:off x="3317605" y="13201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29" name="Freeform 81">
              <a:extLst>
                <a:ext uri="{FF2B5EF4-FFF2-40B4-BE49-F238E27FC236}">
                  <a16:creationId xmlns:a16="http://schemas.microsoft.com/office/drawing/2014/main" id="{9B4AD55C-47BC-44DD-F335-3554BBE14158}"/>
                </a:ext>
              </a:extLst>
            </p:cNvPr>
            <p:cNvSpPr/>
            <p:nvPr/>
          </p:nvSpPr>
          <p:spPr>
            <a:xfrm>
              <a:off x="3347822" y="12898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0" name="Freeform 82">
              <a:extLst>
                <a:ext uri="{FF2B5EF4-FFF2-40B4-BE49-F238E27FC236}">
                  <a16:creationId xmlns:a16="http://schemas.microsoft.com/office/drawing/2014/main" id="{D75B15F3-0391-B144-35FF-3A7F4889FCD6}"/>
                </a:ext>
              </a:extLst>
            </p:cNvPr>
            <p:cNvSpPr/>
            <p:nvPr/>
          </p:nvSpPr>
          <p:spPr>
            <a:xfrm>
              <a:off x="3616747" y="157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1" name="Freeform 83">
              <a:extLst>
                <a:ext uri="{FF2B5EF4-FFF2-40B4-BE49-F238E27FC236}">
                  <a16:creationId xmlns:a16="http://schemas.microsoft.com/office/drawing/2014/main" id="{44D6A97C-5A69-8AA7-17E3-C95BA80C91ED}"/>
                </a:ext>
              </a:extLst>
            </p:cNvPr>
            <p:cNvSpPr/>
            <p:nvPr/>
          </p:nvSpPr>
          <p:spPr>
            <a:xfrm>
              <a:off x="3646963" y="154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2" name="Freeform 84">
              <a:extLst>
                <a:ext uri="{FF2B5EF4-FFF2-40B4-BE49-F238E27FC236}">
                  <a16:creationId xmlns:a16="http://schemas.microsoft.com/office/drawing/2014/main" id="{7754F2C0-3A21-7409-FC61-381DDEE497A7}"/>
                </a:ext>
              </a:extLst>
            </p:cNvPr>
            <p:cNvSpPr/>
            <p:nvPr/>
          </p:nvSpPr>
          <p:spPr>
            <a:xfrm>
              <a:off x="3648474" y="16511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3" name="Freeform 85">
              <a:extLst>
                <a:ext uri="{FF2B5EF4-FFF2-40B4-BE49-F238E27FC236}">
                  <a16:creationId xmlns:a16="http://schemas.microsoft.com/office/drawing/2014/main" id="{D85296F7-1666-14F1-7BA5-52B81B65D7BF}"/>
                </a:ext>
              </a:extLst>
            </p:cNvPr>
            <p:cNvSpPr/>
            <p:nvPr/>
          </p:nvSpPr>
          <p:spPr>
            <a:xfrm>
              <a:off x="3678691" y="16209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4" name="Freeform 86">
              <a:extLst>
                <a:ext uri="{FF2B5EF4-FFF2-40B4-BE49-F238E27FC236}">
                  <a16:creationId xmlns:a16="http://schemas.microsoft.com/office/drawing/2014/main" id="{76BE5AC9-F156-12E6-D644-143B1981F2AE}"/>
                </a:ext>
              </a:extLst>
            </p:cNvPr>
            <p:cNvSpPr/>
            <p:nvPr/>
          </p:nvSpPr>
          <p:spPr>
            <a:xfrm>
              <a:off x="3695310" y="16844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5" name="Freeform 87">
              <a:extLst>
                <a:ext uri="{FF2B5EF4-FFF2-40B4-BE49-F238E27FC236}">
                  <a16:creationId xmlns:a16="http://schemas.microsoft.com/office/drawing/2014/main" id="{8274A33D-D769-958F-6035-DF545243CFAC}"/>
                </a:ext>
              </a:extLst>
            </p:cNvPr>
            <p:cNvSpPr/>
            <p:nvPr/>
          </p:nvSpPr>
          <p:spPr>
            <a:xfrm>
              <a:off x="3725526" y="16542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6" name="Freeform 88">
              <a:extLst>
                <a:ext uri="{FF2B5EF4-FFF2-40B4-BE49-F238E27FC236}">
                  <a16:creationId xmlns:a16="http://schemas.microsoft.com/office/drawing/2014/main" id="{A237B6A9-BB41-0C62-AC2A-9C8373111923}"/>
                </a:ext>
              </a:extLst>
            </p:cNvPr>
            <p:cNvSpPr/>
            <p:nvPr/>
          </p:nvSpPr>
          <p:spPr>
            <a:xfrm>
              <a:off x="3915889"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7" name="Freeform 89">
              <a:extLst>
                <a:ext uri="{FF2B5EF4-FFF2-40B4-BE49-F238E27FC236}">
                  <a16:creationId xmlns:a16="http://schemas.microsoft.com/office/drawing/2014/main" id="{83F9ADB1-5F7C-F9EC-0A4C-278F540BCE28}"/>
                </a:ext>
              </a:extLst>
            </p:cNvPr>
            <p:cNvSpPr/>
            <p:nvPr/>
          </p:nvSpPr>
          <p:spPr>
            <a:xfrm>
              <a:off x="3946105"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8" name="Freeform 90">
              <a:extLst>
                <a:ext uri="{FF2B5EF4-FFF2-40B4-BE49-F238E27FC236}">
                  <a16:creationId xmlns:a16="http://schemas.microsoft.com/office/drawing/2014/main" id="{D2E2603E-D272-8249-2745-67F1D7E8FEC9}"/>
                </a:ext>
              </a:extLst>
            </p:cNvPr>
            <p:cNvSpPr/>
            <p:nvPr/>
          </p:nvSpPr>
          <p:spPr>
            <a:xfrm>
              <a:off x="4011070" y="18008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39" name="Freeform 91">
              <a:extLst>
                <a:ext uri="{FF2B5EF4-FFF2-40B4-BE49-F238E27FC236}">
                  <a16:creationId xmlns:a16="http://schemas.microsoft.com/office/drawing/2014/main" id="{50430F0A-47D5-8C5A-5C7E-805EA75E4DA5}"/>
                </a:ext>
              </a:extLst>
            </p:cNvPr>
            <p:cNvSpPr/>
            <p:nvPr/>
          </p:nvSpPr>
          <p:spPr>
            <a:xfrm>
              <a:off x="4041287" y="17706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0" name="Freeform 92">
              <a:extLst>
                <a:ext uri="{FF2B5EF4-FFF2-40B4-BE49-F238E27FC236}">
                  <a16:creationId xmlns:a16="http://schemas.microsoft.com/office/drawing/2014/main" id="{40714566-F49E-5CE6-7C65-CBFC6049597B}"/>
                </a:ext>
              </a:extLst>
            </p:cNvPr>
            <p:cNvSpPr/>
            <p:nvPr/>
          </p:nvSpPr>
          <p:spPr>
            <a:xfrm>
              <a:off x="4192369" y="1835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1" name="Freeform 93">
              <a:extLst>
                <a:ext uri="{FF2B5EF4-FFF2-40B4-BE49-F238E27FC236}">
                  <a16:creationId xmlns:a16="http://schemas.microsoft.com/office/drawing/2014/main" id="{CFD89D9B-728F-5ABF-3522-9105A76E0190}"/>
                </a:ext>
              </a:extLst>
            </p:cNvPr>
            <p:cNvSpPr/>
            <p:nvPr/>
          </p:nvSpPr>
          <p:spPr>
            <a:xfrm>
              <a:off x="4222585" y="1805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2" name="Freeform 94">
              <a:extLst>
                <a:ext uri="{FF2B5EF4-FFF2-40B4-BE49-F238E27FC236}">
                  <a16:creationId xmlns:a16="http://schemas.microsoft.com/office/drawing/2014/main" id="{6C004984-0F9E-3C80-88EE-8A613435368D}"/>
                </a:ext>
              </a:extLst>
            </p:cNvPr>
            <p:cNvSpPr/>
            <p:nvPr/>
          </p:nvSpPr>
          <p:spPr>
            <a:xfrm>
              <a:off x="4254312"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3" name="Freeform 95">
              <a:extLst>
                <a:ext uri="{FF2B5EF4-FFF2-40B4-BE49-F238E27FC236}">
                  <a16:creationId xmlns:a16="http://schemas.microsoft.com/office/drawing/2014/main" id="{663F5F5A-C339-82C9-9168-769363D20060}"/>
                </a:ext>
              </a:extLst>
            </p:cNvPr>
            <p:cNvSpPr/>
            <p:nvPr/>
          </p:nvSpPr>
          <p:spPr>
            <a:xfrm>
              <a:off x="4284528"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4" name="Freeform 96">
              <a:extLst>
                <a:ext uri="{FF2B5EF4-FFF2-40B4-BE49-F238E27FC236}">
                  <a16:creationId xmlns:a16="http://schemas.microsoft.com/office/drawing/2014/main" id="{AC3481B7-20A2-952A-44AF-7B6C6D546FF0}"/>
                </a:ext>
              </a:extLst>
            </p:cNvPr>
            <p:cNvSpPr/>
            <p:nvPr/>
          </p:nvSpPr>
          <p:spPr>
            <a:xfrm>
              <a:off x="4332875" y="21273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5" name="Freeform 97">
              <a:extLst>
                <a:ext uri="{FF2B5EF4-FFF2-40B4-BE49-F238E27FC236}">
                  <a16:creationId xmlns:a16="http://schemas.microsoft.com/office/drawing/2014/main" id="{3784F840-0A47-6B8F-689C-2E0F8729F683}"/>
                </a:ext>
              </a:extLst>
            </p:cNvPr>
            <p:cNvSpPr/>
            <p:nvPr/>
          </p:nvSpPr>
          <p:spPr>
            <a:xfrm>
              <a:off x="4363091" y="20971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6" name="Freeform 98">
              <a:extLst>
                <a:ext uri="{FF2B5EF4-FFF2-40B4-BE49-F238E27FC236}">
                  <a16:creationId xmlns:a16="http://schemas.microsoft.com/office/drawing/2014/main" id="{23A619E0-B7EF-D823-456A-F7F62B84F860}"/>
                </a:ext>
              </a:extLst>
            </p:cNvPr>
            <p:cNvSpPr/>
            <p:nvPr/>
          </p:nvSpPr>
          <p:spPr>
            <a:xfrm>
              <a:off x="449906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7" name="Freeform 99">
              <a:extLst>
                <a:ext uri="{FF2B5EF4-FFF2-40B4-BE49-F238E27FC236}">
                  <a16:creationId xmlns:a16="http://schemas.microsoft.com/office/drawing/2014/main" id="{12D7E81B-0032-A7F2-B569-C16D2DEAB39C}"/>
                </a:ext>
              </a:extLst>
            </p:cNvPr>
            <p:cNvSpPr/>
            <p:nvPr/>
          </p:nvSpPr>
          <p:spPr>
            <a:xfrm>
              <a:off x="4529281"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8" name="Freeform 100">
              <a:extLst>
                <a:ext uri="{FF2B5EF4-FFF2-40B4-BE49-F238E27FC236}">
                  <a16:creationId xmlns:a16="http://schemas.microsoft.com/office/drawing/2014/main" id="{09B03546-DB6E-0B50-5F75-23E959528A7B}"/>
                </a:ext>
              </a:extLst>
            </p:cNvPr>
            <p:cNvSpPr/>
            <p:nvPr/>
          </p:nvSpPr>
          <p:spPr>
            <a:xfrm>
              <a:off x="4570073"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49" name="Freeform 101">
              <a:extLst>
                <a:ext uri="{FF2B5EF4-FFF2-40B4-BE49-F238E27FC236}">
                  <a16:creationId xmlns:a16="http://schemas.microsoft.com/office/drawing/2014/main" id="{9AC402DB-2061-59BA-781A-AC6178375544}"/>
                </a:ext>
              </a:extLst>
            </p:cNvPr>
            <p:cNvSpPr/>
            <p:nvPr/>
          </p:nvSpPr>
          <p:spPr>
            <a:xfrm>
              <a:off x="4600289"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0" name="Freeform 102">
              <a:extLst>
                <a:ext uri="{FF2B5EF4-FFF2-40B4-BE49-F238E27FC236}">
                  <a16:creationId xmlns:a16="http://schemas.microsoft.com/office/drawing/2014/main" id="{4ECA9C39-DE01-658D-AEDA-3A1E51C96F71}"/>
                </a:ext>
              </a:extLst>
            </p:cNvPr>
            <p:cNvSpPr/>
            <p:nvPr/>
          </p:nvSpPr>
          <p:spPr>
            <a:xfrm>
              <a:off x="4609354" y="22921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1" name="Freeform 103">
              <a:extLst>
                <a:ext uri="{FF2B5EF4-FFF2-40B4-BE49-F238E27FC236}">
                  <a16:creationId xmlns:a16="http://schemas.microsoft.com/office/drawing/2014/main" id="{B778ADA8-C6DE-BFE5-23B6-3E4B754D4AE5}"/>
                </a:ext>
              </a:extLst>
            </p:cNvPr>
            <p:cNvSpPr/>
            <p:nvPr/>
          </p:nvSpPr>
          <p:spPr>
            <a:xfrm>
              <a:off x="4639570" y="22619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2" name="Freeform 104">
              <a:extLst>
                <a:ext uri="{FF2B5EF4-FFF2-40B4-BE49-F238E27FC236}">
                  <a16:creationId xmlns:a16="http://schemas.microsoft.com/office/drawing/2014/main" id="{00A2E2B1-32D3-F5FD-EA75-FD8B68806214}"/>
                </a:ext>
              </a:extLst>
            </p:cNvPr>
            <p:cNvSpPr/>
            <p:nvPr/>
          </p:nvSpPr>
          <p:spPr>
            <a:xfrm>
              <a:off x="4616908" y="23284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3" name="Freeform 105">
              <a:extLst>
                <a:ext uri="{FF2B5EF4-FFF2-40B4-BE49-F238E27FC236}">
                  <a16:creationId xmlns:a16="http://schemas.microsoft.com/office/drawing/2014/main" id="{CC23E89F-3F7D-018E-1A2D-FFA3619D4535}"/>
                </a:ext>
              </a:extLst>
            </p:cNvPr>
            <p:cNvSpPr/>
            <p:nvPr/>
          </p:nvSpPr>
          <p:spPr>
            <a:xfrm>
              <a:off x="4647125" y="22982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4" name="Freeform 106">
              <a:extLst>
                <a:ext uri="{FF2B5EF4-FFF2-40B4-BE49-F238E27FC236}">
                  <a16:creationId xmlns:a16="http://schemas.microsoft.com/office/drawing/2014/main" id="{944E6007-AE9E-A5A5-5C88-17D289E462FA}"/>
                </a:ext>
              </a:extLst>
            </p:cNvPr>
            <p:cNvSpPr/>
            <p:nvPr/>
          </p:nvSpPr>
          <p:spPr>
            <a:xfrm>
              <a:off x="464863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5" name="Freeform 107">
              <a:extLst>
                <a:ext uri="{FF2B5EF4-FFF2-40B4-BE49-F238E27FC236}">
                  <a16:creationId xmlns:a16="http://schemas.microsoft.com/office/drawing/2014/main" id="{9A8EA113-A9F1-B1D8-76A1-0C7A80CBA7AC}"/>
                </a:ext>
              </a:extLst>
            </p:cNvPr>
            <p:cNvSpPr/>
            <p:nvPr/>
          </p:nvSpPr>
          <p:spPr>
            <a:xfrm>
              <a:off x="4678852"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6" name="Freeform 108">
              <a:extLst>
                <a:ext uri="{FF2B5EF4-FFF2-40B4-BE49-F238E27FC236}">
                  <a16:creationId xmlns:a16="http://schemas.microsoft.com/office/drawing/2014/main" id="{204A0376-4FEE-14EA-8B9C-60AA7BC5B127}"/>
                </a:ext>
              </a:extLst>
            </p:cNvPr>
            <p:cNvSpPr/>
            <p:nvPr/>
          </p:nvSpPr>
          <p:spPr>
            <a:xfrm>
              <a:off x="4656189" y="23889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7" name="Freeform 109">
              <a:extLst>
                <a:ext uri="{FF2B5EF4-FFF2-40B4-BE49-F238E27FC236}">
                  <a16:creationId xmlns:a16="http://schemas.microsoft.com/office/drawing/2014/main" id="{47E92E0A-67DA-6E86-78BF-A9327C0A1833}"/>
                </a:ext>
              </a:extLst>
            </p:cNvPr>
            <p:cNvSpPr/>
            <p:nvPr/>
          </p:nvSpPr>
          <p:spPr>
            <a:xfrm>
              <a:off x="4686406" y="23586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8" name="Freeform 110">
              <a:extLst>
                <a:ext uri="{FF2B5EF4-FFF2-40B4-BE49-F238E27FC236}">
                  <a16:creationId xmlns:a16="http://schemas.microsoft.com/office/drawing/2014/main" id="{6C7C84F0-24A2-42EE-B3D2-58D8C07711CC}"/>
                </a:ext>
              </a:extLst>
            </p:cNvPr>
            <p:cNvSpPr/>
            <p:nvPr/>
          </p:nvSpPr>
          <p:spPr>
            <a:xfrm>
              <a:off x="4687917" y="24131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59" name="Freeform 111">
              <a:extLst>
                <a:ext uri="{FF2B5EF4-FFF2-40B4-BE49-F238E27FC236}">
                  <a16:creationId xmlns:a16="http://schemas.microsoft.com/office/drawing/2014/main" id="{706C3D2D-D52D-9ECC-F668-774BD24FC491}"/>
                </a:ext>
              </a:extLst>
            </p:cNvPr>
            <p:cNvSpPr/>
            <p:nvPr/>
          </p:nvSpPr>
          <p:spPr>
            <a:xfrm>
              <a:off x="4718133" y="23828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0" name="Freeform 112">
              <a:extLst>
                <a:ext uri="{FF2B5EF4-FFF2-40B4-BE49-F238E27FC236}">
                  <a16:creationId xmlns:a16="http://schemas.microsoft.com/office/drawing/2014/main" id="{FC2BD47C-C359-034C-6548-A8AC852D58B7}"/>
                </a:ext>
              </a:extLst>
            </p:cNvPr>
            <p:cNvSpPr/>
            <p:nvPr/>
          </p:nvSpPr>
          <p:spPr>
            <a:xfrm>
              <a:off x="4893388" y="25098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1" name="Freeform 113">
              <a:extLst>
                <a:ext uri="{FF2B5EF4-FFF2-40B4-BE49-F238E27FC236}">
                  <a16:creationId xmlns:a16="http://schemas.microsoft.com/office/drawing/2014/main" id="{B994E7A5-D83B-F581-F9D4-3EFF904ADA66}"/>
                </a:ext>
              </a:extLst>
            </p:cNvPr>
            <p:cNvSpPr/>
            <p:nvPr/>
          </p:nvSpPr>
          <p:spPr>
            <a:xfrm>
              <a:off x="4923604" y="24796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2" name="Freeform 114">
              <a:extLst>
                <a:ext uri="{FF2B5EF4-FFF2-40B4-BE49-F238E27FC236}">
                  <a16:creationId xmlns:a16="http://schemas.microsoft.com/office/drawing/2014/main" id="{671B91A4-5A47-CE59-2171-43401588A737}"/>
                </a:ext>
              </a:extLst>
            </p:cNvPr>
            <p:cNvSpPr/>
            <p:nvPr/>
          </p:nvSpPr>
          <p:spPr>
            <a:xfrm>
              <a:off x="4947777" y="2559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3" name="Freeform 115">
              <a:extLst>
                <a:ext uri="{FF2B5EF4-FFF2-40B4-BE49-F238E27FC236}">
                  <a16:creationId xmlns:a16="http://schemas.microsoft.com/office/drawing/2014/main" id="{DB59CCDE-60C3-7242-1DFC-76ED98F1AF3B}"/>
                </a:ext>
              </a:extLst>
            </p:cNvPr>
            <p:cNvSpPr/>
            <p:nvPr/>
          </p:nvSpPr>
          <p:spPr>
            <a:xfrm>
              <a:off x="4977994" y="2529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4" name="Freeform 116">
              <a:extLst>
                <a:ext uri="{FF2B5EF4-FFF2-40B4-BE49-F238E27FC236}">
                  <a16:creationId xmlns:a16="http://schemas.microsoft.com/office/drawing/2014/main" id="{02F33EA8-09AA-4373-146A-E0D8CBF33D7A}"/>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5" name="Freeform 117">
              <a:extLst>
                <a:ext uri="{FF2B5EF4-FFF2-40B4-BE49-F238E27FC236}">
                  <a16:creationId xmlns:a16="http://schemas.microsoft.com/office/drawing/2014/main" id="{ED2D8CEE-6FC9-C183-01BE-92196E60D764}"/>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6" name="Freeform 118">
              <a:extLst>
                <a:ext uri="{FF2B5EF4-FFF2-40B4-BE49-F238E27FC236}">
                  <a16:creationId xmlns:a16="http://schemas.microsoft.com/office/drawing/2014/main" id="{2823F149-9804-9A00-DCC1-530487B63F28}"/>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7" name="Freeform 119">
              <a:extLst>
                <a:ext uri="{FF2B5EF4-FFF2-40B4-BE49-F238E27FC236}">
                  <a16:creationId xmlns:a16="http://schemas.microsoft.com/office/drawing/2014/main" id="{72CD99F8-1372-B4C5-F970-4455A293387C}"/>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8" name="Freeform 120">
              <a:extLst>
                <a:ext uri="{FF2B5EF4-FFF2-40B4-BE49-F238E27FC236}">
                  <a16:creationId xmlns:a16="http://schemas.microsoft.com/office/drawing/2014/main" id="{60505AF6-C323-CC1F-7610-42608248A4D5}"/>
                </a:ext>
              </a:extLst>
            </p:cNvPr>
            <p:cNvSpPr/>
            <p:nvPr/>
          </p:nvSpPr>
          <p:spPr>
            <a:xfrm>
              <a:off x="4979504" y="260811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69" name="Freeform 121">
              <a:extLst>
                <a:ext uri="{FF2B5EF4-FFF2-40B4-BE49-F238E27FC236}">
                  <a16:creationId xmlns:a16="http://schemas.microsoft.com/office/drawing/2014/main" id="{4208D1B9-45AC-A165-F085-D6527CC8FB1F}"/>
                </a:ext>
              </a:extLst>
            </p:cNvPr>
            <p:cNvSpPr/>
            <p:nvPr/>
          </p:nvSpPr>
          <p:spPr>
            <a:xfrm>
              <a:off x="5009721" y="2577883"/>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0" name="Freeform 122">
              <a:extLst>
                <a:ext uri="{FF2B5EF4-FFF2-40B4-BE49-F238E27FC236}">
                  <a16:creationId xmlns:a16="http://schemas.microsoft.com/office/drawing/2014/main" id="{00790895-CB9B-2336-3C7E-54CD205CA897}"/>
                </a:ext>
              </a:extLst>
            </p:cNvPr>
            <p:cNvSpPr/>
            <p:nvPr/>
          </p:nvSpPr>
          <p:spPr>
            <a:xfrm>
              <a:off x="5144184"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1" name="Freeform 123">
              <a:extLst>
                <a:ext uri="{FF2B5EF4-FFF2-40B4-BE49-F238E27FC236}">
                  <a16:creationId xmlns:a16="http://schemas.microsoft.com/office/drawing/2014/main" id="{D5EA2A8C-CE35-8BDD-598E-8296697DD71D}"/>
                </a:ext>
              </a:extLst>
            </p:cNvPr>
            <p:cNvSpPr/>
            <p:nvPr/>
          </p:nvSpPr>
          <p:spPr>
            <a:xfrm>
              <a:off x="5174400"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2" name="Freeform 124">
              <a:extLst>
                <a:ext uri="{FF2B5EF4-FFF2-40B4-BE49-F238E27FC236}">
                  <a16:creationId xmlns:a16="http://schemas.microsoft.com/office/drawing/2014/main" id="{CB8E1A56-83A5-BADE-72D4-4B4ED011B031}"/>
                </a:ext>
              </a:extLst>
            </p:cNvPr>
            <p:cNvSpPr/>
            <p:nvPr/>
          </p:nvSpPr>
          <p:spPr>
            <a:xfrm>
              <a:off x="5168357"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3" name="Freeform 125">
              <a:extLst>
                <a:ext uri="{FF2B5EF4-FFF2-40B4-BE49-F238E27FC236}">
                  <a16:creationId xmlns:a16="http://schemas.microsoft.com/office/drawing/2014/main" id="{1A40C11F-C2DD-686E-5C87-F894F8BE713F}"/>
                </a:ext>
              </a:extLst>
            </p:cNvPr>
            <p:cNvSpPr/>
            <p:nvPr/>
          </p:nvSpPr>
          <p:spPr>
            <a:xfrm>
              <a:off x="5198573"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4" name="Freeform 126">
              <a:extLst>
                <a:ext uri="{FF2B5EF4-FFF2-40B4-BE49-F238E27FC236}">
                  <a16:creationId xmlns:a16="http://schemas.microsoft.com/office/drawing/2014/main" id="{1129D494-0B42-5711-CB70-D47F7CD1976D}"/>
                </a:ext>
              </a:extLst>
            </p:cNvPr>
            <p:cNvSpPr/>
            <p:nvPr/>
          </p:nvSpPr>
          <p:spPr>
            <a:xfrm>
              <a:off x="5224257"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5" name="Freeform 127">
              <a:extLst>
                <a:ext uri="{FF2B5EF4-FFF2-40B4-BE49-F238E27FC236}">
                  <a16:creationId xmlns:a16="http://schemas.microsoft.com/office/drawing/2014/main" id="{802DC799-754B-F72E-1BC6-3B19E90AED53}"/>
                </a:ext>
              </a:extLst>
            </p:cNvPr>
            <p:cNvSpPr/>
            <p:nvPr/>
          </p:nvSpPr>
          <p:spPr>
            <a:xfrm>
              <a:off x="5254473"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6" name="Freeform 128">
              <a:extLst>
                <a:ext uri="{FF2B5EF4-FFF2-40B4-BE49-F238E27FC236}">
                  <a16:creationId xmlns:a16="http://schemas.microsoft.com/office/drawing/2014/main" id="{716524B3-0B9B-12AD-52B0-C6E9563B829C}"/>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7" name="Freeform 129">
              <a:extLst>
                <a:ext uri="{FF2B5EF4-FFF2-40B4-BE49-F238E27FC236}">
                  <a16:creationId xmlns:a16="http://schemas.microsoft.com/office/drawing/2014/main" id="{7CCF7F35-AE65-24FB-5A0F-287E4B3F9A37}"/>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8" name="Freeform 130">
              <a:extLst>
                <a:ext uri="{FF2B5EF4-FFF2-40B4-BE49-F238E27FC236}">
                  <a16:creationId xmlns:a16="http://schemas.microsoft.com/office/drawing/2014/main" id="{0E2F9A55-2D0B-4B41-8A9E-636D2E35909C}"/>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79" name="Freeform 131">
              <a:extLst>
                <a:ext uri="{FF2B5EF4-FFF2-40B4-BE49-F238E27FC236}">
                  <a16:creationId xmlns:a16="http://schemas.microsoft.com/office/drawing/2014/main" id="{54FEDAB5-3E75-7527-7D2A-CF2B29BE589D}"/>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0" name="Freeform 132">
              <a:extLst>
                <a:ext uri="{FF2B5EF4-FFF2-40B4-BE49-F238E27FC236}">
                  <a16:creationId xmlns:a16="http://schemas.microsoft.com/office/drawing/2014/main" id="{A8715D3A-5A1F-FE38-B31F-709777F4A495}"/>
                </a:ext>
              </a:extLst>
            </p:cNvPr>
            <p:cNvSpPr/>
            <p:nvPr/>
          </p:nvSpPr>
          <p:spPr>
            <a:xfrm>
              <a:off x="5310373" y="28122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1" name="Freeform 133">
              <a:extLst>
                <a:ext uri="{FF2B5EF4-FFF2-40B4-BE49-F238E27FC236}">
                  <a16:creationId xmlns:a16="http://schemas.microsoft.com/office/drawing/2014/main" id="{B7130FF7-28AC-3E1D-BB8E-87C8284E92FF}"/>
                </a:ext>
              </a:extLst>
            </p:cNvPr>
            <p:cNvSpPr/>
            <p:nvPr/>
          </p:nvSpPr>
          <p:spPr>
            <a:xfrm>
              <a:off x="5340590" y="27819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2" name="Freeform 134">
              <a:extLst>
                <a:ext uri="{FF2B5EF4-FFF2-40B4-BE49-F238E27FC236}">
                  <a16:creationId xmlns:a16="http://schemas.microsoft.com/office/drawing/2014/main" id="{5A424156-4161-F127-8220-08A4BA3CAE5F}"/>
                </a:ext>
              </a:extLst>
            </p:cNvPr>
            <p:cNvSpPr/>
            <p:nvPr/>
          </p:nvSpPr>
          <p:spPr>
            <a:xfrm>
              <a:off x="5428217" y="29044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3" name="Freeform 135">
              <a:extLst>
                <a:ext uri="{FF2B5EF4-FFF2-40B4-BE49-F238E27FC236}">
                  <a16:creationId xmlns:a16="http://schemas.microsoft.com/office/drawing/2014/main" id="{8E5B67BE-00F3-9B0B-4E23-E5E615718560}"/>
                </a:ext>
              </a:extLst>
            </p:cNvPr>
            <p:cNvSpPr/>
            <p:nvPr/>
          </p:nvSpPr>
          <p:spPr>
            <a:xfrm>
              <a:off x="5458434" y="28741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4" name="Freeform 136">
              <a:extLst>
                <a:ext uri="{FF2B5EF4-FFF2-40B4-BE49-F238E27FC236}">
                  <a16:creationId xmlns:a16="http://schemas.microsoft.com/office/drawing/2014/main" id="{AF554FA1-AF60-4FA3-6FDD-82A2E0E640DF}"/>
                </a:ext>
              </a:extLst>
            </p:cNvPr>
            <p:cNvSpPr/>
            <p:nvPr/>
          </p:nvSpPr>
          <p:spPr>
            <a:xfrm>
              <a:off x="5475053" y="29165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5" name="Freeform 137">
              <a:extLst>
                <a:ext uri="{FF2B5EF4-FFF2-40B4-BE49-F238E27FC236}">
                  <a16:creationId xmlns:a16="http://schemas.microsoft.com/office/drawing/2014/main" id="{27F3FCBD-E48F-F8E0-C576-3594056147EA}"/>
                </a:ext>
              </a:extLst>
            </p:cNvPr>
            <p:cNvSpPr/>
            <p:nvPr/>
          </p:nvSpPr>
          <p:spPr>
            <a:xfrm>
              <a:off x="5505269" y="28862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6" name="Freeform 138">
              <a:extLst>
                <a:ext uri="{FF2B5EF4-FFF2-40B4-BE49-F238E27FC236}">
                  <a16:creationId xmlns:a16="http://schemas.microsoft.com/office/drawing/2014/main" id="{ADB32025-48D4-8C76-22B8-96C6407D0C4F}"/>
                </a:ext>
              </a:extLst>
            </p:cNvPr>
            <p:cNvSpPr/>
            <p:nvPr/>
          </p:nvSpPr>
          <p:spPr>
            <a:xfrm>
              <a:off x="5555126" y="295733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7" name="Freeform 139">
              <a:extLst>
                <a:ext uri="{FF2B5EF4-FFF2-40B4-BE49-F238E27FC236}">
                  <a16:creationId xmlns:a16="http://schemas.microsoft.com/office/drawing/2014/main" id="{A604171A-E00E-6906-8345-90C407C066E2}"/>
                </a:ext>
              </a:extLst>
            </p:cNvPr>
            <p:cNvSpPr/>
            <p:nvPr/>
          </p:nvSpPr>
          <p:spPr>
            <a:xfrm>
              <a:off x="5585342" y="292709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8" name="Freeform 140">
              <a:extLst>
                <a:ext uri="{FF2B5EF4-FFF2-40B4-BE49-F238E27FC236}">
                  <a16:creationId xmlns:a16="http://schemas.microsoft.com/office/drawing/2014/main" id="{D16BCA69-3D24-9396-A933-353D2FA6A089}"/>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89" name="Freeform 141">
              <a:extLst>
                <a:ext uri="{FF2B5EF4-FFF2-40B4-BE49-F238E27FC236}">
                  <a16:creationId xmlns:a16="http://schemas.microsoft.com/office/drawing/2014/main" id="{1EA0CFF5-9996-FA5A-98E4-165C38638308}"/>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0" name="Freeform 142">
              <a:extLst>
                <a:ext uri="{FF2B5EF4-FFF2-40B4-BE49-F238E27FC236}">
                  <a16:creationId xmlns:a16="http://schemas.microsoft.com/office/drawing/2014/main" id="{26A9DAA8-9EEF-950D-4E4E-3F6FB90CA0BC}"/>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1" name="Freeform 143">
              <a:extLst>
                <a:ext uri="{FF2B5EF4-FFF2-40B4-BE49-F238E27FC236}">
                  <a16:creationId xmlns:a16="http://schemas.microsoft.com/office/drawing/2014/main" id="{8891BC90-5224-138F-52FC-D536217BCB98}"/>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2" name="Freeform 144">
              <a:extLst>
                <a:ext uri="{FF2B5EF4-FFF2-40B4-BE49-F238E27FC236}">
                  <a16:creationId xmlns:a16="http://schemas.microsoft.com/office/drawing/2014/main" id="{000D5FBC-2D1E-50F1-A363-1E23CBD826A1}"/>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3" name="Freeform 145">
              <a:extLst>
                <a:ext uri="{FF2B5EF4-FFF2-40B4-BE49-F238E27FC236}">
                  <a16:creationId xmlns:a16="http://schemas.microsoft.com/office/drawing/2014/main" id="{BBC4BF24-5FE2-5E6A-5F6E-F22D6D12CFE8}"/>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4" name="Freeform 146">
              <a:extLst>
                <a:ext uri="{FF2B5EF4-FFF2-40B4-BE49-F238E27FC236}">
                  <a16:creationId xmlns:a16="http://schemas.microsoft.com/office/drawing/2014/main" id="{EC500055-6DC3-ADFF-9954-9B54721E0437}"/>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5" name="Freeform 147">
              <a:extLst>
                <a:ext uri="{FF2B5EF4-FFF2-40B4-BE49-F238E27FC236}">
                  <a16:creationId xmlns:a16="http://schemas.microsoft.com/office/drawing/2014/main" id="{5FB05FC4-562F-CC14-EC65-9AA2B237EB27}"/>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6" name="Freeform 148">
              <a:extLst>
                <a:ext uri="{FF2B5EF4-FFF2-40B4-BE49-F238E27FC236}">
                  <a16:creationId xmlns:a16="http://schemas.microsoft.com/office/drawing/2014/main" id="{B973AA32-7CBE-101D-F72D-C4925CCED52B}"/>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7" name="Freeform 149">
              <a:extLst>
                <a:ext uri="{FF2B5EF4-FFF2-40B4-BE49-F238E27FC236}">
                  <a16:creationId xmlns:a16="http://schemas.microsoft.com/office/drawing/2014/main" id="{FA30F014-4EF2-B4DC-209C-7AF486348470}"/>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8" name="Freeform 150">
              <a:extLst>
                <a:ext uri="{FF2B5EF4-FFF2-40B4-BE49-F238E27FC236}">
                  <a16:creationId xmlns:a16="http://schemas.microsoft.com/office/drawing/2014/main" id="{664D02F1-B9AC-64FA-6EEF-257F1D6C4EA3}"/>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99" name="Freeform 151">
              <a:extLst>
                <a:ext uri="{FF2B5EF4-FFF2-40B4-BE49-F238E27FC236}">
                  <a16:creationId xmlns:a16="http://schemas.microsoft.com/office/drawing/2014/main" id="{995E65CA-82AC-3C42-F988-A03477003EA5}"/>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0" name="Freeform 152">
              <a:extLst>
                <a:ext uri="{FF2B5EF4-FFF2-40B4-BE49-F238E27FC236}">
                  <a16:creationId xmlns:a16="http://schemas.microsoft.com/office/drawing/2014/main" id="{6236B4EC-332E-637D-DB58-CBBF82848F54}"/>
                </a:ext>
              </a:extLst>
            </p:cNvPr>
            <p:cNvSpPr/>
            <p:nvPr/>
          </p:nvSpPr>
          <p:spPr>
            <a:xfrm>
              <a:off x="5633688"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1" name="Freeform 153">
              <a:extLst>
                <a:ext uri="{FF2B5EF4-FFF2-40B4-BE49-F238E27FC236}">
                  <a16:creationId xmlns:a16="http://schemas.microsoft.com/office/drawing/2014/main" id="{BBED9AF0-660F-E55C-6645-80F98438B213}"/>
                </a:ext>
              </a:extLst>
            </p:cNvPr>
            <p:cNvSpPr/>
            <p:nvPr/>
          </p:nvSpPr>
          <p:spPr>
            <a:xfrm>
              <a:off x="5663905"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2" name="Freeform 154">
              <a:extLst>
                <a:ext uri="{FF2B5EF4-FFF2-40B4-BE49-F238E27FC236}">
                  <a16:creationId xmlns:a16="http://schemas.microsoft.com/office/drawing/2014/main" id="{7B6040E0-AFBF-E644-0400-2C5447B11CAE}"/>
                </a:ext>
              </a:extLst>
            </p:cNvPr>
            <p:cNvSpPr/>
            <p:nvPr/>
          </p:nvSpPr>
          <p:spPr>
            <a:xfrm>
              <a:off x="5648797" y="30238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3" name="Freeform 155">
              <a:extLst>
                <a:ext uri="{FF2B5EF4-FFF2-40B4-BE49-F238E27FC236}">
                  <a16:creationId xmlns:a16="http://schemas.microsoft.com/office/drawing/2014/main" id="{52718ADE-251E-B53C-0317-AAABF5761FE8}"/>
                </a:ext>
              </a:extLst>
            </p:cNvPr>
            <p:cNvSpPr/>
            <p:nvPr/>
          </p:nvSpPr>
          <p:spPr>
            <a:xfrm>
              <a:off x="5679013" y="29936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4" name="Freeform 156">
              <a:extLst>
                <a:ext uri="{FF2B5EF4-FFF2-40B4-BE49-F238E27FC236}">
                  <a16:creationId xmlns:a16="http://schemas.microsoft.com/office/drawing/2014/main" id="{CD3CCF4E-D578-6C4F-D252-47A04108E245}"/>
                </a:ext>
              </a:extLst>
            </p:cNvPr>
            <p:cNvSpPr/>
            <p:nvPr/>
          </p:nvSpPr>
          <p:spPr>
            <a:xfrm>
              <a:off x="5688078" y="30676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5" name="Freeform 157">
              <a:extLst>
                <a:ext uri="{FF2B5EF4-FFF2-40B4-BE49-F238E27FC236}">
                  <a16:creationId xmlns:a16="http://schemas.microsoft.com/office/drawing/2014/main" id="{825464B8-4350-4123-53C8-70F0624736D3}"/>
                </a:ext>
              </a:extLst>
            </p:cNvPr>
            <p:cNvSpPr/>
            <p:nvPr/>
          </p:nvSpPr>
          <p:spPr>
            <a:xfrm>
              <a:off x="5718294" y="30374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6" name="Freeform 158">
              <a:extLst>
                <a:ext uri="{FF2B5EF4-FFF2-40B4-BE49-F238E27FC236}">
                  <a16:creationId xmlns:a16="http://schemas.microsoft.com/office/drawing/2014/main" id="{10EBBCA8-4E61-FA0A-F69C-D6B9A465233E}"/>
                </a:ext>
              </a:extLst>
            </p:cNvPr>
            <p:cNvSpPr/>
            <p:nvPr/>
          </p:nvSpPr>
          <p:spPr>
            <a:xfrm>
              <a:off x="5712251"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7" name="Freeform 159">
              <a:extLst>
                <a:ext uri="{FF2B5EF4-FFF2-40B4-BE49-F238E27FC236}">
                  <a16:creationId xmlns:a16="http://schemas.microsoft.com/office/drawing/2014/main" id="{D0EE95EB-6236-7382-29A9-6564F296F141}"/>
                </a:ext>
              </a:extLst>
            </p:cNvPr>
            <p:cNvSpPr/>
            <p:nvPr/>
          </p:nvSpPr>
          <p:spPr>
            <a:xfrm>
              <a:off x="5742467"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8" name="Freeform 160">
              <a:extLst>
                <a:ext uri="{FF2B5EF4-FFF2-40B4-BE49-F238E27FC236}">
                  <a16:creationId xmlns:a16="http://schemas.microsoft.com/office/drawing/2014/main" id="{39A12952-FBCE-C65B-EC59-1DCB413A7CD9}"/>
                </a:ext>
              </a:extLst>
            </p:cNvPr>
            <p:cNvSpPr/>
            <p:nvPr/>
          </p:nvSpPr>
          <p:spPr>
            <a:xfrm>
              <a:off x="5719805"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09" name="Freeform 161">
              <a:extLst>
                <a:ext uri="{FF2B5EF4-FFF2-40B4-BE49-F238E27FC236}">
                  <a16:creationId xmlns:a16="http://schemas.microsoft.com/office/drawing/2014/main" id="{2073054D-E112-D918-1627-4F9D36A56D11}"/>
                </a:ext>
              </a:extLst>
            </p:cNvPr>
            <p:cNvSpPr/>
            <p:nvPr/>
          </p:nvSpPr>
          <p:spPr>
            <a:xfrm>
              <a:off x="5750021"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0" name="Freeform 162">
              <a:extLst>
                <a:ext uri="{FF2B5EF4-FFF2-40B4-BE49-F238E27FC236}">
                  <a16:creationId xmlns:a16="http://schemas.microsoft.com/office/drawing/2014/main" id="{F6D10E51-B796-D7E3-2B0E-DBE09F2F0BF1}"/>
                </a:ext>
              </a:extLst>
            </p:cNvPr>
            <p:cNvSpPr/>
            <p:nvPr/>
          </p:nvSpPr>
          <p:spPr>
            <a:xfrm>
              <a:off x="5805922" y="30964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1" name="Freeform 163">
              <a:extLst>
                <a:ext uri="{FF2B5EF4-FFF2-40B4-BE49-F238E27FC236}">
                  <a16:creationId xmlns:a16="http://schemas.microsoft.com/office/drawing/2014/main" id="{59D3C6FD-DB30-DFE9-8687-07D6FD3926D7}"/>
                </a:ext>
              </a:extLst>
            </p:cNvPr>
            <p:cNvSpPr/>
            <p:nvPr/>
          </p:nvSpPr>
          <p:spPr>
            <a:xfrm>
              <a:off x="5836138" y="30661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2" name="Freeform 164">
              <a:extLst>
                <a:ext uri="{FF2B5EF4-FFF2-40B4-BE49-F238E27FC236}">
                  <a16:creationId xmlns:a16="http://schemas.microsoft.com/office/drawing/2014/main" id="{A8AC6B75-9533-6836-EBDE-0328E53434D4}"/>
                </a:ext>
              </a:extLst>
            </p:cNvPr>
            <p:cNvSpPr/>
            <p:nvPr/>
          </p:nvSpPr>
          <p:spPr>
            <a:xfrm>
              <a:off x="5884484" y="315537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3" name="Freeform 165">
              <a:extLst>
                <a:ext uri="{FF2B5EF4-FFF2-40B4-BE49-F238E27FC236}">
                  <a16:creationId xmlns:a16="http://schemas.microsoft.com/office/drawing/2014/main" id="{F092E547-E75F-0AF9-FA95-2EED2B66F2CC}"/>
                </a:ext>
              </a:extLst>
            </p:cNvPr>
            <p:cNvSpPr/>
            <p:nvPr/>
          </p:nvSpPr>
          <p:spPr>
            <a:xfrm>
              <a:off x="5914700" y="31251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4" name="Freeform 166">
              <a:extLst>
                <a:ext uri="{FF2B5EF4-FFF2-40B4-BE49-F238E27FC236}">
                  <a16:creationId xmlns:a16="http://schemas.microsoft.com/office/drawing/2014/main" id="{EAB583C8-A960-0C7F-06D4-61FE01A9F58F}"/>
                </a:ext>
              </a:extLst>
            </p:cNvPr>
            <p:cNvSpPr/>
            <p:nvPr/>
          </p:nvSpPr>
          <p:spPr>
            <a:xfrm>
              <a:off x="5908657" y="31992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5" name="Freeform 167">
              <a:extLst>
                <a:ext uri="{FF2B5EF4-FFF2-40B4-BE49-F238E27FC236}">
                  <a16:creationId xmlns:a16="http://schemas.microsoft.com/office/drawing/2014/main" id="{009B101D-426C-E83B-8D2B-2BF8A537A688}"/>
                </a:ext>
              </a:extLst>
            </p:cNvPr>
            <p:cNvSpPr/>
            <p:nvPr/>
          </p:nvSpPr>
          <p:spPr>
            <a:xfrm>
              <a:off x="5938873" y="31689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6" name="Freeform 168">
              <a:extLst>
                <a:ext uri="{FF2B5EF4-FFF2-40B4-BE49-F238E27FC236}">
                  <a16:creationId xmlns:a16="http://schemas.microsoft.com/office/drawing/2014/main" id="{ABF2F2F7-D293-25AA-490E-23B1C36BE27D}"/>
                </a:ext>
              </a:extLst>
            </p:cNvPr>
            <p:cNvSpPr/>
            <p:nvPr/>
          </p:nvSpPr>
          <p:spPr>
            <a:xfrm>
              <a:off x="5932830" y="3229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7" name="Freeform 169">
              <a:extLst>
                <a:ext uri="{FF2B5EF4-FFF2-40B4-BE49-F238E27FC236}">
                  <a16:creationId xmlns:a16="http://schemas.microsoft.com/office/drawing/2014/main" id="{A463B20C-0F78-90AB-3F6B-0910F0BD7242}"/>
                </a:ext>
              </a:extLst>
            </p:cNvPr>
            <p:cNvSpPr/>
            <p:nvPr/>
          </p:nvSpPr>
          <p:spPr>
            <a:xfrm>
              <a:off x="5963047" y="3199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8" name="Freeform 170">
              <a:extLst>
                <a:ext uri="{FF2B5EF4-FFF2-40B4-BE49-F238E27FC236}">
                  <a16:creationId xmlns:a16="http://schemas.microsoft.com/office/drawing/2014/main" id="{00664798-88CF-00B9-EE35-83DF92F2FB42}"/>
                </a:ext>
              </a:extLst>
            </p:cNvPr>
            <p:cNvSpPr/>
            <p:nvPr/>
          </p:nvSpPr>
          <p:spPr>
            <a:xfrm>
              <a:off x="5964557"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19" name="Freeform 171">
              <a:extLst>
                <a:ext uri="{FF2B5EF4-FFF2-40B4-BE49-F238E27FC236}">
                  <a16:creationId xmlns:a16="http://schemas.microsoft.com/office/drawing/2014/main" id="{57940049-DBD5-583F-FB66-A29D27F3A0E7}"/>
                </a:ext>
              </a:extLst>
            </p:cNvPr>
            <p:cNvSpPr/>
            <p:nvPr/>
          </p:nvSpPr>
          <p:spPr>
            <a:xfrm>
              <a:off x="5994774"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0" name="Freeform 172">
              <a:extLst>
                <a:ext uri="{FF2B5EF4-FFF2-40B4-BE49-F238E27FC236}">
                  <a16:creationId xmlns:a16="http://schemas.microsoft.com/office/drawing/2014/main" id="{F8201162-C196-84BC-9B6A-46EB308D44CF}"/>
                </a:ext>
              </a:extLst>
            </p:cNvPr>
            <p:cNvSpPr/>
            <p:nvPr/>
          </p:nvSpPr>
          <p:spPr>
            <a:xfrm>
              <a:off x="5972111"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1" name="Freeform 173">
              <a:extLst>
                <a:ext uri="{FF2B5EF4-FFF2-40B4-BE49-F238E27FC236}">
                  <a16:creationId xmlns:a16="http://schemas.microsoft.com/office/drawing/2014/main" id="{22BC580F-03BE-EC14-DE77-A175AAF901E6}"/>
                </a:ext>
              </a:extLst>
            </p:cNvPr>
            <p:cNvSpPr/>
            <p:nvPr/>
          </p:nvSpPr>
          <p:spPr>
            <a:xfrm>
              <a:off x="6002328"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2" name="Freeform 174">
              <a:extLst>
                <a:ext uri="{FF2B5EF4-FFF2-40B4-BE49-F238E27FC236}">
                  <a16:creationId xmlns:a16="http://schemas.microsoft.com/office/drawing/2014/main" id="{F193A632-1B0F-2FB3-21FC-6133FB44E1DA}"/>
                </a:ext>
              </a:extLst>
            </p:cNvPr>
            <p:cNvSpPr/>
            <p:nvPr/>
          </p:nvSpPr>
          <p:spPr>
            <a:xfrm>
              <a:off x="5979666"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3" name="Freeform 175">
              <a:extLst>
                <a:ext uri="{FF2B5EF4-FFF2-40B4-BE49-F238E27FC236}">
                  <a16:creationId xmlns:a16="http://schemas.microsoft.com/office/drawing/2014/main" id="{9520BFB4-796F-8EFA-BF58-F477CDFEF7D8}"/>
                </a:ext>
              </a:extLst>
            </p:cNvPr>
            <p:cNvSpPr/>
            <p:nvPr/>
          </p:nvSpPr>
          <p:spPr>
            <a:xfrm>
              <a:off x="6009882"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4" name="Freeform 176">
              <a:extLst>
                <a:ext uri="{FF2B5EF4-FFF2-40B4-BE49-F238E27FC236}">
                  <a16:creationId xmlns:a16="http://schemas.microsoft.com/office/drawing/2014/main" id="{AD3036C3-82F1-B118-1668-7591D772E564}"/>
                </a:ext>
              </a:extLst>
            </p:cNvPr>
            <p:cNvSpPr/>
            <p:nvPr/>
          </p:nvSpPr>
          <p:spPr>
            <a:xfrm>
              <a:off x="6011393"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5" name="Freeform 177">
              <a:extLst>
                <a:ext uri="{FF2B5EF4-FFF2-40B4-BE49-F238E27FC236}">
                  <a16:creationId xmlns:a16="http://schemas.microsoft.com/office/drawing/2014/main" id="{280CFA0E-5291-9149-1907-BF7545EF1F81}"/>
                </a:ext>
              </a:extLst>
            </p:cNvPr>
            <p:cNvSpPr/>
            <p:nvPr/>
          </p:nvSpPr>
          <p:spPr>
            <a:xfrm>
              <a:off x="6041609"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6" name="Freeform 178">
              <a:extLst>
                <a:ext uri="{FF2B5EF4-FFF2-40B4-BE49-F238E27FC236}">
                  <a16:creationId xmlns:a16="http://schemas.microsoft.com/office/drawing/2014/main" id="{D4B1C9A2-55D4-F392-157F-F7E929092DB8}"/>
                </a:ext>
              </a:extLst>
            </p:cNvPr>
            <p:cNvSpPr/>
            <p:nvPr/>
          </p:nvSpPr>
          <p:spPr>
            <a:xfrm>
              <a:off x="6043120"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7" name="Freeform 179">
              <a:extLst>
                <a:ext uri="{FF2B5EF4-FFF2-40B4-BE49-F238E27FC236}">
                  <a16:creationId xmlns:a16="http://schemas.microsoft.com/office/drawing/2014/main" id="{75839A75-53C2-ABA7-67B4-FD1740A0DB81}"/>
                </a:ext>
              </a:extLst>
            </p:cNvPr>
            <p:cNvSpPr/>
            <p:nvPr/>
          </p:nvSpPr>
          <p:spPr>
            <a:xfrm>
              <a:off x="6073336"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8" name="Freeform 180">
              <a:extLst>
                <a:ext uri="{FF2B5EF4-FFF2-40B4-BE49-F238E27FC236}">
                  <a16:creationId xmlns:a16="http://schemas.microsoft.com/office/drawing/2014/main" id="{48CA8173-4E17-8D9C-956A-C0A56FF461CF}"/>
                </a:ext>
              </a:extLst>
            </p:cNvPr>
            <p:cNvSpPr/>
            <p:nvPr/>
          </p:nvSpPr>
          <p:spPr>
            <a:xfrm>
              <a:off x="6058228"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29" name="Freeform 181">
              <a:extLst>
                <a:ext uri="{FF2B5EF4-FFF2-40B4-BE49-F238E27FC236}">
                  <a16:creationId xmlns:a16="http://schemas.microsoft.com/office/drawing/2014/main" id="{39C733A3-7C4A-3792-B99D-DBD0955F77FF}"/>
                </a:ext>
              </a:extLst>
            </p:cNvPr>
            <p:cNvSpPr/>
            <p:nvPr/>
          </p:nvSpPr>
          <p:spPr>
            <a:xfrm>
              <a:off x="6088444"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0" name="Freeform 182">
              <a:extLst>
                <a:ext uri="{FF2B5EF4-FFF2-40B4-BE49-F238E27FC236}">
                  <a16:creationId xmlns:a16="http://schemas.microsoft.com/office/drawing/2014/main" id="{DFB43210-7513-D9E7-391E-A3347E51E9BC}"/>
                </a:ext>
              </a:extLst>
            </p:cNvPr>
            <p:cNvSpPr/>
            <p:nvPr/>
          </p:nvSpPr>
          <p:spPr>
            <a:xfrm>
              <a:off x="6097509"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1" name="Freeform 183">
              <a:extLst>
                <a:ext uri="{FF2B5EF4-FFF2-40B4-BE49-F238E27FC236}">
                  <a16:creationId xmlns:a16="http://schemas.microsoft.com/office/drawing/2014/main" id="{0CDF484E-D211-9EEB-C36B-9C89618223C8}"/>
                </a:ext>
              </a:extLst>
            </p:cNvPr>
            <p:cNvSpPr/>
            <p:nvPr/>
          </p:nvSpPr>
          <p:spPr>
            <a:xfrm>
              <a:off x="6127726"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2" name="Freeform 184">
              <a:extLst>
                <a:ext uri="{FF2B5EF4-FFF2-40B4-BE49-F238E27FC236}">
                  <a16:creationId xmlns:a16="http://schemas.microsoft.com/office/drawing/2014/main" id="{A42E1141-E5FE-5B05-A2C0-15A3FD453C0F}"/>
                </a:ext>
              </a:extLst>
            </p:cNvPr>
            <p:cNvSpPr/>
            <p:nvPr/>
          </p:nvSpPr>
          <p:spPr>
            <a:xfrm>
              <a:off x="6207799"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3" name="Freeform 185">
              <a:extLst>
                <a:ext uri="{FF2B5EF4-FFF2-40B4-BE49-F238E27FC236}">
                  <a16:creationId xmlns:a16="http://schemas.microsoft.com/office/drawing/2014/main" id="{4E7A22A9-E7C8-B5C8-3556-A9303DFFEE86}"/>
                </a:ext>
              </a:extLst>
            </p:cNvPr>
            <p:cNvSpPr/>
            <p:nvPr/>
          </p:nvSpPr>
          <p:spPr>
            <a:xfrm>
              <a:off x="6238015"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4" name="Freeform 186">
              <a:extLst>
                <a:ext uri="{FF2B5EF4-FFF2-40B4-BE49-F238E27FC236}">
                  <a16:creationId xmlns:a16="http://schemas.microsoft.com/office/drawing/2014/main" id="{F9853063-3A86-5D69-7E35-D9C60AD81445}"/>
                </a:ext>
              </a:extLst>
            </p:cNvPr>
            <p:cNvSpPr/>
            <p:nvPr/>
          </p:nvSpPr>
          <p:spPr>
            <a:xfrm>
              <a:off x="6231972"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5" name="Freeform 187">
              <a:extLst>
                <a:ext uri="{FF2B5EF4-FFF2-40B4-BE49-F238E27FC236}">
                  <a16:creationId xmlns:a16="http://schemas.microsoft.com/office/drawing/2014/main" id="{6A900B60-8641-810C-D08C-662797B293D7}"/>
                </a:ext>
              </a:extLst>
            </p:cNvPr>
            <p:cNvSpPr/>
            <p:nvPr/>
          </p:nvSpPr>
          <p:spPr>
            <a:xfrm>
              <a:off x="6262188"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6" name="Freeform 188">
              <a:extLst>
                <a:ext uri="{FF2B5EF4-FFF2-40B4-BE49-F238E27FC236}">
                  <a16:creationId xmlns:a16="http://schemas.microsoft.com/office/drawing/2014/main" id="{A6832E3D-8331-FCAF-DDDE-8F4B6884F947}"/>
                </a:ext>
              </a:extLst>
            </p:cNvPr>
            <p:cNvSpPr/>
            <p:nvPr/>
          </p:nvSpPr>
          <p:spPr>
            <a:xfrm>
              <a:off x="6247080"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7" name="Freeform 189">
              <a:extLst>
                <a:ext uri="{FF2B5EF4-FFF2-40B4-BE49-F238E27FC236}">
                  <a16:creationId xmlns:a16="http://schemas.microsoft.com/office/drawing/2014/main" id="{61D8EB72-0D36-2C66-2D54-1AE47FC45B78}"/>
                </a:ext>
              </a:extLst>
            </p:cNvPr>
            <p:cNvSpPr/>
            <p:nvPr/>
          </p:nvSpPr>
          <p:spPr>
            <a:xfrm>
              <a:off x="6277297"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8" name="Freeform 190">
              <a:extLst>
                <a:ext uri="{FF2B5EF4-FFF2-40B4-BE49-F238E27FC236}">
                  <a16:creationId xmlns:a16="http://schemas.microsoft.com/office/drawing/2014/main" id="{FAE7AB72-649E-F88B-0C49-DCA9D4219592}"/>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39" name="Freeform 191">
              <a:extLst>
                <a:ext uri="{FF2B5EF4-FFF2-40B4-BE49-F238E27FC236}">
                  <a16:creationId xmlns:a16="http://schemas.microsoft.com/office/drawing/2014/main" id="{318E9A76-4158-886B-6490-7A3BE9A4D070}"/>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0" name="Freeform 192">
              <a:extLst>
                <a:ext uri="{FF2B5EF4-FFF2-40B4-BE49-F238E27FC236}">
                  <a16:creationId xmlns:a16="http://schemas.microsoft.com/office/drawing/2014/main" id="{D304B82D-99B0-C01C-7978-442A6480A581}"/>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1" name="Freeform 193">
              <a:extLst>
                <a:ext uri="{FF2B5EF4-FFF2-40B4-BE49-F238E27FC236}">
                  <a16:creationId xmlns:a16="http://schemas.microsoft.com/office/drawing/2014/main" id="{190CF3B1-0856-2016-62A3-C2DB211B7C59}"/>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2" name="Freeform 194">
              <a:extLst>
                <a:ext uri="{FF2B5EF4-FFF2-40B4-BE49-F238E27FC236}">
                  <a16:creationId xmlns:a16="http://schemas.microsoft.com/office/drawing/2014/main" id="{48E91A64-1B41-523A-1C89-0AFD0FEDAE0E}"/>
                </a:ext>
              </a:extLst>
            </p:cNvPr>
            <p:cNvSpPr/>
            <p:nvPr/>
          </p:nvSpPr>
          <p:spPr>
            <a:xfrm>
              <a:off x="627125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3" name="Freeform 195">
              <a:extLst>
                <a:ext uri="{FF2B5EF4-FFF2-40B4-BE49-F238E27FC236}">
                  <a16:creationId xmlns:a16="http://schemas.microsoft.com/office/drawing/2014/main" id="{C5B76CAF-B911-FBA6-BFF4-71621DA75698}"/>
                </a:ext>
              </a:extLst>
            </p:cNvPr>
            <p:cNvSpPr/>
            <p:nvPr/>
          </p:nvSpPr>
          <p:spPr>
            <a:xfrm>
              <a:off x="6301470"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4" name="Freeform 196">
              <a:extLst>
                <a:ext uri="{FF2B5EF4-FFF2-40B4-BE49-F238E27FC236}">
                  <a16:creationId xmlns:a16="http://schemas.microsoft.com/office/drawing/2014/main" id="{20F1EA07-85F5-53E8-5817-56F0751C26F7}"/>
                </a:ext>
              </a:extLst>
            </p:cNvPr>
            <p:cNvSpPr/>
            <p:nvPr/>
          </p:nvSpPr>
          <p:spPr>
            <a:xfrm>
              <a:off x="6295426"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5" name="Freeform 197">
              <a:extLst>
                <a:ext uri="{FF2B5EF4-FFF2-40B4-BE49-F238E27FC236}">
                  <a16:creationId xmlns:a16="http://schemas.microsoft.com/office/drawing/2014/main" id="{787CD2FD-F9FF-1185-6603-9BD024863560}"/>
                </a:ext>
              </a:extLst>
            </p:cNvPr>
            <p:cNvSpPr/>
            <p:nvPr/>
          </p:nvSpPr>
          <p:spPr>
            <a:xfrm>
              <a:off x="632564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6" name="Freeform 198">
              <a:extLst>
                <a:ext uri="{FF2B5EF4-FFF2-40B4-BE49-F238E27FC236}">
                  <a16:creationId xmlns:a16="http://schemas.microsoft.com/office/drawing/2014/main" id="{ACFFA0DC-CBE7-1F7E-04B1-D40B74331FFA}"/>
                </a:ext>
              </a:extLst>
            </p:cNvPr>
            <p:cNvSpPr/>
            <p:nvPr/>
          </p:nvSpPr>
          <p:spPr>
            <a:xfrm>
              <a:off x="638154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7" name="Freeform 199">
              <a:extLst>
                <a:ext uri="{FF2B5EF4-FFF2-40B4-BE49-F238E27FC236}">
                  <a16:creationId xmlns:a16="http://schemas.microsoft.com/office/drawing/2014/main" id="{BDE655AF-0135-6114-5302-23EF456C61B2}"/>
                </a:ext>
              </a:extLst>
            </p:cNvPr>
            <p:cNvSpPr/>
            <p:nvPr/>
          </p:nvSpPr>
          <p:spPr>
            <a:xfrm>
              <a:off x="641175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8" name="Freeform 200">
              <a:extLst>
                <a:ext uri="{FF2B5EF4-FFF2-40B4-BE49-F238E27FC236}">
                  <a16:creationId xmlns:a16="http://schemas.microsoft.com/office/drawing/2014/main" id="{DDE84C9D-1626-E0DE-C4FF-0F54FDAA7E1B}"/>
                </a:ext>
              </a:extLst>
            </p:cNvPr>
            <p:cNvSpPr/>
            <p:nvPr/>
          </p:nvSpPr>
          <p:spPr>
            <a:xfrm>
              <a:off x="6389097"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49" name="Freeform 201">
              <a:extLst>
                <a:ext uri="{FF2B5EF4-FFF2-40B4-BE49-F238E27FC236}">
                  <a16:creationId xmlns:a16="http://schemas.microsoft.com/office/drawing/2014/main" id="{BE9A6A39-1CE2-59A7-4407-3638473ED7BF}"/>
                </a:ext>
              </a:extLst>
            </p:cNvPr>
            <p:cNvSpPr/>
            <p:nvPr/>
          </p:nvSpPr>
          <p:spPr>
            <a:xfrm>
              <a:off x="641931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0" name="Freeform 202">
              <a:extLst>
                <a:ext uri="{FF2B5EF4-FFF2-40B4-BE49-F238E27FC236}">
                  <a16:creationId xmlns:a16="http://schemas.microsoft.com/office/drawing/2014/main" id="{D032B58E-7FBB-DA7E-5BF4-4505911F5813}"/>
                </a:ext>
              </a:extLst>
            </p:cNvPr>
            <p:cNvSpPr/>
            <p:nvPr/>
          </p:nvSpPr>
          <p:spPr>
            <a:xfrm>
              <a:off x="6396651"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1" name="Freeform 203">
              <a:extLst>
                <a:ext uri="{FF2B5EF4-FFF2-40B4-BE49-F238E27FC236}">
                  <a16:creationId xmlns:a16="http://schemas.microsoft.com/office/drawing/2014/main" id="{4FD6922A-5A7E-30A3-1816-9014BEBF4E2F}"/>
                </a:ext>
              </a:extLst>
            </p:cNvPr>
            <p:cNvSpPr/>
            <p:nvPr/>
          </p:nvSpPr>
          <p:spPr>
            <a:xfrm>
              <a:off x="6426868"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2" name="Freeform 204">
              <a:extLst>
                <a:ext uri="{FF2B5EF4-FFF2-40B4-BE49-F238E27FC236}">
                  <a16:creationId xmlns:a16="http://schemas.microsoft.com/office/drawing/2014/main" id="{50F6264E-0472-7998-F32B-22F97B3E5508}"/>
                </a:ext>
              </a:extLst>
            </p:cNvPr>
            <p:cNvSpPr/>
            <p:nvPr/>
          </p:nvSpPr>
          <p:spPr>
            <a:xfrm>
              <a:off x="6435932"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3" name="Freeform 205">
              <a:extLst>
                <a:ext uri="{FF2B5EF4-FFF2-40B4-BE49-F238E27FC236}">
                  <a16:creationId xmlns:a16="http://schemas.microsoft.com/office/drawing/2014/main" id="{A2B4DC9B-3ECB-2878-2891-C756259A1E10}"/>
                </a:ext>
              </a:extLst>
            </p:cNvPr>
            <p:cNvSpPr/>
            <p:nvPr/>
          </p:nvSpPr>
          <p:spPr>
            <a:xfrm>
              <a:off x="646614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4" name="Freeform 206">
              <a:extLst>
                <a:ext uri="{FF2B5EF4-FFF2-40B4-BE49-F238E27FC236}">
                  <a16:creationId xmlns:a16="http://schemas.microsoft.com/office/drawing/2014/main" id="{DEB355BA-BF28-1C3E-81C6-BB51C8FCA6BC}"/>
                </a:ext>
              </a:extLst>
            </p:cNvPr>
            <p:cNvSpPr/>
            <p:nvPr/>
          </p:nvSpPr>
          <p:spPr>
            <a:xfrm>
              <a:off x="6602122"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5" name="Freeform 207">
              <a:extLst>
                <a:ext uri="{FF2B5EF4-FFF2-40B4-BE49-F238E27FC236}">
                  <a16:creationId xmlns:a16="http://schemas.microsoft.com/office/drawing/2014/main" id="{A5F1231B-90F4-9C64-83AC-53996B8C8D1E}"/>
                </a:ext>
              </a:extLst>
            </p:cNvPr>
            <p:cNvSpPr/>
            <p:nvPr/>
          </p:nvSpPr>
          <p:spPr>
            <a:xfrm>
              <a:off x="6632339"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6" name="Freeform 208">
              <a:extLst>
                <a:ext uri="{FF2B5EF4-FFF2-40B4-BE49-F238E27FC236}">
                  <a16:creationId xmlns:a16="http://schemas.microsoft.com/office/drawing/2014/main" id="{A3F7E34F-13A9-6EA3-1EC4-66664BCD533B}"/>
                </a:ext>
              </a:extLst>
            </p:cNvPr>
            <p:cNvSpPr/>
            <p:nvPr/>
          </p:nvSpPr>
          <p:spPr>
            <a:xfrm>
              <a:off x="6617231"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7" name="Freeform 209">
              <a:extLst>
                <a:ext uri="{FF2B5EF4-FFF2-40B4-BE49-F238E27FC236}">
                  <a16:creationId xmlns:a16="http://schemas.microsoft.com/office/drawing/2014/main" id="{DDA8306D-1499-E184-218A-4CE371D30320}"/>
                </a:ext>
              </a:extLst>
            </p:cNvPr>
            <p:cNvSpPr/>
            <p:nvPr/>
          </p:nvSpPr>
          <p:spPr>
            <a:xfrm>
              <a:off x="6647447"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8" name="Freeform 210">
              <a:extLst>
                <a:ext uri="{FF2B5EF4-FFF2-40B4-BE49-F238E27FC236}">
                  <a16:creationId xmlns:a16="http://schemas.microsoft.com/office/drawing/2014/main" id="{BE8D7445-2936-0A83-DC2D-E6B6C6BBAAED}"/>
                </a:ext>
              </a:extLst>
            </p:cNvPr>
            <p:cNvSpPr/>
            <p:nvPr/>
          </p:nvSpPr>
          <p:spPr>
            <a:xfrm>
              <a:off x="6626295"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59" name="Freeform 211">
              <a:extLst>
                <a:ext uri="{FF2B5EF4-FFF2-40B4-BE49-F238E27FC236}">
                  <a16:creationId xmlns:a16="http://schemas.microsoft.com/office/drawing/2014/main" id="{4D3AC2A7-1AEE-4798-CDA7-D4521D11D9EC}"/>
                </a:ext>
              </a:extLst>
            </p:cNvPr>
            <p:cNvSpPr/>
            <p:nvPr/>
          </p:nvSpPr>
          <p:spPr>
            <a:xfrm>
              <a:off x="6656512"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0" name="Freeform 212">
              <a:extLst>
                <a:ext uri="{FF2B5EF4-FFF2-40B4-BE49-F238E27FC236}">
                  <a16:creationId xmlns:a16="http://schemas.microsoft.com/office/drawing/2014/main" id="{0FBAF6DB-ED19-62DD-F69F-AF33633C587C}"/>
                </a:ext>
              </a:extLst>
            </p:cNvPr>
            <p:cNvSpPr/>
            <p:nvPr/>
          </p:nvSpPr>
          <p:spPr>
            <a:xfrm>
              <a:off x="6648958"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1" name="Freeform 213">
              <a:extLst>
                <a:ext uri="{FF2B5EF4-FFF2-40B4-BE49-F238E27FC236}">
                  <a16:creationId xmlns:a16="http://schemas.microsoft.com/office/drawing/2014/main" id="{A0773047-743C-2189-40D0-EA86E0908AA4}"/>
                </a:ext>
              </a:extLst>
            </p:cNvPr>
            <p:cNvSpPr/>
            <p:nvPr/>
          </p:nvSpPr>
          <p:spPr>
            <a:xfrm>
              <a:off x="6679174"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2" name="Freeform 214">
              <a:extLst>
                <a:ext uri="{FF2B5EF4-FFF2-40B4-BE49-F238E27FC236}">
                  <a16:creationId xmlns:a16="http://schemas.microsoft.com/office/drawing/2014/main" id="{8EC71E89-2E56-E3A3-72CA-1F7AC99DA4C1}"/>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3" name="Freeform 215">
              <a:extLst>
                <a:ext uri="{FF2B5EF4-FFF2-40B4-BE49-F238E27FC236}">
                  <a16:creationId xmlns:a16="http://schemas.microsoft.com/office/drawing/2014/main" id="{B66DCB1B-8198-E0B9-CB37-D14F3F98F18D}"/>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4" name="Freeform 216">
              <a:extLst>
                <a:ext uri="{FF2B5EF4-FFF2-40B4-BE49-F238E27FC236}">
                  <a16:creationId xmlns:a16="http://schemas.microsoft.com/office/drawing/2014/main" id="{3895EB7C-A7CF-110D-16CF-E52AA81FD373}"/>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5" name="Freeform 217">
              <a:extLst>
                <a:ext uri="{FF2B5EF4-FFF2-40B4-BE49-F238E27FC236}">
                  <a16:creationId xmlns:a16="http://schemas.microsoft.com/office/drawing/2014/main" id="{1FC9408C-2FD7-8F01-BDC9-4CA4751D94C4}"/>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6" name="Freeform 218">
              <a:extLst>
                <a:ext uri="{FF2B5EF4-FFF2-40B4-BE49-F238E27FC236}">
                  <a16:creationId xmlns:a16="http://schemas.microsoft.com/office/drawing/2014/main" id="{8BD857C7-8CAF-7105-574F-49EBA8CBA504}"/>
                </a:ext>
              </a:extLst>
            </p:cNvPr>
            <p:cNvSpPr/>
            <p:nvPr/>
          </p:nvSpPr>
          <p:spPr>
            <a:xfrm>
              <a:off x="6807594"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7" name="Freeform 219">
              <a:extLst>
                <a:ext uri="{FF2B5EF4-FFF2-40B4-BE49-F238E27FC236}">
                  <a16:creationId xmlns:a16="http://schemas.microsoft.com/office/drawing/2014/main" id="{5FE08A44-7C13-7357-6EEF-20DE946A9A00}"/>
                </a:ext>
              </a:extLst>
            </p:cNvPr>
            <p:cNvSpPr/>
            <p:nvPr/>
          </p:nvSpPr>
          <p:spPr>
            <a:xfrm>
              <a:off x="6837810"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8" name="Freeform 220">
              <a:extLst>
                <a:ext uri="{FF2B5EF4-FFF2-40B4-BE49-F238E27FC236}">
                  <a16:creationId xmlns:a16="http://schemas.microsoft.com/office/drawing/2014/main" id="{EE028A44-9AC7-848F-B60F-97E9D478CC7F}"/>
                </a:ext>
              </a:extLst>
            </p:cNvPr>
            <p:cNvSpPr/>
            <p:nvPr/>
          </p:nvSpPr>
          <p:spPr>
            <a:xfrm>
              <a:off x="692543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69" name="Freeform 221">
              <a:extLst>
                <a:ext uri="{FF2B5EF4-FFF2-40B4-BE49-F238E27FC236}">
                  <a16:creationId xmlns:a16="http://schemas.microsoft.com/office/drawing/2014/main" id="{4D3CAFAB-B754-B014-C7E2-146250DDF001}"/>
                </a:ext>
              </a:extLst>
            </p:cNvPr>
            <p:cNvSpPr/>
            <p:nvPr/>
          </p:nvSpPr>
          <p:spPr>
            <a:xfrm>
              <a:off x="6955654"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0" name="Freeform 222">
              <a:extLst>
                <a:ext uri="{FF2B5EF4-FFF2-40B4-BE49-F238E27FC236}">
                  <a16:creationId xmlns:a16="http://schemas.microsoft.com/office/drawing/2014/main" id="{03D581D3-3C9E-72FB-F9F7-908CFDC2C9A8}"/>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1" name="Freeform 223">
              <a:extLst>
                <a:ext uri="{FF2B5EF4-FFF2-40B4-BE49-F238E27FC236}">
                  <a16:creationId xmlns:a16="http://schemas.microsoft.com/office/drawing/2014/main" id="{836A519B-4CEE-D782-7249-62F6571507F4}"/>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2" name="Freeform 224">
              <a:extLst>
                <a:ext uri="{FF2B5EF4-FFF2-40B4-BE49-F238E27FC236}">
                  <a16:creationId xmlns:a16="http://schemas.microsoft.com/office/drawing/2014/main" id="{02093F9A-B3E5-C907-BB28-D0BA4F55EB0E}"/>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3" name="Freeform 225">
              <a:extLst>
                <a:ext uri="{FF2B5EF4-FFF2-40B4-BE49-F238E27FC236}">
                  <a16:creationId xmlns:a16="http://schemas.microsoft.com/office/drawing/2014/main" id="{BE6650C1-E758-A145-0763-2633D7108AD4}"/>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4" name="Freeform 226">
              <a:extLst>
                <a:ext uri="{FF2B5EF4-FFF2-40B4-BE49-F238E27FC236}">
                  <a16:creationId xmlns:a16="http://schemas.microsoft.com/office/drawing/2014/main" id="{FF013104-A74F-3665-FCFD-E09C070D31A2}"/>
                </a:ext>
              </a:extLst>
            </p:cNvPr>
            <p:cNvSpPr/>
            <p:nvPr/>
          </p:nvSpPr>
          <p:spPr>
            <a:xfrm>
              <a:off x="6957164"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5" name="Freeform 227">
              <a:extLst>
                <a:ext uri="{FF2B5EF4-FFF2-40B4-BE49-F238E27FC236}">
                  <a16:creationId xmlns:a16="http://schemas.microsoft.com/office/drawing/2014/main" id="{17002AB8-FB58-EBBA-1323-76CD681C2426}"/>
                </a:ext>
              </a:extLst>
            </p:cNvPr>
            <p:cNvSpPr/>
            <p:nvPr/>
          </p:nvSpPr>
          <p:spPr>
            <a:xfrm>
              <a:off x="6987381"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6" name="Freeform 228">
              <a:extLst>
                <a:ext uri="{FF2B5EF4-FFF2-40B4-BE49-F238E27FC236}">
                  <a16:creationId xmlns:a16="http://schemas.microsoft.com/office/drawing/2014/main" id="{949EEE0A-F828-AEBA-8FB6-9C90517A23A2}"/>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7" name="Freeform 229">
              <a:extLst>
                <a:ext uri="{FF2B5EF4-FFF2-40B4-BE49-F238E27FC236}">
                  <a16:creationId xmlns:a16="http://schemas.microsoft.com/office/drawing/2014/main" id="{F296FC4D-0FC3-DC8B-9E4C-0DC666AA6815}"/>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8" name="Freeform 230">
              <a:extLst>
                <a:ext uri="{FF2B5EF4-FFF2-40B4-BE49-F238E27FC236}">
                  <a16:creationId xmlns:a16="http://schemas.microsoft.com/office/drawing/2014/main" id="{03BAA350-737D-FA88-826C-4B4EC94476A4}"/>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79" name="Freeform 231">
              <a:extLst>
                <a:ext uri="{FF2B5EF4-FFF2-40B4-BE49-F238E27FC236}">
                  <a16:creationId xmlns:a16="http://schemas.microsoft.com/office/drawing/2014/main" id="{92252F9C-D1DB-D25F-CB46-4B7C1C1DD2F0}"/>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0" name="Freeform 232">
              <a:extLst>
                <a:ext uri="{FF2B5EF4-FFF2-40B4-BE49-F238E27FC236}">
                  <a16:creationId xmlns:a16="http://schemas.microsoft.com/office/drawing/2014/main" id="{BB5548C5-A92D-8E61-5FEE-72FBFCBAFF37}"/>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1" name="Freeform 233">
              <a:extLst>
                <a:ext uri="{FF2B5EF4-FFF2-40B4-BE49-F238E27FC236}">
                  <a16:creationId xmlns:a16="http://schemas.microsoft.com/office/drawing/2014/main" id="{D698C54A-5AAE-15BD-CE0F-93BF7A430F43}"/>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2" name="Freeform 234">
              <a:extLst>
                <a:ext uri="{FF2B5EF4-FFF2-40B4-BE49-F238E27FC236}">
                  <a16:creationId xmlns:a16="http://schemas.microsoft.com/office/drawing/2014/main" id="{379A929A-8B15-9474-7FA5-B2F41B432FBE}"/>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3" name="Freeform 235">
              <a:extLst>
                <a:ext uri="{FF2B5EF4-FFF2-40B4-BE49-F238E27FC236}">
                  <a16:creationId xmlns:a16="http://schemas.microsoft.com/office/drawing/2014/main" id="{93328C38-544F-E9EA-278C-0470349CD8FB}"/>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4" name="Freeform 236">
              <a:extLst>
                <a:ext uri="{FF2B5EF4-FFF2-40B4-BE49-F238E27FC236}">
                  <a16:creationId xmlns:a16="http://schemas.microsoft.com/office/drawing/2014/main" id="{20864F10-28D3-1E05-A7A0-33D03B4297C4}"/>
                </a:ext>
              </a:extLst>
            </p:cNvPr>
            <p:cNvSpPr/>
            <p:nvPr/>
          </p:nvSpPr>
          <p:spPr>
            <a:xfrm>
              <a:off x="7090116"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5" name="Freeform 237">
              <a:extLst>
                <a:ext uri="{FF2B5EF4-FFF2-40B4-BE49-F238E27FC236}">
                  <a16:creationId xmlns:a16="http://schemas.microsoft.com/office/drawing/2014/main" id="{A96DE1B1-6DC5-7A0E-9B55-8AE9E5DF45BD}"/>
                </a:ext>
              </a:extLst>
            </p:cNvPr>
            <p:cNvSpPr/>
            <p:nvPr/>
          </p:nvSpPr>
          <p:spPr>
            <a:xfrm>
              <a:off x="712033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6" name="Freeform 238">
              <a:extLst>
                <a:ext uri="{FF2B5EF4-FFF2-40B4-BE49-F238E27FC236}">
                  <a16:creationId xmlns:a16="http://schemas.microsoft.com/office/drawing/2014/main" id="{D8CB9AE6-9A85-515F-9ECF-3B1DF255C44A}"/>
                </a:ext>
              </a:extLst>
            </p:cNvPr>
            <p:cNvSpPr/>
            <p:nvPr/>
          </p:nvSpPr>
          <p:spPr>
            <a:xfrm>
              <a:off x="715357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7" name="Freeform 239">
              <a:extLst>
                <a:ext uri="{FF2B5EF4-FFF2-40B4-BE49-F238E27FC236}">
                  <a16:creationId xmlns:a16="http://schemas.microsoft.com/office/drawing/2014/main" id="{E3E528D3-FAC9-0EAA-4372-04937A8A24CF}"/>
                </a:ext>
              </a:extLst>
            </p:cNvPr>
            <p:cNvSpPr/>
            <p:nvPr/>
          </p:nvSpPr>
          <p:spPr>
            <a:xfrm>
              <a:off x="7183787"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8" name="Freeform 240">
              <a:extLst>
                <a:ext uri="{FF2B5EF4-FFF2-40B4-BE49-F238E27FC236}">
                  <a16:creationId xmlns:a16="http://schemas.microsoft.com/office/drawing/2014/main" id="{199A989E-BC88-B3E8-0CE4-072B28C0261D}"/>
                </a:ext>
              </a:extLst>
            </p:cNvPr>
            <p:cNvSpPr/>
            <p:nvPr/>
          </p:nvSpPr>
          <p:spPr>
            <a:xfrm>
              <a:off x="7200406"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89" name="Freeform 241">
              <a:extLst>
                <a:ext uri="{FF2B5EF4-FFF2-40B4-BE49-F238E27FC236}">
                  <a16:creationId xmlns:a16="http://schemas.microsoft.com/office/drawing/2014/main" id="{8D72FF7A-BB28-BC6D-5C04-24D662A5ABA9}"/>
                </a:ext>
              </a:extLst>
            </p:cNvPr>
            <p:cNvSpPr/>
            <p:nvPr/>
          </p:nvSpPr>
          <p:spPr>
            <a:xfrm>
              <a:off x="7230622"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0" name="Freeform 242">
              <a:extLst>
                <a:ext uri="{FF2B5EF4-FFF2-40B4-BE49-F238E27FC236}">
                  <a16:creationId xmlns:a16="http://schemas.microsoft.com/office/drawing/2014/main" id="{7135F569-FFF0-12BD-40B6-E452B28F2070}"/>
                </a:ext>
              </a:extLst>
            </p:cNvPr>
            <p:cNvSpPr/>
            <p:nvPr/>
          </p:nvSpPr>
          <p:spPr>
            <a:xfrm>
              <a:off x="7207960"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1" name="Freeform 243">
              <a:extLst>
                <a:ext uri="{FF2B5EF4-FFF2-40B4-BE49-F238E27FC236}">
                  <a16:creationId xmlns:a16="http://schemas.microsoft.com/office/drawing/2014/main" id="{1727FE82-42B0-0AE0-D334-E84D8F2B1B8D}"/>
                </a:ext>
              </a:extLst>
            </p:cNvPr>
            <p:cNvSpPr/>
            <p:nvPr/>
          </p:nvSpPr>
          <p:spPr>
            <a:xfrm>
              <a:off x="7238176"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2" name="Freeform 244">
              <a:extLst>
                <a:ext uri="{FF2B5EF4-FFF2-40B4-BE49-F238E27FC236}">
                  <a16:creationId xmlns:a16="http://schemas.microsoft.com/office/drawing/2014/main" id="{D4D38B75-9B46-5D9F-1D1E-4F4F86C6BFC6}"/>
                </a:ext>
              </a:extLst>
            </p:cNvPr>
            <p:cNvSpPr/>
            <p:nvPr/>
          </p:nvSpPr>
          <p:spPr>
            <a:xfrm>
              <a:off x="7217025"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3" name="Freeform 245">
              <a:extLst>
                <a:ext uri="{FF2B5EF4-FFF2-40B4-BE49-F238E27FC236}">
                  <a16:creationId xmlns:a16="http://schemas.microsoft.com/office/drawing/2014/main" id="{587C4837-8FEC-7F94-A3BE-95DABA0D9527}"/>
                </a:ext>
              </a:extLst>
            </p:cNvPr>
            <p:cNvSpPr/>
            <p:nvPr/>
          </p:nvSpPr>
          <p:spPr>
            <a:xfrm>
              <a:off x="7247241"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4" name="Freeform 246">
              <a:extLst>
                <a:ext uri="{FF2B5EF4-FFF2-40B4-BE49-F238E27FC236}">
                  <a16:creationId xmlns:a16="http://schemas.microsoft.com/office/drawing/2014/main" id="{5FF749A5-D422-63C1-2834-EAA5B5EC2AAD}"/>
                </a:ext>
              </a:extLst>
            </p:cNvPr>
            <p:cNvSpPr/>
            <p:nvPr/>
          </p:nvSpPr>
          <p:spPr>
            <a:xfrm>
              <a:off x="7239687"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5" name="Freeform 247">
              <a:extLst>
                <a:ext uri="{FF2B5EF4-FFF2-40B4-BE49-F238E27FC236}">
                  <a16:creationId xmlns:a16="http://schemas.microsoft.com/office/drawing/2014/main" id="{63080843-2CB0-4178-9856-42FD4CB3B6B7}"/>
                </a:ext>
              </a:extLst>
            </p:cNvPr>
            <p:cNvSpPr/>
            <p:nvPr/>
          </p:nvSpPr>
          <p:spPr>
            <a:xfrm>
              <a:off x="7269904"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6" name="Freeform 248">
              <a:extLst>
                <a:ext uri="{FF2B5EF4-FFF2-40B4-BE49-F238E27FC236}">
                  <a16:creationId xmlns:a16="http://schemas.microsoft.com/office/drawing/2014/main" id="{378A8DAC-622A-51CD-86D6-7A3E72CA1140}"/>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7" name="Freeform 249">
              <a:extLst>
                <a:ext uri="{FF2B5EF4-FFF2-40B4-BE49-F238E27FC236}">
                  <a16:creationId xmlns:a16="http://schemas.microsoft.com/office/drawing/2014/main" id="{4B5BF849-20C5-581A-C199-D8466261BFDB}"/>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8" name="Freeform 250">
              <a:extLst>
                <a:ext uri="{FF2B5EF4-FFF2-40B4-BE49-F238E27FC236}">
                  <a16:creationId xmlns:a16="http://schemas.microsoft.com/office/drawing/2014/main" id="{C608BB84-7AAD-7982-A516-8D168F4B7776}"/>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99" name="Freeform 251">
              <a:extLst>
                <a:ext uri="{FF2B5EF4-FFF2-40B4-BE49-F238E27FC236}">
                  <a16:creationId xmlns:a16="http://schemas.microsoft.com/office/drawing/2014/main" id="{66A176CC-6AA9-0608-6B2F-A206C6ED06F7}"/>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0" name="Freeform 252">
              <a:extLst>
                <a:ext uri="{FF2B5EF4-FFF2-40B4-BE49-F238E27FC236}">
                  <a16:creationId xmlns:a16="http://schemas.microsoft.com/office/drawing/2014/main" id="{FF1E0413-8EE7-131A-0895-EF2D893BC37F}"/>
                </a:ext>
              </a:extLst>
            </p:cNvPr>
            <p:cNvSpPr/>
            <p:nvPr/>
          </p:nvSpPr>
          <p:spPr>
            <a:xfrm>
              <a:off x="7256306"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1" name="Freeform 253">
              <a:extLst>
                <a:ext uri="{FF2B5EF4-FFF2-40B4-BE49-F238E27FC236}">
                  <a16:creationId xmlns:a16="http://schemas.microsoft.com/office/drawing/2014/main" id="{F1FDB324-C468-5FBE-EFAE-CD9D8EB7EF81}"/>
                </a:ext>
              </a:extLst>
            </p:cNvPr>
            <p:cNvSpPr/>
            <p:nvPr/>
          </p:nvSpPr>
          <p:spPr>
            <a:xfrm>
              <a:off x="7286523"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2" name="Freeform 254">
              <a:extLst>
                <a:ext uri="{FF2B5EF4-FFF2-40B4-BE49-F238E27FC236}">
                  <a16:creationId xmlns:a16="http://schemas.microsoft.com/office/drawing/2014/main" id="{049595C5-F45F-3ABC-12EB-1B59C1F38AB4}"/>
                </a:ext>
              </a:extLst>
            </p:cNvPr>
            <p:cNvSpPr/>
            <p:nvPr/>
          </p:nvSpPr>
          <p:spPr>
            <a:xfrm>
              <a:off x="7263860"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3" name="Freeform 255">
              <a:extLst>
                <a:ext uri="{FF2B5EF4-FFF2-40B4-BE49-F238E27FC236}">
                  <a16:creationId xmlns:a16="http://schemas.microsoft.com/office/drawing/2014/main" id="{6E47F671-C689-1A27-9504-B4ADC15447DB}"/>
                </a:ext>
              </a:extLst>
            </p:cNvPr>
            <p:cNvSpPr/>
            <p:nvPr/>
          </p:nvSpPr>
          <p:spPr>
            <a:xfrm>
              <a:off x="7294077"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4" name="Freeform 256">
              <a:extLst>
                <a:ext uri="{FF2B5EF4-FFF2-40B4-BE49-F238E27FC236}">
                  <a16:creationId xmlns:a16="http://schemas.microsoft.com/office/drawing/2014/main" id="{58718974-1356-B18B-CBAD-3E94537532BE}"/>
                </a:ext>
              </a:extLst>
            </p:cNvPr>
            <p:cNvSpPr/>
            <p:nvPr/>
          </p:nvSpPr>
          <p:spPr>
            <a:xfrm>
              <a:off x="7349977" y="36119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5" name="Freeform 257">
              <a:extLst>
                <a:ext uri="{FF2B5EF4-FFF2-40B4-BE49-F238E27FC236}">
                  <a16:creationId xmlns:a16="http://schemas.microsoft.com/office/drawing/2014/main" id="{BC3789AF-2131-ABF6-EFBE-E71A6766A8DD}"/>
                </a:ext>
              </a:extLst>
            </p:cNvPr>
            <p:cNvSpPr/>
            <p:nvPr/>
          </p:nvSpPr>
          <p:spPr>
            <a:xfrm>
              <a:off x="7380193" y="35816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6" name="Freeform 258">
              <a:extLst>
                <a:ext uri="{FF2B5EF4-FFF2-40B4-BE49-F238E27FC236}">
                  <a16:creationId xmlns:a16="http://schemas.microsoft.com/office/drawing/2014/main" id="{95458D8B-4BEA-0C81-0028-C040899306C7}"/>
                </a:ext>
              </a:extLst>
            </p:cNvPr>
            <p:cNvSpPr/>
            <p:nvPr/>
          </p:nvSpPr>
          <p:spPr>
            <a:xfrm>
              <a:off x="7437604"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7" name="Freeform 259">
              <a:extLst>
                <a:ext uri="{FF2B5EF4-FFF2-40B4-BE49-F238E27FC236}">
                  <a16:creationId xmlns:a16="http://schemas.microsoft.com/office/drawing/2014/main" id="{95B9CDD6-FC19-D774-0482-FC71F4FC99A6}"/>
                </a:ext>
              </a:extLst>
            </p:cNvPr>
            <p:cNvSpPr/>
            <p:nvPr/>
          </p:nvSpPr>
          <p:spPr>
            <a:xfrm>
              <a:off x="7467821"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8" name="Freeform 260">
              <a:extLst>
                <a:ext uri="{FF2B5EF4-FFF2-40B4-BE49-F238E27FC236}">
                  <a16:creationId xmlns:a16="http://schemas.microsoft.com/office/drawing/2014/main" id="{A6ED7295-17AA-01A1-E87C-A0DF68F6AA7E}"/>
                </a:ext>
              </a:extLst>
            </p:cNvPr>
            <p:cNvSpPr/>
            <p:nvPr/>
          </p:nvSpPr>
          <p:spPr>
            <a:xfrm>
              <a:off x="7594729" y="37101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09" name="Freeform 261">
              <a:extLst>
                <a:ext uri="{FF2B5EF4-FFF2-40B4-BE49-F238E27FC236}">
                  <a16:creationId xmlns:a16="http://schemas.microsoft.com/office/drawing/2014/main" id="{1972CB84-3C2D-596A-89AF-BDE7784C92DC}"/>
                </a:ext>
              </a:extLst>
            </p:cNvPr>
            <p:cNvSpPr/>
            <p:nvPr/>
          </p:nvSpPr>
          <p:spPr>
            <a:xfrm>
              <a:off x="7624946" y="36799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0" name="Freeform 262">
              <a:extLst>
                <a:ext uri="{FF2B5EF4-FFF2-40B4-BE49-F238E27FC236}">
                  <a16:creationId xmlns:a16="http://schemas.microsoft.com/office/drawing/2014/main" id="{02FC6B37-340F-7098-6C97-CF9590AEF762}"/>
                </a:ext>
              </a:extLst>
            </p:cNvPr>
            <p:cNvSpPr/>
            <p:nvPr/>
          </p:nvSpPr>
          <p:spPr>
            <a:xfrm>
              <a:off x="7759409"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1" name="Freeform 263">
              <a:extLst>
                <a:ext uri="{FF2B5EF4-FFF2-40B4-BE49-F238E27FC236}">
                  <a16:creationId xmlns:a16="http://schemas.microsoft.com/office/drawing/2014/main" id="{0DEB9A95-FE3E-F4B5-92B5-B6ECD9DC5B9A}"/>
                </a:ext>
              </a:extLst>
            </p:cNvPr>
            <p:cNvSpPr/>
            <p:nvPr/>
          </p:nvSpPr>
          <p:spPr>
            <a:xfrm>
              <a:off x="778962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2" name="Freeform 264">
              <a:extLst>
                <a:ext uri="{FF2B5EF4-FFF2-40B4-BE49-F238E27FC236}">
                  <a16:creationId xmlns:a16="http://schemas.microsoft.com/office/drawing/2014/main" id="{C7A06C8B-C95F-BE4B-0850-AC353ABF04EF}"/>
                </a:ext>
              </a:extLst>
            </p:cNvPr>
            <p:cNvSpPr/>
            <p:nvPr/>
          </p:nvSpPr>
          <p:spPr>
            <a:xfrm>
              <a:off x="78696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3" name="Freeform 265">
              <a:extLst>
                <a:ext uri="{FF2B5EF4-FFF2-40B4-BE49-F238E27FC236}">
                  <a16:creationId xmlns:a16="http://schemas.microsoft.com/office/drawing/2014/main" id="{F9DF2677-96FC-E826-BF2B-391571D2F429}"/>
                </a:ext>
              </a:extLst>
            </p:cNvPr>
            <p:cNvSpPr/>
            <p:nvPr/>
          </p:nvSpPr>
          <p:spPr>
            <a:xfrm>
              <a:off x="78999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4" name="Freeform 266">
              <a:extLst>
                <a:ext uri="{FF2B5EF4-FFF2-40B4-BE49-F238E27FC236}">
                  <a16:creationId xmlns:a16="http://schemas.microsoft.com/office/drawing/2014/main" id="{03D397BA-0DBB-8427-7211-C57F152AA025}"/>
                </a:ext>
              </a:extLst>
            </p:cNvPr>
            <p:cNvSpPr/>
            <p:nvPr/>
          </p:nvSpPr>
          <p:spPr>
            <a:xfrm>
              <a:off x="7918044"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5" name="Freeform 267">
              <a:extLst>
                <a:ext uri="{FF2B5EF4-FFF2-40B4-BE49-F238E27FC236}">
                  <a16:creationId xmlns:a16="http://schemas.microsoft.com/office/drawing/2014/main" id="{FF43AAC9-A799-5519-F0D7-25A103D112A5}"/>
                </a:ext>
              </a:extLst>
            </p:cNvPr>
            <p:cNvSpPr/>
            <p:nvPr/>
          </p:nvSpPr>
          <p:spPr>
            <a:xfrm>
              <a:off x="7948261"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6" name="Freeform 268">
              <a:extLst>
                <a:ext uri="{FF2B5EF4-FFF2-40B4-BE49-F238E27FC236}">
                  <a16:creationId xmlns:a16="http://schemas.microsoft.com/office/drawing/2014/main" id="{63E29363-BD9E-33B8-8FCE-67BEEB348742}"/>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7" name="Freeform 269">
              <a:extLst>
                <a:ext uri="{FF2B5EF4-FFF2-40B4-BE49-F238E27FC236}">
                  <a16:creationId xmlns:a16="http://schemas.microsoft.com/office/drawing/2014/main" id="{47390A9A-8EA8-A3EE-DE10-B476C532CD70}"/>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8" name="Freeform 270">
              <a:extLst>
                <a:ext uri="{FF2B5EF4-FFF2-40B4-BE49-F238E27FC236}">
                  <a16:creationId xmlns:a16="http://schemas.microsoft.com/office/drawing/2014/main" id="{172CDF5A-7825-385B-D054-8BA92B92DDE5}"/>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19" name="Freeform 271">
              <a:extLst>
                <a:ext uri="{FF2B5EF4-FFF2-40B4-BE49-F238E27FC236}">
                  <a16:creationId xmlns:a16="http://schemas.microsoft.com/office/drawing/2014/main" id="{0ABE67E3-8592-B289-9273-D2D9A35C882B}"/>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0" name="Freeform 272">
              <a:extLst>
                <a:ext uri="{FF2B5EF4-FFF2-40B4-BE49-F238E27FC236}">
                  <a16:creationId xmlns:a16="http://schemas.microsoft.com/office/drawing/2014/main" id="{DFF930BF-C865-F089-64DD-AF3FAAA0C5C6}"/>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1" name="Freeform 273">
              <a:extLst>
                <a:ext uri="{FF2B5EF4-FFF2-40B4-BE49-F238E27FC236}">
                  <a16:creationId xmlns:a16="http://schemas.microsoft.com/office/drawing/2014/main" id="{4ADE45E3-D704-E686-0537-7E127E4585E9}"/>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2" name="Freeform 274">
              <a:extLst>
                <a:ext uri="{FF2B5EF4-FFF2-40B4-BE49-F238E27FC236}">
                  <a16:creationId xmlns:a16="http://schemas.microsoft.com/office/drawing/2014/main" id="{64E84F75-B6F8-FCD3-5343-69E1177890F9}"/>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3" name="Freeform 275">
              <a:extLst>
                <a:ext uri="{FF2B5EF4-FFF2-40B4-BE49-F238E27FC236}">
                  <a16:creationId xmlns:a16="http://schemas.microsoft.com/office/drawing/2014/main" id="{062AEB67-0F2C-3CC0-329C-AEF49E7DA661}"/>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4" name="Freeform 276">
              <a:extLst>
                <a:ext uri="{FF2B5EF4-FFF2-40B4-BE49-F238E27FC236}">
                  <a16:creationId xmlns:a16="http://schemas.microsoft.com/office/drawing/2014/main" id="{5DDA9E58-707F-F3A7-731D-011D10A94196}"/>
                </a:ext>
              </a:extLst>
            </p:cNvPr>
            <p:cNvSpPr/>
            <p:nvPr/>
          </p:nvSpPr>
          <p:spPr>
            <a:xfrm>
              <a:off x="7972434"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5" name="Freeform 277">
              <a:extLst>
                <a:ext uri="{FF2B5EF4-FFF2-40B4-BE49-F238E27FC236}">
                  <a16:creationId xmlns:a16="http://schemas.microsoft.com/office/drawing/2014/main" id="{DE9F988B-9C8D-2259-6B1A-9F712C7A612A}"/>
                </a:ext>
              </a:extLst>
            </p:cNvPr>
            <p:cNvSpPr/>
            <p:nvPr/>
          </p:nvSpPr>
          <p:spPr>
            <a:xfrm>
              <a:off x="8002650"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6" name="Freeform 278">
              <a:extLst>
                <a:ext uri="{FF2B5EF4-FFF2-40B4-BE49-F238E27FC236}">
                  <a16:creationId xmlns:a16="http://schemas.microsoft.com/office/drawing/2014/main" id="{DCF28E13-B51F-E681-56FD-32C39E928128}"/>
                </a:ext>
              </a:extLst>
            </p:cNvPr>
            <p:cNvSpPr/>
            <p:nvPr/>
          </p:nvSpPr>
          <p:spPr>
            <a:xfrm>
              <a:off x="8011715"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7" name="Freeform 279">
              <a:extLst>
                <a:ext uri="{FF2B5EF4-FFF2-40B4-BE49-F238E27FC236}">
                  <a16:creationId xmlns:a16="http://schemas.microsoft.com/office/drawing/2014/main" id="{10C55A03-51C3-26B8-4C14-9F42B8FB050E}"/>
                </a:ext>
              </a:extLst>
            </p:cNvPr>
            <p:cNvSpPr/>
            <p:nvPr/>
          </p:nvSpPr>
          <p:spPr>
            <a:xfrm>
              <a:off x="8041931"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8" name="Freeform 280">
              <a:extLst>
                <a:ext uri="{FF2B5EF4-FFF2-40B4-BE49-F238E27FC236}">
                  <a16:creationId xmlns:a16="http://schemas.microsoft.com/office/drawing/2014/main" id="{DF7BFC7E-BDFC-9C93-CC0A-F72770F37282}"/>
                </a:ext>
              </a:extLst>
            </p:cNvPr>
            <p:cNvSpPr/>
            <p:nvPr/>
          </p:nvSpPr>
          <p:spPr>
            <a:xfrm>
              <a:off x="809934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29" name="Freeform 281">
              <a:extLst>
                <a:ext uri="{FF2B5EF4-FFF2-40B4-BE49-F238E27FC236}">
                  <a16:creationId xmlns:a16="http://schemas.microsoft.com/office/drawing/2014/main" id="{D1092AFC-A4DB-845D-8C97-3F0B22DF31F7}"/>
                </a:ext>
              </a:extLst>
            </p:cNvPr>
            <p:cNvSpPr/>
            <p:nvPr/>
          </p:nvSpPr>
          <p:spPr>
            <a:xfrm>
              <a:off x="812955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0" name="Freeform 282">
              <a:extLst>
                <a:ext uri="{FF2B5EF4-FFF2-40B4-BE49-F238E27FC236}">
                  <a16:creationId xmlns:a16="http://schemas.microsoft.com/office/drawing/2014/main" id="{AD36E66B-FD21-12C9-C0B7-A35D5B89A89F}"/>
                </a:ext>
              </a:extLst>
            </p:cNvPr>
            <p:cNvSpPr/>
            <p:nvPr/>
          </p:nvSpPr>
          <p:spPr>
            <a:xfrm>
              <a:off x="8106897"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1" name="Freeform 283">
              <a:extLst>
                <a:ext uri="{FF2B5EF4-FFF2-40B4-BE49-F238E27FC236}">
                  <a16:creationId xmlns:a16="http://schemas.microsoft.com/office/drawing/2014/main" id="{BB585FF0-A17A-0717-FE81-33E726223827}"/>
                </a:ext>
              </a:extLst>
            </p:cNvPr>
            <p:cNvSpPr/>
            <p:nvPr/>
          </p:nvSpPr>
          <p:spPr>
            <a:xfrm>
              <a:off x="8137113"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2" name="Freeform 284">
              <a:extLst>
                <a:ext uri="{FF2B5EF4-FFF2-40B4-BE49-F238E27FC236}">
                  <a16:creationId xmlns:a16="http://schemas.microsoft.com/office/drawing/2014/main" id="{7D3AF5D9-A5A7-262D-D859-5B9517E55A7F}"/>
                </a:ext>
              </a:extLst>
            </p:cNvPr>
            <p:cNvSpPr/>
            <p:nvPr/>
          </p:nvSpPr>
          <p:spPr>
            <a:xfrm>
              <a:off x="826402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3" name="Freeform 285">
              <a:extLst>
                <a:ext uri="{FF2B5EF4-FFF2-40B4-BE49-F238E27FC236}">
                  <a16:creationId xmlns:a16="http://schemas.microsoft.com/office/drawing/2014/main" id="{C391BD60-7DE0-0295-9CCE-E99417230DCE}"/>
                </a:ext>
              </a:extLst>
            </p:cNvPr>
            <p:cNvSpPr/>
            <p:nvPr/>
          </p:nvSpPr>
          <p:spPr>
            <a:xfrm>
              <a:off x="8294238"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4" name="Freeform 286">
              <a:extLst>
                <a:ext uri="{FF2B5EF4-FFF2-40B4-BE49-F238E27FC236}">
                  <a16:creationId xmlns:a16="http://schemas.microsoft.com/office/drawing/2014/main" id="{646B306B-DB8D-234D-9D17-FFA439FDCCDA}"/>
                </a:ext>
              </a:extLst>
            </p:cNvPr>
            <p:cNvSpPr/>
            <p:nvPr/>
          </p:nvSpPr>
          <p:spPr>
            <a:xfrm>
              <a:off x="8406038"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5" name="Freeform 287">
              <a:extLst>
                <a:ext uri="{FF2B5EF4-FFF2-40B4-BE49-F238E27FC236}">
                  <a16:creationId xmlns:a16="http://schemas.microsoft.com/office/drawing/2014/main" id="{DBD2440F-3249-E7CC-3751-86F46651EB81}"/>
                </a:ext>
              </a:extLst>
            </p:cNvPr>
            <p:cNvSpPr/>
            <p:nvPr/>
          </p:nvSpPr>
          <p:spPr>
            <a:xfrm>
              <a:off x="8436255"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6" name="Freeform 288">
              <a:extLst>
                <a:ext uri="{FF2B5EF4-FFF2-40B4-BE49-F238E27FC236}">
                  <a16:creationId xmlns:a16="http://schemas.microsoft.com/office/drawing/2014/main" id="{A2D406FC-BB1F-8F4E-5FB6-C7C403E3AF5E}"/>
                </a:ext>
              </a:extLst>
            </p:cNvPr>
            <p:cNvSpPr/>
            <p:nvPr/>
          </p:nvSpPr>
          <p:spPr>
            <a:xfrm>
              <a:off x="853899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7" name="Freeform 289">
              <a:extLst>
                <a:ext uri="{FF2B5EF4-FFF2-40B4-BE49-F238E27FC236}">
                  <a16:creationId xmlns:a16="http://schemas.microsoft.com/office/drawing/2014/main" id="{6F355A9A-DBB9-144D-AB61-DF21B684457B}"/>
                </a:ext>
              </a:extLst>
            </p:cNvPr>
            <p:cNvSpPr/>
            <p:nvPr/>
          </p:nvSpPr>
          <p:spPr>
            <a:xfrm>
              <a:off x="8569207"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8" name="Freeform 290">
              <a:extLst>
                <a:ext uri="{FF2B5EF4-FFF2-40B4-BE49-F238E27FC236}">
                  <a16:creationId xmlns:a16="http://schemas.microsoft.com/office/drawing/2014/main" id="{73E723C6-0937-8B10-2413-A3A3AF648727}"/>
                </a:ext>
              </a:extLst>
            </p:cNvPr>
            <p:cNvSpPr/>
            <p:nvPr/>
          </p:nvSpPr>
          <p:spPr>
            <a:xfrm>
              <a:off x="857978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39" name="Freeform 291">
              <a:extLst>
                <a:ext uri="{FF2B5EF4-FFF2-40B4-BE49-F238E27FC236}">
                  <a16:creationId xmlns:a16="http://schemas.microsoft.com/office/drawing/2014/main" id="{C9942CF2-E6C4-24B6-2D01-6FBE46A2C954}"/>
                </a:ext>
              </a:extLst>
            </p:cNvPr>
            <p:cNvSpPr/>
            <p:nvPr/>
          </p:nvSpPr>
          <p:spPr>
            <a:xfrm>
              <a:off x="860999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0" name="Freeform 292">
              <a:extLst>
                <a:ext uri="{FF2B5EF4-FFF2-40B4-BE49-F238E27FC236}">
                  <a16:creationId xmlns:a16="http://schemas.microsoft.com/office/drawing/2014/main" id="{E0F1E21C-503E-5455-A327-86113759C9A2}"/>
                </a:ext>
              </a:extLst>
            </p:cNvPr>
            <p:cNvSpPr/>
            <p:nvPr/>
          </p:nvSpPr>
          <p:spPr>
            <a:xfrm>
              <a:off x="8634172"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1" name="Freeform 293">
              <a:extLst>
                <a:ext uri="{FF2B5EF4-FFF2-40B4-BE49-F238E27FC236}">
                  <a16:creationId xmlns:a16="http://schemas.microsoft.com/office/drawing/2014/main" id="{ADEB3765-95AF-E2BF-7F88-2B7437CFBA2E}"/>
                </a:ext>
              </a:extLst>
            </p:cNvPr>
            <p:cNvSpPr/>
            <p:nvPr/>
          </p:nvSpPr>
          <p:spPr>
            <a:xfrm>
              <a:off x="8664388"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2" name="Freeform 294">
              <a:extLst>
                <a:ext uri="{FF2B5EF4-FFF2-40B4-BE49-F238E27FC236}">
                  <a16:creationId xmlns:a16="http://schemas.microsoft.com/office/drawing/2014/main" id="{6B360E57-D0E5-C464-822E-DC97251995B2}"/>
                </a:ext>
              </a:extLst>
            </p:cNvPr>
            <p:cNvSpPr/>
            <p:nvPr/>
          </p:nvSpPr>
          <p:spPr>
            <a:xfrm>
              <a:off x="8641726"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3" name="Freeform 295">
              <a:extLst>
                <a:ext uri="{FF2B5EF4-FFF2-40B4-BE49-F238E27FC236}">
                  <a16:creationId xmlns:a16="http://schemas.microsoft.com/office/drawing/2014/main" id="{38DFB166-D8F7-CFC4-ED96-D878916F0F91}"/>
                </a:ext>
              </a:extLst>
            </p:cNvPr>
            <p:cNvSpPr/>
            <p:nvPr/>
          </p:nvSpPr>
          <p:spPr>
            <a:xfrm>
              <a:off x="8671942"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4" name="Freeform 296">
              <a:extLst>
                <a:ext uri="{FF2B5EF4-FFF2-40B4-BE49-F238E27FC236}">
                  <a16:creationId xmlns:a16="http://schemas.microsoft.com/office/drawing/2014/main" id="{054BBC93-6907-396D-C55F-C48AFF3B5366}"/>
                </a:ext>
              </a:extLst>
            </p:cNvPr>
            <p:cNvSpPr/>
            <p:nvPr/>
          </p:nvSpPr>
          <p:spPr>
            <a:xfrm>
              <a:off x="8886478"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5" name="Freeform 297">
              <a:extLst>
                <a:ext uri="{FF2B5EF4-FFF2-40B4-BE49-F238E27FC236}">
                  <a16:creationId xmlns:a16="http://schemas.microsoft.com/office/drawing/2014/main" id="{D359BDE6-0292-B553-A324-97643C40E4E2}"/>
                </a:ext>
              </a:extLst>
            </p:cNvPr>
            <p:cNvSpPr/>
            <p:nvPr/>
          </p:nvSpPr>
          <p:spPr>
            <a:xfrm>
              <a:off x="8916695"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6" name="Freeform 298">
              <a:extLst>
                <a:ext uri="{FF2B5EF4-FFF2-40B4-BE49-F238E27FC236}">
                  <a16:creationId xmlns:a16="http://schemas.microsoft.com/office/drawing/2014/main" id="{76EDC36E-E85D-FD87-6C29-AAA816C28180}"/>
                </a:ext>
              </a:extLst>
            </p:cNvPr>
            <p:cNvSpPr/>
            <p:nvPr/>
          </p:nvSpPr>
          <p:spPr>
            <a:xfrm>
              <a:off x="8894032"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7" name="Freeform 299">
              <a:extLst>
                <a:ext uri="{FF2B5EF4-FFF2-40B4-BE49-F238E27FC236}">
                  <a16:creationId xmlns:a16="http://schemas.microsoft.com/office/drawing/2014/main" id="{557D4E78-F9BC-F14F-9F85-930DDC8A6667}"/>
                </a:ext>
              </a:extLst>
            </p:cNvPr>
            <p:cNvSpPr/>
            <p:nvPr/>
          </p:nvSpPr>
          <p:spPr>
            <a:xfrm>
              <a:off x="8924249"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8" name="Freeform 300">
              <a:extLst>
                <a:ext uri="{FF2B5EF4-FFF2-40B4-BE49-F238E27FC236}">
                  <a16:creationId xmlns:a16="http://schemas.microsoft.com/office/drawing/2014/main" id="{0F965825-9D08-90AF-3275-683BA5D1EBAF}"/>
                </a:ext>
              </a:extLst>
            </p:cNvPr>
            <p:cNvSpPr/>
            <p:nvPr/>
          </p:nvSpPr>
          <p:spPr>
            <a:xfrm>
              <a:off x="9350299" y="43768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49" name="Freeform 301">
              <a:extLst>
                <a:ext uri="{FF2B5EF4-FFF2-40B4-BE49-F238E27FC236}">
                  <a16:creationId xmlns:a16="http://schemas.microsoft.com/office/drawing/2014/main" id="{EBCC29D1-F440-8166-7F79-28328C368F5D}"/>
                </a:ext>
              </a:extLst>
            </p:cNvPr>
            <p:cNvSpPr/>
            <p:nvPr/>
          </p:nvSpPr>
          <p:spPr>
            <a:xfrm>
              <a:off x="9380516" y="43466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3350" name="Graphic 4">
            <a:extLst>
              <a:ext uri="{FF2B5EF4-FFF2-40B4-BE49-F238E27FC236}">
                <a16:creationId xmlns:a16="http://schemas.microsoft.com/office/drawing/2014/main" id="{90110789-569F-B786-A54D-6DA1C907CFC7}"/>
              </a:ext>
            </a:extLst>
          </p:cNvPr>
          <p:cNvGrpSpPr/>
          <p:nvPr/>
        </p:nvGrpSpPr>
        <p:grpSpPr>
          <a:xfrm>
            <a:off x="921455" y="2389102"/>
            <a:ext cx="4310406" cy="2726098"/>
            <a:chOff x="2955009" y="1020778"/>
            <a:chExt cx="6102191" cy="3436213"/>
          </a:xfrm>
          <a:noFill/>
        </p:grpSpPr>
        <p:sp>
          <p:nvSpPr>
            <p:cNvPr id="3351" name="Freeform 303">
              <a:extLst>
                <a:ext uri="{FF2B5EF4-FFF2-40B4-BE49-F238E27FC236}">
                  <a16:creationId xmlns:a16="http://schemas.microsoft.com/office/drawing/2014/main" id="{6F893C37-6D4E-34B0-51CB-0A670115B1C3}"/>
                </a:ext>
              </a:extLst>
            </p:cNvPr>
            <p:cNvSpPr/>
            <p:nvPr/>
          </p:nvSpPr>
          <p:spPr>
            <a:xfrm>
              <a:off x="2977671" y="1051013"/>
              <a:ext cx="6049313" cy="3375743"/>
            </a:xfrm>
            <a:custGeom>
              <a:avLst/>
              <a:gdLst>
                <a:gd name="connsiteX0" fmla="*/ 0 w 6049313"/>
                <a:gd name="connsiteY0" fmla="*/ 0 h 3375743"/>
                <a:gd name="connsiteX1" fmla="*/ 86117 w 6049313"/>
                <a:gd name="connsiteY1" fmla="*/ 0 h 3375743"/>
                <a:gd name="connsiteX2" fmla="*/ 86117 w 6049313"/>
                <a:gd name="connsiteY2" fmla="*/ 24188 h 3375743"/>
                <a:gd name="connsiteX3" fmla="*/ 125398 w 6049313"/>
                <a:gd name="connsiteY3" fmla="*/ 24188 h 3375743"/>
                <a:gd name="connsiteX4" fmla="*/ 125398 w 6049313"/>
                <a:gd name="connsiteY4" fmla="*/ 48376 h 3375743"/>
                <a:gd name="connsiteX5" fmla="*/ 142017 w 6049313"/>
                <a:gd name="connsiteY5" fmla="*/ 48376 h 3375743"/>
                <a:gd name="connsiteX6" fmla="*/ 142017 w 6049313"/>
                <a:gd name="connsiteY6" fmla="*/ 72564 h 3375743"/>
                <a:gd name="connsiteX7" fmla="*/ 243242 w 6049313"/>
                <a:gd name="connsiteY7" fmla="*/ 72564 h 3375743"/>
                <a:gd name="connsiteX8" fmla="*/ 243242 w 6049313"/>
                <a:gd name="connsiteY8" fmla="*/ 96752 h 3375743"/>
                <a:gd name="connsiteX9" fmla="*/ 291588 w 6049313"/>
                <a:gd name="connsiteY9" fmla="*/ 96752 h 3375743"/>
                <a:gd name="connsiteX10" fmla="*/ 291588 w 6049313"/>
                <a:gd name="connsiteY10" fmla="*/ 122452 h 3375743"/>
                <a:gd name="connsiteX11" fmla="*/ 299142 w 6049313"/>
                <a:gd name="connsiteY11" fmla="*/ 122452 h 3375743"/>
                <a:gd name="connsiteX12" fmla="*/ 299142 w 6049313"/>
                <a:gd name="connsiteY12" fmla="*/ 244904 h 3375743"/>
                <a:gd name="connsiteX13" fmla="*/ 306696 w 6049313"/>
                <a:gd name="connsiteY13" fmla="*/ 244904 h 3375743"/>
                <a:gd name="connsiteX14" fmla="*/ 306696 w 6049313"/>
                <a:gd name="connsiteY14" fmla="*/ 270604 h 3375743"/>
                <a:gd name="connsiteX15" fmla="*/ 314250 w 6049313"/>
                <a:gd name="connsiteY15" fmla="*/ 270604 h 3375743"/>
                <a:gd name="connsiteX16" fmla="*/ 314250 w 6049313"/>
                <a:gd name="connsiteY16" fmla="*/ 344680 h 3375743"/>
                <a:gd name="connsiteX17" fmla="*/ 323315 w 6049313"/>
                <a:gd name="connsiteY17" fmla="*/ 344680 h 3375743"/>
                <a:gd name="connsiteX18" fmla="*/ 323315 w 6049313"/>
                <a:gd name="connsiteY18" fmla="*/ 368868 h 3375743"/>
                <a:gd name="connsiteX19" fmla="*/ 330869 w 6049313"/>
                <a:gd name="connsiteY19" fmla="*/ 368868 h 3375743"/>
                <a:gd name="connsiteX20" fmla="*/ 330869 w 6049313"/>
                <a:gd name="connsiteY20" fmla="*/ 470155 h 3375743"/>
                <a:gd name="connsiteX21" fmla="*/ 338423 w 6049313"/>
                <a:gd name="connsiteY21" fmla="*/ 470155 h 3375743"/>
                <a:gd name="connsiteX22" fmla="*/ 338423 w 6049313"/>
                <a:gd name="connsiteY22" fmla="*/ 569931 h 3375743"/>
                <a:gd name="connsiteX23" fmla="*/ 345977 w 6049313"/>
                <a:gd name="connsiteY23" fmla="*/ 569931 h 3375743"/>
                <a:gd name="connsiteX24" fmla="*/ 345977 w 6049313"/>
                <a:gd name="connsiteY24" fmla="*/ 672730 h 3375743"/>
                <a:gd name="connsiteX25" fmla="*/ 353531 w 6049313"/>
                <a:gd name="connsiteY25" fmla="*/ 672730 h 3375743"/>
                <a:gd name="connsiteX26" fmla="*/ 353531 w 6049313"/>
                <a:gd name="connsiteY26" fmla="*/ 722618 h 3375743"/>
                <a:gd name="connsiteX27" fmla="*/ 377704 w 6049313"/>
                <a:gd name="connsiteY27" fmla="*/ 722618 h 3375743"/>
                <a:gd name="connsiteX28" fmla="*/ 377704 w 6049313"/>
                <a:gd name="connsiteY28" fmla="*/ 748317 h 3375743"/>
                <a:gd name="connsiteX29" fmla="*/ 385258 w 6049313"/>
                <a:gd name="connsiteY29" fmla="*/ 748317 h 3375743"/>
                <a:gd name="connsiteX30" fmla="*/ 385258 w 6049313"/>
                <a:gd name="connsiteY30" fmla="*/ 799717 h 3375743"/>
                <a:gd name="connsiteX31" fmla="*/ 394323 w 6049313"/>
                <a:gd name="connsiteY31" fmla="*/ 799717 h 3375743"/>
                <a:gd name="connsiteX32" fmla="*/ 394323 w 6049313"/>
                <a:gd name="connsiteY32" fmla="*/ 851117 h 3375743"/>
                <a:gd name="connsiteX33" fmla="*/ 472886 w 6049313"/>
                <a:gd name="connsiteY33" fmla="*/ 851117 h 3375743"/>
                <a:gd name="connsiteX34" fmla="*/ 472886 w 6049313"/>
                <a:gd name="connsiteY34" fmla="*/ 876816 h 3375743"/>
                <a:gd name="connsiteX35" fmla="*/ 559002 w 6049313"/>
                <a:gd name="connsiteY35" fmla="*/ 876816 h 3375743"/>
                <a:gd name="connsiteX36" fmla="*/ 559002 w 6049313"/>
                <a:gd name="connsiteY36" fmla="*/ 904028 h 3375743"/>
                <a:gd name="connsiteX37" fmla="*/ 566557 w 6049313"/>
                <a:gd name="connsiteY37" fmla="*/ 904028 h 3375743"/>
                <a:gd name="connsiteX38" fmla="*/ 566557 w 6049313"/>
                <a:gd name="connsiteY38" fmla="*/ 929728 h 3375743"/>
                <a:gd name="connsiteX39" fmla="*/ 605838 w 6049313"/>
                <a:gd name="connsiteY39" fmla="*/ 929728 h 3375743"/>
                <a:gd name="connsiteX40" fmla="*/ 605838 w 6049313"/>
                <a:gd name="connsiteY40" fmla="*/ 956939 h 3375743"/>
                <a:gd name="connsiteX41" fmla="*/ 614903 w 6049313"/>
                <a:gd name="connsiteY41" fmla="*/ 956939 h 3375743"/>
                <a:gd name="connsiteX42" fmla="*/ 614903 w 6049313"/>
                <a:gd name="connsiteY42" fmla="*/ 982639 h 3375743"/>
                <a:gd name="connsiteX43" fmla="*/ 622457 w 6049313"/>
                <a:gd name="connsiteY43" fmla="*/ 982639 h 3375743"/>
                <a:gd name="connsiteX44" fmla="*/ 622457 w 6049313"/>
                <a:gd name="connsiteY44" fmla="*/ 1009851 h 3375743"/>
                <a:gd name="connsiteX45" fmla="*/ 630011 w 6049313"/>
                <a:gd name="connsiteY45" fmla="*/ 1009851 h 3375743"/>
                <a:gd name="connsiteX46" fmla="*/ 630011 w 6049313"/>
                <a:gd name="connsiteY46" fmla="*/ 1037062 h 3375743"/>
                <a:gd name="connsiteX47" fmla="*/ 637565 w 6049313"/>
                <a:gd name="connsiteY47" fmla="*/ 1037062 h 3375743"/>
                <a:gd name="connsiteX48" fmla="*/ 637565 w 6049313"/>
                <a:gd name="connsiteY48" fmla="*/ 1062762 h 3375743"/>
                <a:gd name="connsiteX49" fmla="*/ 654184 w 6049313"/>
                <a:gd name="connsiteY49" fmla="*/ 1062762 h 3375743"/>
                <a:gd name="connsiteX50" fmla="*/ 654184 w 6049313"/>
                <a:gd name="connsiteY50" fmla="*/ 1089974 h 3375743"/>
                <a:gd name="connsiteX51" fmla="*/ 661738 w 6049313"/>
                <a:gd name="connsiteY51" fmla="*/ 1089974 h 3375743"/>
                <a:gd name="connsiteX52" fmla="*/ 661738 w 6049313"/>
                <a:gd name="connsiteY52" fmla="*/ 1117185 h 3375743"/>
                <a:gd name="connsiteX53" fmla="*/ 669292 w 6049313"/>
                <a:gd name="connsiteY53" fmla="*/ 1117185 h 3375743"/>
                <a:gd name="connsiteX54" fmla="*/ 669292 w 6049313"/>
                <a:gd name="connsiteY54" fmla="*/ 1142885 h 3375743"/>
                <a:gd name="connsiteX55" fmla="*/ 676846 w 6049313"/>
                <a:gd name="connsiteY55" fmla="*/ 1142885 h 3375743"/>
                <a:gd name="connsiteX56" fmla="*/ 676846 w 6049313"/>
                <a:gd name="connsiteY56" fmla="*/ 1197308 h 3375743"/>
                <a:gd name="connsiteX57" fmla="*/ 701019 w 6049313"/>
                <a:gd name="connsiteY57" fmla="*/ 1197308 h 3375743"/>
                <a:gd name="connsiteX58" fmla="*/ 701019 w 6049313"/>
                <a:gd name="connsiteY58" fmla="*/ 1251731 h 3375743"/>
                <a:gd name="connsiteX59" fmla="*/ 708573 w 6049313"/>
                <a:gd name="connsiteY59" fmla="*/ 1251731 h 3375743"/>
                <a:gd name="connsiteX60" fmla="*/ 708573 w 6049313"/>
                <a:gd name="connsiteY60" fmla="*/ 1307666 h 3375743"/>
                <a:gd name="connsiteX61" fmla="*/ 960880 w 6049313"/>
                <a:gd name="connsiteY61" fmla="*/ 1307666 h 3375743"/>
                <a:gd name="connsiteX62" fmla="*/ 960880 w 6049313"/>
                <a:gd name="connsiteY62" fmla="*/ 1334877 h 3375743"/>
                <a:gd name="connsiteX63" fmla="*/ 992607 w 6049313"/>
                <a:gd name="connsiteY63" fmla="*/ 1334877 h 3375743"/>
                <a:gd name="connsiteX64" fmla="*/ 992607 w 6049313"/>
                <a:gd name="connsiteY64" fmla="*/ 1363601 h 3375743"/>
                <a:gd name="connsiteX65" fmla="*/ 1000161 w 6049313"/>
                <a:gd name="connsiteY65" fmla="*/ 1363601 h 3375743"/>
                <a:gd name="connsiteX66" fmla="*/ 1000161 w 6049313"/>
                <a:gd name="connsiteY66" fmla="*/ 1419536 h 3375743"/>
                <a:gd name="connsiteX67" fmla="*/ 1007715 w 6049313"/>
                <a:gd name="connsiteY67" fmla="*/ 1419536 h 3375743"/>
                <a:gd name="connsiteX68" fmla="*/ 1007715 w 6049313"/>
                <a:gd name="connsiteY68" fmla="*/ 1448259 h 3375743"/>
                <a:gd name="connsiteX69" fmla="*/ 1031888 w 6049313"/>
                <a:gd name="connsiteY69" fmla="*/ 1448259 h 3375743"/>
                <a:gd name="connsiteX70" fmla="*/ 1031888 w 6049313"/>
                <a:gd name="connsiteY70" fmla="*/ 1475470 h 3375743"/>
                <a:gd name="connsiteX71" fmla="*/ 1039442 w 6049313"/>
                <a:gd name="connsiteY71" fmla="*/ 1475470 h 3375743"/>
                <a:gd name="connsiteX72" fmla="*/ 1039442 w 6049313"/>
                <a:gd name="connsiteY72" fmla="*/ 1504194 h 3375743"/>
                <a:gd name="connsiteX73" fmla="*/ 1046996 w 6049313"/>
                <a:gd name="connsiteY73" fmla="*/ 1504194 h 3375743"/>
                <a:gd name="connsiteX74" fmla="*/ 1046996 w 6049313"/>
                <a:gd name="connsiteY74" fmla="*/ 1532917 h 3375743"/>
                <a:gd name="connsiteX75" fmla="*/ 1054551 w 6049313"/>
                <a:gd name="connsiteY75" fmla="*/ 1532917 h 3375743"/>
                <a:gd name="connsiteX76" fmla="*/ 1054551 w 6049313"/>
                <a:gd name="connsiteY76" fmla="*/ 1560129 h 3375743"/>
                <a:gd name="connsiteX77" fmla="*/ 1071170 w 6049313"/>
                <a:gd name="connsiteY77" fmla="*/ 1560129 h 3375743"/>
                <a:gd name="connsiteX78" fmla="*/ 1071170 w 6049313"/>
                <a:gd name="connsiteY78" fmla="*/ 1588852 h 3375743"/>
                <a:gd name="connsiteX79" fmla="*/ 1095343 w 6049313"/>
                <a:gd name="connsiteY79" fmla="*/ 1588852 h 3375743"/>
                <a:gd name="connsiteX80" fmla="*/ 1095343 w 6049313"/>
                <a:gd name="connsiteY80" fmla="*/ 1644787 h 3375743"/>
                <a:gd name="connsiteX81" fmla="*/ 1142178 w 6049313"/>
                <a:gd name="connsiteY81" fmla="*/ 1644787 h 3375743"/>
                <a:gd name="connsiteX82" fmla="*/ 1142178 w 6049313"/>
                <a:gd name="connsiteY82" fmla="*/ 1673510 h 3375743"/>
                <a:gd name="connsiteX83" fmla="*/ 1157286 w 6049313"/>
                <a:gd name="connsiteY83" fmla="*/ 1673510 h 3375743"/>
                <a:gd name="connsiteX84" fmla="*/ 1157286 w 6049313"/>
                <a:gd name="connsiteY84" fmla="*/ 1702233 h 3375743"/>
                <a:gd name="connsiteX85" fmla="*/ 1267576 w 6049313"/>
                <a:gd name="connsiteY85" fmla="*/ 1702233 h 3375743"/>
                <a:gd name="connsiteX86" fmla="*/ 1267576 w 6049313"/>
                <a:gd name="connsiteY86" fmla="*/ 1729445 h 3375743"/>
                <a:gd name="connsiteX87" fmla="*/ 1275130 w 6049313"/>
                <a:gd name="connsiteY87" fmla="*/ 1729445 h 3375743"/>
                <a:gd name="connsiteX88" fmla="*/ 1275130 w 6049313"/>
                <a:gd name="connsiteY88" fmla="*/ 1758168 h 3375743"/>
                <a:gd name="connsiteX89" fmla="*/ 1284195 w 6049313"/>
                <a:gd name="connsiteY89" fmla="*/ 1758168 h 3375743"/>
                <a:gd name="connsiteX90" fmla="*/ 1284195 w 6049313"/>
                <a:gd name="connsiteY90" fmla="*/ 1814103 h 3375743"/>
                <a:gd name="connsiteX91" fmla="*/ 1299303 w 6049313"/>
                <a:gd name="connsiteY91" fmla="*/ 1814103 h 3375743"/>
                <a:gd name="connsiteX92" fmla="*/ 1299303 w 6049313"/>
                <a:gd name="connsiteY92" fmla="*/ 1842826 h 3375743"/>
                <a:gd name="connsiteX93" fmla="*/ 1331030 w 6049313"/>
                <a:gd name="connsiteY93" fmla="*/ 1842826 h 3375743"/>
                <a:gd name="connsiteX94" fmla="*/ 1331030 w 6049313"/>
                <a:gd name="connsiteY94" fmla="*/ 1871550 h 3375743"/>
                <a:gd name="connsiteX95" fmla="*/ 1394484 w 6049313"/>
                <a:gd name="connsiteY95" fmla="*/ 1871550 h 3375743"/>
                <a:gd name="connsiteX96" fmla="*/ 1394484 w 6049313"/>
                <a:gd name="connsiteY96" fmla="*/ 1900273 h 3375743"/>
                <a:gd name="connsiteX97" fmla="*/ 1409593 w 6049313"/>
                <a:gd name="connsiteY97" fmla="*/ 1900273 h 3375743"/>
                <a:gd name="connsiteX98" fmla="*/ 1409593 w 6049313"/>
                <a:gd name="connsiteY98" fmla="*/ 1930508 h 3375743"/>
                <a:gd name="connsiteX99" fmla="*/ 1488155 w 6049313"/>
                <a:gd name="connsiteY99" fmla="*/ 1930508 h 3375743"/>
                <a:gd name="connsiteX100" fmla="*/ 1488155 w 6049313"/>
                <a:gd name="connsiteY100" fmla="*/ 1960743 h 3375743"/>
                <a:gd name="connsiteX101" fmla="*/ 1527436 w 6049313"/>
                <a:gd name="connsiteY101" fmla="*/ 1960743 h 3375743"/>
                <a:gd name="connsiteX102" fmla="*/ 1527436 w 6049313"/>
                <a:gd name="connsiteY102" fmla="*/ 1990978 h 3375743"/>
                <a:gd name="connsiteX103" fmla="*/ 1637726 w 6049313"/>
                <a:gd name="connsiteY103" fmla="*/ 1990978 h 3375743"/>
                <a:gd name="connsiteX104" fmla="*/ 1637726 w 6049313"/>
                <a:gd name="connsiteY104" fmla="*/ 2021213 h 3375743"/>
                <a:gd name="connsiteX105" fmla="*/ 1654345 w 6049313"/>
                <a:gd name="connsiteY105" fmla="*/ 2021213 h 3375743"/>
                <a:gd name="connsiteX106" fmla="*/ 1654345 w 6049313"/>
                <a:gd name="connsiteY106" fmla="*/ 2051448 h 3375743"/>
                <a:gd name="connsiteX107" fmla="*/ 1661899 w 6049313"/>
                <a:gd name="connsiteY107" fmla="*/ 2051448 h 3375743"/>
                <a:gd name="connsiteX108" fmla="*/ 1661899 w 6049313"/>
                <a:gd name="connsiteY108" fmla="*/ 2083195 h 3375743"/>
                <a:gd name="connsiteX109" fmla="*/ 1677008 w 6049313"/>
                <a:gd name="connsiteY109" fmla="*/ 2083195 h 3375743"/>
                <a:gd name="connsiteX110" fmla="*/ 1677008 w 6049313"/>
                <a:gd name="connsiteY110" fmla="*/ 2113430 h 3375743"/>
                <a:gd name="connsiteX111" fmla="*/ 1701180 w 6049313"/>
                <a:gd name="connsiteY111" fmla="*/ 2113430 h 3375743"/>
                <a:gd name="connsiteX112" fmla="*/ 1701180 w 6049313"/>
                <a:gd name="connsiteY112" fmla="*/ 2145177 h 3375743"/>
                <a:gd name="connsiteX113" fmla="*/ 1708735 w 6049313"/>
                <a:gd name="connsiteY113" fmla="*/ 2145177 h 3375743"/>
                <a:gd name="connsiteX114" fmla="*/ 1708735 w 6049313"/>
                <a:gd name="connsiteY114" fmla="*/ 2176924 h 3375743"/>
                <a:gd name="connsiteX115" fmla="*/ 1748016 w 6049313"/>
                <a:gd name="connsiteY115" fmla="*/ 2176924 h 3375743"/>
                <a:gd name="connsiteX116" fmla="*/ 1748016 w 6049313"/>
                <a:gd name="connsiteY116" fmla="*/ 2210182 h 3375743"/>
                <a:gd name="connsiteX117" fmla="*/ 1865860 w 6049313"/>
                <a:gd name="connsiteY117" fmla="*/ 2210182 h 3375743"/>
                <a:gd name="connsiteX118" fmla="*/ 1865860 w 6049313"/>
                <a:gd name="connsiteY118" fmla="*/ 2241929 h 3375743"/>
                <a:gd name="connsiteX119" fmla="*/ 1882479 w 6049313"/>
                <a:gd name="connsiteY119" fmla="*/ 2241929 h 3375743"/>
                <a:gd name="connsiteX120" fmla="*/ 1882479 w 6049313"/>
                <a:gd name="connsiteY120" fmla="*/ 2273676 h 3375743"/>
                <a:gd name="connsiteX121" fmla="*/ 1953487 w 6049313"/>
                <a:gd name="connsiteY121" fmla="*/ 2273676 h 3375743"/>
                <a:gd name="connsiteX122" fmla="*/ 1953487 w 6049313"/>
                <a:gd name="connsiteY122" fmla="*/ 2305422 h 3375743"/>
                <a:gd name="connsiteX123" fmla="*/ 1961041 w 6049313"/>
                <a:gd name="connsiteY123" fmla="*/ 2305422 h 3375743"/>
                <a:gd name="connsiteX124" fmla="*/ 1961041 w 6049313"/>
                <a:gd name="connsiteY124" fmla="*/ 2337169 h 3375743"/>
                <a:gd name="connsiteX125" fmla="*/ 1976149 w 6049313"/>
                <a:gd name="connsiteY125" fmla="*/ 2337169 h 3375743"/>
                <a:gd name="connsiteX126" fmla="*/ 1976149 w 6049313"/>
                <a:gd name="connsiteY126" fmla="*/ 2370428 h 3375743"/>
                <a:gd name="connsiteX127" fmla="*/ 1992768 w 6049313"/>
                <a:gd name="connsiteY127" fmla="*/ 2370428 h 3375743"/>
                <a:gd name="connsiteX128" fmla="*/ 1992768 w 6049313"/>
                <a:gd name="connsiteY128" fmla="*/ 2435433 h 3375743"/>
                <a:gd name="connsiteX129" fmla="*/ 2000322 w 6049313"/>
                <a:gd name="connsiteY129" fmla="*/ 2435433 h 3375743"/>
                <a:gd name="connsiteX130" fmla="*/ 2000322 w 6049313"/>
                <a:gd name="connsiteY130" fmla="*/ 2468692 h 3375743"/>
                <a:gd name="connsiteX131" fmla="*/ 2024496 w 6049313"/>
                <a:gd name="connsiteY131" fmla="*/ 2468692 h 3375743"/>
                <a:gd name="connsiteX132" fmla="*/ 2024496 w 6049313"/>
                <a:gd name="connsiteY132" fmla="*/ 2501950 h 3375743"/>
                <a:gd name="connsiteX133" fmla="*/ 2047158 w 6049313"/>
                <a:gd name="connsiteY133" fmla="*/ 2501950 h 3375743"/>
                <a:gd name="connsiteX134" fmla="*/ 2047158 w 6049313"/>
                <a:gd name="connsiteY134" fmla="*/ 2535209 h 3375743"/>
                <a:gd name="connsiteX135" fmla="*/ 2086439 w 6049313"/>
                <a:gd name="connsiteY135" fmla="*/ 2535209 h 3375743"/>
                <a:gd name="connsiteX136" fmla="*/ 2086439 w 6049313"/>
                <a:gd name="connsiteY136" fmla="*/ 2568468 h 3375743"/>
                <a:gd name="connsiteX137" fmla="*/ 2394646 w 6049313"/>
                <a:gd name="connsiteY137" fmla="*/ 2568468 h 3375743"/>
                <a:gd name="connsiteX138" fmla="*/ 2394646 w 6049313"/>
                <a:gd name="connsiteY138" fmla="*/ 2603238 h 3375743"/>
                <a:gd name="connsiteX139" fmla="*/ 2566879 w 6049313"/>
                <a:gd name="connsiteY139" fmla="*/ 2603238 h 3375743"/>
                <a:gd name="connsiteX140" fmla="*/ 2566879 w 6049313"/>
                <a:gd name="connsiteY140" fmla="*/ 2638008 h 3375743"/>
                <a:gd name="connsiteX141" fmla="*/ 2575944 w 6049313"/>
                <a:gd name="connsiteY141" fmla="*/ 2638008 h 3375743"/>
                <a:gd name="connsiteX142" fmla="*/ 2575944 w 6049313"/>
                <a:gd name="connsiteY142" fmla="*/ 2672778 h 3375743"/>
                <a:gd name="connsiteX143" fmla="*/ 2591052 w 6049313"/>
                <a:gd name="connsiteY143" fmla="*/ 2672778 h 3375743"/>
                <a:gd name="connsiteX144" fmla="*/ 2591052 w 6049313"/>
                <a:gd name="connsiteY144" fmla="*/ 2707549 h 3375743"/>
                <a:gd name="connsiteX145" fmla="*/ 2637887 w 6049313"/>
                <a:gd name="connsiteY145" fmla="*/ 2707549 h 3375743"/>
                <a:gd name="connsiteX146" fmla="*/ 2637887 w 6049313"/>
                <a:gd name="connsiteY146" fmla="*/ 2777089 h 3375743"/>
                <a:gd name="connsiteX147" fmla="*/ 2662061 w 6049313"/>
                <a:gd name="connsiteY147" fmla="*/ 2777089 h 3375743"/>
                <a:gd name="connsiteX148" fmla="*/ 2662061 w 6049313"/>
                <a:gd name="connsiteY148" fmla="*/ 2811860 h 3375743"/>
                <a:gd name="connsiteX149" fmla="*/ 2968757 w 6049313"/>
                <a:gd name="connsiteY149" fmla="*/ 2811860 h 3375743"/>
                <a:gd name="connsiteX150" fmla="*/ 2968757 w 6049313"/>
                <a:gd name="connsiteY150" fmla="*/ 2848142 h 3375743"/>
                <a:gd name="connsiteX151" fmla="*/ 3032211 w 6049313"/>
                <a:gd name="connsiteY151" fmla="*/ 2848142 h 3375743"/>
                <a:gd name="connsiteX152" fmla="*/ 3032211 w 6049313"/>
                <a:gd name="connsiteY152" fmla="*/ 2882912 h 3375743"/>
                <a:gd name="connsiteX153" fmla="*/ 3063938 w 6049313"/>
                <a:gd name="connsiteY153" fmla="*/ 2882912 h 3375743"/>
                <a:gd name="connsiteX154" fmla="*/ 3063938 w 6049313"/>
                <a:gd name="connsiteY154" fmla="*/ 2952453 h 3375743"/>
                <a:gd name="connsiteX155" fmla="*/ 3331353 w 6049313"/>
                <a:gd name="connsiteY155" fmla="*/ 2952453 h 3375743"/>
                <a:gd name="connsiteX156" fmla="*/ 3331353 w 6049313"/>
                <a:gd name="connsiteY156" fmla="*/ 2999317 h 3375743"/>
                <a:gd name="connsiteX157" fmla="*/ 3402361 w 6049313"/>
                <a:gd name="connsiteY157" fmla="*/ 2999317 h 3375743"/>
                <a:gd name="connsiteX158" fmla="*/ 3402361 w 6049313"/>
                <a:gd name="connsiteY158" fmla="*/ 3044670 h 3375743"/>
                <a:gd name="connsiteX159" fmla="*/ 3630494 w 6049313"/>
                <a:gd name="connsiteY159" fmla="*/ 3044670 h 3375743"/>
                <a:gd name="connsiteX160" fmla="*/ 3630494 w 6049313"/>
                <a:gd name="connsiteY160" fmla="*/ 3100604 h 3375743"/>
                <a:gd name="connsiteX161" fmla="*/ 3890355 w 6049313"/>
                <a:gd name="connsiteY161" fmla="*/ 3100604 h 3375743"/>
                <a:gd name="connsiteX162" fmla="*/ 3890355 w 6049313"/>
                <a:gd name="connsiteY162" fmla="*/ 3168633 h 3375743"/>
                <a:gd name="connsiteX163" fmla="*/ 3953809 w 6049313"/>
                <a:gd name="connsiteY163" fmla="*/ 3168633 h 3375743"/>
                <a:gd name="connsiteX164" fmla="*/ 3953809 w 6049313"/>
                <a:gd name="connsiteY164" fmla="*/ 3238174 h 3375743"/>
                <a:gd name="connsiteX165" fmla="*/ 4331514 w 6049313"/>
                <a:gd name="connsiteY165" fmla="*/ 3238174 h 3375743"/>
                <a:gd name="connsiteX166" fmla="*/ 4331514 w 6049313"/>
                <a:gd name="connsiteY166" fmla="*/ 3375743 h 3375743"/>
                <a:gd name="connsiteX167" fmla="*/ 6049313 w 6049313"/>
                <a:gd name="connsiteY167" fmla="*/ 3375743 h 337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049313" h="3375743">
                  <a:moveTo>
                    <a:pt x="0" y="0"/>
                  </a:moveTo>
                  <a:lnTo>
                    <a:pt x="86117" y="0"/>
                  </a:lnTo>
                  <a:lnTo>
                    <a:pt x="86117" y="24188"/>
                  </a:lnTo>
                  <a:lnTo>
                    <a:pt x="125398" y="24188"/>
                  </a:lnTo>
                  <a:lnTo>
                    <a:pt x="125398" y="48376"/>
                  </a:lnTo>
                  <a:lnTo>
                    <a:pt x="142017" y="48376"/>
                  </a:lnTo>
                  <a:lnTo>
                    <a:pt x="142017" y="72564"/>
                  </a:lnTo>
                  <a:lnTo>
                    <a:pt x="243242" y="72564"/>
                  </a:lnTo>
                  <a:lnTo>
                    <a:pt x="243242" y="96752"/>
                  </a:lnTo>
                  <a:lnTo>
                    <a:pt x="291588" y="96752"/>
                  </a:lnTo>
                  <a:lnTo>
                    <a:pt x="291588" y="122452"/>
                  </a:lnTo>
                  <a:lnTo>
                    <a:pt x="299142" y="122452"/>
                  </a:lnTo>
                  <a:lnTo>
                    <a:pt x="299142" y="244904"/>
                  </a:lnTo>
                  <a:lnTo>
                    <a:pt x="306696" y="244904"/>
                  </a:lnTo>
                  <a:lnTo>
                    <a:pt x="306696" y="270604"/>
                  </a:lnTo>
                  <a:lnTo>
                    <a:pt x="314250" y="270604"/>
                  </a:lnTo>
                  <a:lnTo>
                    <a:pt x="314250" y="344680"/>
                  </a:lnTo>
                  <a:lnTo>
                    <a:pt x="323315" y="344680"/>
                  </a:lnTo>
                  <a:lnTo>
                    <a:pt x="323315" y="368868"/>
                  </a:lnTo>
                  <a:lnTo>
                    <a:pt x="330869" y="368868"/>
                  </a:lnTo>
                  <a:lnTo>
                    <a:pt x="330869" y="470155"/>
                  </a:lnTo>
                  <a:lnTo>
                    <a:pt x="338423" y="470155"/>
                  </a:lnTo>
                  <a:lnTo>
                    <a:pt x="338423" y="569931"/>
                  </a:lnTo>
                  <a:lnTo>
                    <a:pt x="345977" y="569931"/>
                  </a:lnTo>
                  <a:lnTo>
                    <a:pt x="345977" y="672730"/>
                  </a:lnTo>
                  <a:lnTo>
                    <a:pt x="353531" y="672730"/>
                  </a:lnTo>
                  <a:lnTo>
                    <a:pt x="353531" y="722618"/>
                  </a:lnTo>
                  <a:lnTo>
                    <a:pt x="377704" y="722618"/>
                  </a:lnTo>
                  <a:lnTo>
                    <a:pt x="377704" y="748317"/>
                  </a:lnTo>
                  <a:lnTo>
                    <a:pt x="385258" y="748317"/>
                  </a:lnTo>
                  <a:lnTo>
                    <a:pt x="385258" y="799717"/>
                  </a:lnTo>
                  <a:lnTo>
                    <a:pt x="394323" y="799717"/>
                  </a:lnTo>
                  <a:lnTo>
                    <a:pt x="394323" y="851117"/>
                  </a:lnTo>
                  <a:lnTo>
                    <a:pt x="472886" y="851117"/>
                  </a:lnTo>
                  <a:lnTo>
                    <a:pt x="472886" y="876816"/>
                  </a:lnTo>
                  <a:lnTo>
                    <a:pt x="559002" y="876816"/>
                  </a:lnTo>
                  <a:lnTo>
                    <a:pt x="559002" y="904028"/>
                  </a:lnTo>
                  <a:lnTo>
                    <a:pt x="566557" y="904028"/>
                  </a:lnTo>
                  <a:lnTo>
                    <a:pt x="566557" y="929728"/>
                  </a:lnTo>
                  <a:lnTo>
                    <a:pt x="605838" y="929728"/>
                  </a:lnTo>
                  <a:lnTo>
                    <a:pt x="605838" y="956939"/>
                  </a:lnTo>
                  <a:lnTo>
                    <a:pt x="614903" y="956939"/>
                  </a:lnTo>
                  <a:lnTo>
                    <a:pt x="614903" y="982639"/>
                  </a:lnTo>
                  <a:lnTo>
                    <a:pt x="622457" y="982639"/>
                  </a:lnTo>
                  <a:lnTo>
                    <a:pt x="622457" y="1009851"/>
                  </a:lnTo>
                  <a:lnTo>
                    <a:pt x="630011" y="1009851"/>
                  </a:lnTo>
                  <a:lnTo>
                    <a:pt x="630011" y="1037062"/>
                  </a:lnTo>
                  <a:lnTo>
                    <a:pt x="637565" y="1037062"/>
                  </a:lnTo>
                  <a:lnTo>
                    <a:pt x="637565" y="1062762"/>
                  </a:lnTo>
                  <a:lnTo>
                    <a:pt x="654184" y="1062762"/>
                  </a:lnTo>
                  <a:lnTo>
                    <a:pt x="654184" y="1089974"/>
                  </a:lnTo>
                  <a:lnTo>
                    <a:pt x="661738" y="1089974"/>
                  </a:lnTo>
                  <a:lnTo>
                    <a:pt x="661738" y="1117185"/>
                  </a:lnTo>
                  <a:lnTo>
                    <a:pt x="669292" y="1117185"/>
                  </a:lnTo>
                  <a:lnTo>
                    <a:pt x="669292" y="1142885"/>
                  </a:lnTo>
                  <a:lnTo>
                    <a:pt x="676846" y="1142885"/>
                  </a:lnTo>
                  <a:lnTo>
                    <a:pt x="676846" y="1197308"/>
                  </a:lnTo>
                  <a:lnTo>
                    <a:pt x="701019" y="1197308"/>
                  </a:lnTo>
                  <a:lnTo>
                    <a:pt x="701019" y="1251731"/>
                  </a:lnTo>
                  <a:lnTo>
                    <a:pt x="708573" y="1251731"/>
                  </a:lnTo>
                  <a:lnTo>
                    <a:pt x="708573" y="1307666"/>
                  </a:lnTo>
                  <a:lnTo>
                    <a:pt x="960880" y="1307666"/>
                  </a:lnTo>
                  <a:lnTo>
                    <a:pt x="960880" y="1334877"/>
                  </a:lnTo>
                  <a:lnTo>
                    <a:pt x="992607" y="1334877"/>
                  </a:lnTo>
                  <a:lnTo>
                    <a:pt x="992607" y="1363601"/>
                  </a:lnTo>
                  <a:lnTo>
                    <a:pt x="1000161" y="1363601"/>
                  </a:lnTo>
                  <a:lnTo>
                    <a:pt x="1000161" y="1419536"/>
                  </a:lnTo>
                  <a:lnTo>
                    <a:pt x="1007715" y="1419536"/>
                  </a:lnTo>
                  <a:lnTo>
                    <a:pt x="1007715" y="1448259"/>
                  </a:lnTo>
                  <a:lnTo>
                    <a:pt x="1031888" y="1448259"/>
                  </a:lnTo>
                  <a:lnTo>
                    <a:pt x="1031888" y="1475470"/>
                  </a:lnTo>
                  <a:lnTo>
                    <a:pt x="1039442" y="1475470"/>
                  </a:lnTo>
                  <a:lnTo>
                    <a:pt x="1039442" y="1504194"/>
                  </a:lnTo>
                  <a:lnTo>
                    <a:pt x="1046996" y="1504194"/>
                  </a:lnTo>
                  <a:lnTo>
                    <a:pt x="1046996" y="1532917"/>
                  </a:lnTo>
                  <a:lnTo>
                    <a:pt x="1054551" y="1532917"/>
                  </a:lnTo>
                  <a:lnTo>
                    <a:pt x="1054551" y="1560129"/>
                  </a:lnTo>
                  <a:lnTo>
                    <a:pt x="1071170" y="1560129"/>
                  </a:lnTo>
                  <a:lnTo>
                    <a:pt x="1071170" y="1588852"/>
                  </a:lnTo>
                  <a:lnTo>
                    <a:pt x="1095343" y="1588852"/>
                  </a:lnTo>
                  <a:lnTo>
                    <a:pt x="1095343" y="1644787"/>
                  </a:lnTo>
                  <a:lnTo>
                    <a:pt x="1142178" y="1644787"/>
                  </a:lnTo>
                  <a:lnTo>
                    <a:pt x="1142178" y="1673510"/>
                  </a:lnTo>
                  <a:lnTo>
                    <a:pt x="1157286" y="1673510"/>
                  </a:lnTo>
                  <a:lnTo>
                    <a:pt x="1157286" y="1702233"/>
                  </a:lnTo>
                  <a:lnTo>
                    <a:pt x="1267576" y="1702233"/>
                  </a:lnTo>
                  <a:lnTo>
                    <a:pt x="1267576" y="1729445"/>
                  </a:lnTo>
                  <a:lnTo>
                    <a:pt x="1275130" y="1729445"/>
                  </a:lnTo>
                  <a:lnTo>
                    <a:pt x="1275130" y="1758168"/>
                  </a:lnTo>
                  <a:lnTo>
                    <a:pt x="1284195" y="1758168"/>
                  </a:lnTo>
                  <a:lnTo>
                    <a:pt x="1284195" y="1814103"/>
                  </a:lnTo>
                  <a:lnTo>
                    <a:pt x="1299303" y="1814103"/>
                  </a:lnTo>
                  <a:lnTo>
                    <a:pt x="1299303" y="1842826"/>
                  </a:lnTo>
                  <a:lnTo>
                    <a:pt x="1331030" y="1842826"/>
                  </a:lnTo>
                  <a:lnTo>
                    <a:pt x="1331030" y="1871550"/>
                  </a:lnTo>
                  <a:lnTo>
                    <a:pt x="1394484" y="1871550"/>
                  </a:lnTo>
                  <a:lnTo>
                    <a:pt x="1394484" y="1900273"/>
                  </a:lnTo>
                  <a:lnTo>
                    <a:pt x="1409593" y="1900273"/>
                  </a:lnTo>
                  <a:lnTo>
                    <a:pt x="1409593" y="1930508"/>
                  </a:lnTo>
                  <a:lnTo>
                    <a:pt x="1488155" y="1930508"/>
                  </a:lnTo>
                  <a:lnTo>
                    <a:pt x="1488155" y="1960743"/>
                  </a:lnTo>
                  <a:lnTo>
                    <a:pt x="1527436" y="1960743"/>
                  </a:lnTo>
                  <a:lnTo>
                    <a:pt x="1527436" y="1990978"/>
                  </a:lnTo>
                  <a:lnTo>
                    <a:pt x="1637726" y="1990978"/>
                  </a:lnTo>
                  <a:lnTo>
                    <a:pt x="1637726" y="2021213"/>
                  </a:lnTo>
                  <a:lnTo>
                    <a:pt x="1654345" y="2021213"/>
                  </a:lnTo>
                  <a:lnTo>
                    <a:pt x="1654345" y="2051448"/>
                  </a:lnTo>
                  <a:lnTo>
                    <a:pt x="1661899" y="2051448"/>
                  </a:lnTo>
                  <a:lnTo>
                    <a:pt x="1661899" y="2083195"/>
                  </a:lnTo>
                  <a:lnTo>
                    <a:pt x="1677008" y="2083195"/>
                  </a:lnTo>
                  <a:lnTo>
                    <a:pt x="1677008" y="2113430"/>
                  </a:lnTo>
                  <a:lnTo>
                    <a:pt x="1701180" y="2113430"/>
                  </a:lnTo>
                  <a:lnTo>
                    <a:pt x="1701180" y="2145177"/>
                  </a:lnTo>
                  <a:lnTo>
                    <a:pt x="1708735" y="2145177"/>
                  </a:lnTo>
                  <a:lnTo>
                    <a:pt x="1708735" y="2176924"/>
                  </a:lnTo>
                  <a:lnTo>
                    <a:pt x="1748016" y="2176924"/>
                  </a:lnTo>
                  <a:lnTo>
                    <a:pt x="1748016" y="2210182"/>
                  </a:lnTo>
                  <a:lnTo>
                    <a:pt x="1865860" y="2210182"/>
                  </a:lnTo>
                  <a:lnTo>
                    <a:pt x="1865860" y="2241929"/>
                  </a:lnTo>
                  <a:lnTo>
                    <a:pt x="1882479" y="2241929"/>
                  </a:lnTo>
                  <a:lnTo>
                    <a:pt x="1882479" y="2273676"/>
                  </a:lnTo>
                  <a:lnTo>
                    <a:pt x="1953487" y="2273676"/>
                  </a:lnTo>
                  <a:lnTo>
                    <a:pt x="1953487" y="2305422"/>
                  </a:lnTo>
                  <a:lnTo>
                    <a:pt x="1961041" y="2305422"/>
                  </a:lnTo>
                  <a:lnTo>
                    <a:pt x="1961041" y="2337169"/>
                  </a:lnTo>
                  <a:lnTo>
                    <a:pt x="1976149" y="2337169"/>
                  </a:lnTo>
                  <a:lnTo>
                    <a:pt x="1976149" y="2370428"/>
                  </a:lnTo>
                  <a:lnTo>
                    <a:pt x="1992768" y="2370428"/>
                  </a:lnTo>
                  <a:lnTo>
                    <a:pt x="1992768" y="2435433"/>
                  </a:lnTo>
                  <a:lnTo>
                    <a:pt x="2000322" y="2435433"/>
                  </a:lnTo>
                  <a:lnTo>
                    <a:pt x="2000322" y="2468692"/>
                  </a:lnTo>
                  <a:lnTo>
                    <a:pt x="2024496" y="2468692"/>
                  </a:lnTo>
                  <a:lnTo>
                    <a:pt x="2024496" y="2501950"/>
                  </a:lnTo>
                  <a:lnTo>
                    <a:pt x="2047158" y="2501950"/>
                  </a:lnTo>
                  <a:lnTo>
                    <a:pt x="2047158" y="2535209"/>
                  </a:lnTo>
                  <a:lnTo>
                    <a:pt x="2086439" y="2535209"/>
                  </a:lnTo>
                  <a:lnTo>
                    <a:pt x="2086439" y="2568468"/>
                  </a:lnTo>
                  <a:lnTo>
                    <a:pt x="2394646" y="2568468"/>
                  </a:lnTo>
                  <a:lnTo>
                    <a:pt x="2394646" y="2603238"/>
                  </a:lnTo>
                  <a:lnTo>
                    <a:pt x="2566879" y="2603238"/>
                  </a:lnTo>
                  <a:lnTo>
                    <a:pt x="2566879" y="2638008"/>
                  </a:lnTo>
                  <a:lnTo>
                    <a:pt x="2575944" y="2638008"/>
                  </a:lnTo>
                  <a:lnTo>
                    <a:pt x="2575944" y="2672778"/>
                  </a:lnTo>
                  <a:lnTo>
                    <a:pt x="2591052" y="2672778"/>
                  </a:lnTo>
                  <a:lnTo>
                    <a:pt x="2591052" y="2707549"/>
                  </a:lnTo>
                  <a:lnTo>
                    <a:pt x="2637887" y="2707549"/>
                  </a:lnTo>
                  <a:lnTo>
                    <a:pt x="2637887" y="2777089"/>
                  </a:lnTo>
                  <a:lnTo>
                    <a:pt x="2662061" y="2777089"/>
                  </a:lnTo>
                  <a:lnTo>
                    <a:pt x="2662061" y="2811860"/>
                  </a:lnTo>
                  <a:lnTo>
                    <a:pt x="2968757" y="2811860"/>
                  </a:lnTo>
                  <a:lnTo>
                    <a:pt x="2968757" y="2848142"/>
                  </a:lnTo>
                  <a:lnTo>
                    <a:pt x="3032211" y="2848142"/>
                  </a:lnTo>
                  <a:lnTo>
                    <a:pt x="3032211" y="2882912"/>
                  </a:lnTo>
                  <a:lnTo>
                    <a:pt x="3063938" y="2882912"/>
                  </a:lnTo>
                  <a:lnTo>
                    <a:pt x="3063938" y="2952453"/>
                  </a:lnTo>
                  <a:lnTo>
                    <a:pt x="3331353" y="2952453"/>
                  </a:lnTo>
                  <a:lnTo>
                    <a:pt x="3331353" y="2999317"/>
                  </a:lnTo>
                  <a:lnTo>
                    <a:pt x="3402361" y="2999317"/>
                  </a:lnTo>
                  <a:lnTo>
                    <a:pt x="3402361" y="3044670"/>
                  </a:lnTo>
                  <a:lnTo>
                    <a:pt x="3630494" y="3044670"/>
                  </a:lnTo>
                  <a:lnTo>
                    <a:pt x="3630494" y="3100604"/>
                  </a:lnTo>
                  <a:lnTo>
                    <a:pt x="3890355" y="3100604"/>
                  </a:lnTo>
                  <a:lnTo>
                    <a:pt x="3890355" y="3168633"/>
                  </a:lnTo>
                  <a:lnTo>
                    <a:pt x="3953809" y="3168633"/>
                  </a:lnTo>
                  <a:lnTo>
                    <a:pt x="3953809" y="3238174"/>
                  </a:lnTo>
                  <a:lnTo>
                    <a:pt x="4331514" y="3238174"/>
                  </a:lnTo>
                  <a:lnTo>
                    <a:pt x="4331514" y="3375743"/>
                  </a:lnTo>
                  <a:lnTo>
                    <a:pt x="6049313" y="3375743"/>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2" name="Freeform 304">
              <a:extLst>
                <a:ext uri="{FF2B5EF4-FFF2-40B4-BE49-F238E27FC236}">
                  <a16:creationId xmlns:a16="http://schemas.microsoft.com/office/drawing/2014/main" id="{C3940D7F-9E7D-F981-6B0A-33EC5FC5B5C1}"/>
                </a:ext>
              </a:extLst>
            </p:cNvPr>
            <p:cNvSpPr/>
            <p:nvPr/>
          </p:nvSpPr>
          <p:spPr>
            <a:xfrm>
              <a:off x="9023963" y="4426756"/>
              <a:ext cx="3021" cy="1511"/>
            </a:xfrm>
            <a:custGeom>
              <a:avLst/>
              <a:gdLst>
                <a:gd name="connsiteX0" fmla="*/ 0 w 3021"/>
                <a:gd name="connsiteY0" fmla="*/ 1512 h 1511"/>
                <a:gd name="connsiteX1" fmla="*/ 3022 w 3021"/>
                <a:gd name="connsiteY1" fmla="*/ 0 h 1511"/>
              </a:gdLst>
              <a:ahLst/>
              <a:cxnLst>
                <a:cxn ang="0">
                  <a:pos x="connsiteX0" y="connsiteY0"/>
                </a:cxn>
                <a:cxn ang="0">
                  <a:pos x="connsiteX1" y="connsiteY1"/>
                </a:cxn>
              </a:cxnLst>
              <a:rect l="l" t="t" r="r" b="b"/>
              <a:pathLst>
                <a:path w="3021" h="1511">
                  <a:moveTo>
                    <a:pt x="0" y="1512"/>
                  </a:moveTo>
                  <a:lnTo>
                    <a:pt x="3022"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3" name="Freeform 305">
              <a:extLst>
                <a:ext uri="{FF2B5EF4-FFF2-40B4-BE49-F238E27FC236}">
                  <a16:creationId xmlns:a16="http://schemas.microsoft.com/office/drawing/2014/main" id="{44960AC1-2992-C639-B26D-7FD1720F7D5A}"/>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4" name="Freeform 306">
              <a:extLst>
                <a:ext uri="{FF2B5EF4-FFF2-40B4-BE49-F238E27FC236}">
                  <a16:creationId xmlns:a16="http://schemas.microsoft.com/office/drawing/2014/main" id="{75A494CC-2024-D815-CBAD-9EB5FC606C66}"/>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5" name="Freeform 307">
              <a:extLst>
                <a:ext uri="{FF2B5EF4-FFF2-40B4-BE49-F238E27FC236}">
                  <a16:creationId xmlns:a16="http://schemas.microsoft.com/office/drawing/2014/main" id="{F1914915-2CD6-5D45-A536-D3F66EEE758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6" name="Freeform 308">
              <a:extLst>
                <a:ext uri="{FF2B5EF4-FFF2-40B4-BE49-F238E27FC236}">
                  <a16:creationId xmlns:a16="http://schemas.microsoft.com/office/drawing/2014/main" id="{85304289-081A-4FA1-8060-D8F24000B973}"/>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7" name="Freeform 309">
              <a:extLst>
                <a:ext uri="{FF2B5EF4-FFF2-40B4-BE49-F238E27FC236}">
                  <a16:creationId xmlns:a16="http://schemas.microsoft.com/office/drawing/2014/main" id="{4A33F26A-EA3B-5EA8-6DCB-3539B32230D3}"/>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8" name="Freeform 310">
              <a:extLst>
                <a:ext uri="{FF2B5EF4-FFF2-40B4-BE49-F238E27FC236}">
                  <a16:creationId xmlns:a16="http://schemas.microsoft.com/office/drawing/2014/main" id="{AEDF22E8-AC2A-D0CA-C669-04539629790F}"/>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59" name="Freeform 311">
              <a:extLst>
                <a:ext uri="{FF2B5EF4-FFF2-40B4-BE49-F238E27FC236}">
                  <a16:creationId xmlns:a16="http://schemas.microsoft.com/office/drawing/2014/main" id="{88850645-E709-342B-DA6A-0465F8EE99FF}"/>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0" name="Freeform 312">
              <a:extLst>
                <a:ext uri="{FF2B5EF4-FFF2-40B4-BE49-F238E27FC236}">
                  <a16:creationId xmlns:a16="http://schemas.microsoft.com/office/drawing/2014/main" id="{524E302A-EA75-6491-0CCB-5DE18E09921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1" name="Freeform 313">
              <a:extLst>
                <a:ext uri="{FF2B5EF4-FFF2-40B4-BE49-F238E27FC236}">
                  <a16:creationId xmlns:a16="http://schemas.microsoft.com/office/drawing/2014/main" id="{B48CE7C3-13B4-9C41-25E0-6B17F9A711D1}"/>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2" name="Freeform 314">
              <a:extLst>
                <a:ext uri="{FF2B5EF4-FFF2-40B4-BE49-F238E27FC236}">
                  <a16:creationId xmlns:a16="http://schemas.microsoft.com/office/drawing/2014/main" id="{CDAFC8AC-9D65-CA8C-A02D-4F877938E961}"/>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3" name="Freeform 315">
              <a:extLst>
                <a:ext uri="{FF2B5EF4-FFF2-40B4-BE49-F238E27FC236}">
                  <a16:creationId xmlns:a16="http://schemas.microsoft.com/office/drawing/2014/main" id="{4367F913-44E1-A234-60C3-EB2FF8537AD3}"/>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4" name="Freeform 316">
              <a:extLst>
                <a:ext uri="{FF2B5EF4-FFF2-40B4-BE49-F238E27FC236}">
                  <a16:creationId xmlns:a16="http://schemas.microsoft.com/office/drawing/2014/main" id="{5CB083E3-16FA-D17D-4669-62D56E882395}"/>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5" name="Freeform 317">
              <a:extLst>
                <a:ext uri="{FF2B5EF4-FFF2-40B4-BE49-F238E27FC236}">
                  <a16:creationId xmlns:a16="http://schemas.microsoft.com/office/drawing/2014/main" id="{7380C839-9885-0FF6-A426-E728089A20E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6" name="Freeform 318">
              <a:extLst>
                <a:ext uri="{FF2B5EF4-FFF2-40B4-BE49-F238E27FC236}">
                  <a16:creationId xmlns:a16="http://schemas.microsoft.com/office/drawing/2014/main" id="{81A69BD1-1776-A53A-5CB7-D0AAD8828E59}"/>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7" name="Freeform 319">
              <a:extLst>
                <a:ext uri="{FF2B5EF4-FFF2-40B4-BE49-F238E27FC236}">
                  <a16:creationId xmlns:a16="http://schemas.microsoft.com/office/drawing/2014/main" id="{07C65986-0D07-5F42-1334-B7901390F55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8" name="Freeform 320">
              <a:extLst>
                <a:ext uri="{FF2B5EF4-FFF2-40B4-BE49-F238E27FC236}">
                  <a16:creationId xmlns:a16="http://schemas.microsoft.com/office/drawing/2014/main" id="{D07589DC-628D-BB28-A7B5-B2ED5D1F7314}"/>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69" name="Freeform 321">
              <a:extLst>
                <a:ext uri="{FF2B5EF4-FFF2-40B4-BE49-F238E27FC236}">
                  <a16:creationId xmlns:a16="http://schemas.microsoft.com/office/drawing/2014/main" id="{DD4DDDB7-D548-3329-509E-6945D5102A11}"/>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0" name="Freeform 322">
              <a:extLst>
                <a:ext uri="{FF2B5EF4-FFF2-40B4-BE49-F238E27FC236}">
                  <a16:creationId xmlns:a16="http://schemas.microsoft.com/office/drawing/2014/main" id="{4B1059E3-D3F3-7BEE-186E-807E8B52A312}"/>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1" name="Freeform 323">
              <a:extLst>
                <a:ext uri="{FF2B5EF4-FFF2-40B4-BE49-F238E27FC236}">
                  <a16:creationId xmlns:a16="http://schemas.microsoft.com/office/drawing/2014/main" id="{9362E57C-1751-2BF1-4ACD-CE05EA62748E}"/>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2" name="Freeform 324">
              <a:extLst>
                <a:ext uri="{FF2B5EF4-FFF2-40B4-BE49-F238E27FC236}">
                  <a16:creationId xmlns:a16="http://schemas.microsoft.com/office/drawing/2014/main" id="{FBD98556-4078-6A55-BFC1-2B81212DBC26}"/>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3" name="Freeform 325">
              <a:extLst>
                <a:ext uri="{FF2B5EF4-FFF2-40B4-BE49-F238E27FC236}">
                  <a16:creationId xmlns:a16="http://schemas.microsoft.com/office/drawing/2014/main" id="{66B58D63-057E-CDE1-2EC9-2133D5A07040}"/>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4" name="Freeform 326">
              <a:extLst>
                <a:ext uri="{FF2B5EF4-FFF2-40B4-BE49-F238E27FC236}">
                  <a16:creationId xmlns:a16="http://schemas.microsoft.com/office/drawing/2014/main" id="{73274C9C-95DB-AF69-19C1-44ABA20E073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5" name="Freeform 327">
              <a:extLst>
                <a:ext uri="{FF2B5EF4-FFF2-40B4-BE49-F238E27FC236}">
                  <a16:creationId xmlns:a16="http://schemas.microsoft.com/office/drawing/2014/main" id="{EDC77CB9-CB75-2381-A550-AD4615C03ABA}"/>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6" name="Freeform 328">
              <a:extLst>
                <a:ext uri="{FF2B5EF4-FFF2-40B4-BE49-F238E27FC236}">
                  <a16:creationId xmlns:a16="http://schemas.microsoft.com/office/drawing/2014/main" id="{2534AAB1-03EF-7560-7D57-6E80FF1BAD3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7" name="Freeform 329">
              <a:extLst>
                <a:ext uri="{FF2B5EF4-FFF2-40B4-BE49-F238E27FC236}">
                  <a16:creationId xmlns:a16="http://schemas.microsoft.com/office/drawing/2014/main" id="{5815A130-DEB9-30C6-DF17-5CD76A44F893}"/>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8" name="Freeform 330">
              <a:extLst>
                <a:ext uri="{FF2B5EF4-FFF2-40B4-BE49-F238E27FC236}">
                  <a16:creationId xmlns:a16="http://schemas.microsoft.com/office/drawing/2014/main" id="{E0E7E321-1802-9C8C-EC49-3B5BDCB6FD4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79" name="Freeform 331">
              <a:extLst>
                <a:ext uri="{FF2B5EF4-FFF2-40B4-BE49-F238E27FC236}">
                  <a16:creationId xmlns:a16="http://schemas.microsoft.com/office/drawing/2014/main" id="{D7279CF7-773E-872A-3A27-D675B0DC341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0" name="Freeform 332">
              <a:extLst>
                <a:ext uri="{FF2B5EF4-FFF2-40B4-BE49-F238E27FC236}">
                  <a16:creationId xmlns:a16="http://schemas.microsoft.com/office/drawing/2014/main" id="{F99BD696-9B7A-59E2-8A17-4C711DA5DCBE}"/>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1" name="Freeform 333">
              <a:extLst>
                <a:ext uri="{FF2B5EF4-FFF2-40B4-BE49-F238E27FC236}">
                  <a16:creationId xmlns:a16="http://schemas.microsoft.com/office/drawing/2014/main" id="{01B77112-FA42-4CCB-83DC-8E370512509C}"/>
                </a:ext>
              </a:extLst>
            </p:cNvPr>
            <p:cNvSpPr/>
            <p:nvPr/>
          </p:nvSpPr>
          <p:spPr>
            <a:xfrm>
              <a:off x="3239043"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2" name="Freeform 334">
              <a:extLst>
                <a:ext uri="{FF2B5EF4-FFF2-40B4-BE49-F238E27FC236}">
                  <a16:creationId xmlns:a16="http://schemas.microsoft.com/office/drawing/2014/main" id="{86FA500D-3D4D-636D-ACD1-BDB213EDAE47}"/>
                </a:ext>
              </a:extLst>
            </p:cNvPr>
            <p:cNvSpPr/>
            <p:nvPr/>
          </p:nvSpPr>
          <p:spPr>
            <a:xfrm>
              <a:off x="3269259"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3" name="Freeform 335">
              <a:extLst>
                <a:ext uri="{FF2B5EF4-FFF2-40B4-BE49-F238E27FC236}">
                  <a16:creationId xmlns:a16="http://schemas.microsoft.com/office/drawing/2014/main" id="{FCFA99CC-7DF1-08B6-4453-9A28294E3E11}"/>
                </a:ext>
              </a:extLst>
            </p:cNvPr>
            <p:cNvSpPr/>
            <p:nvPr/>
          </p:nvSpPr>
          <p:spPr>
            <a:xfrm>
              <a:off x="3254151" y="132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4" name="Freeform 336">
              <a:extLst>
                <a:ext uri="{FF2B5EF4-FFF2-40B4-BE49-F238E27FC236}">
                  <a16:creationId xmlns:a16="http://schemas.microsoft.com/office/drawing/2014/main" id="{F25A1764-59AC-7954-AB98-D5A7222B76DE}"/>
                </a:ext>
              </a:extLst>
            </p:cNvPr>
            <p:cNvSpPr/>
            <p:nvPr/>
          </p:nvSpPr>
          <p:spPr>
            <a:xfrm>
              <a:off x="3284367" y="129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5" name="Freeform 337">
              <a:extLst>
                <a:ext uri="{FF2B5EF4-FFF2-40B4-BE49-F238E27FC236}">
                  <a16:creationId xmlns:a16="http://schemas.microsoft.com/office/drawing/2014/main" id="{2AEF741D-F5F5-184D-7BC5-8AB5CC7C7114}"/>
                </a:ext>
              </a:extLst>
            </p:cNvPr>
            <p:cNvSpPr/>
            <p:nvPr/>
          </p:nvSpPr>
          <p:spPr>
            <a:xfrm>
              <a:off x="3270770" y="14198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6" name="Freeform 338">
              <a:extLst>
                <a:ext uri="{FF2B5EF4-FFF2-40B4-BE49-F238E27FC236}">
                  <a16:creationId xmlns:a16="http://schemas.microsoft.com/office/drawing/2014/main" id="{FD0C2698-1BCD-D912-0AE3-0EBFC96BB3B1}"/>
                </a:ext>
              </a:extLst>
            </p:cNvPr>
            <p:cNvSpPr/>
            <p:nvPr/>
          </p:nvSpPr>
          <p:spPr>
            <a:xfrm>
              <a:off x="3300986" y="13896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7" name="Freeform 339">
              <a:extLst>
                <a:ext uri="{FF2B5EF4-FFF2-40B4-BE49-F238E27FC236}">
                  <a16:creationId xmlns:a16="http://schemas.microsoft.com/office/drawing/2014/main" id="{9D46A161-3A19-BD6D-3B1B-603D501A4EAD}"/>
                </a:ext>
              </a:extLst>
            </p:cNvPr>
            <p:cNvSpPr/>
            <p:nvPr/>
          </p:nvSpPr>
          <p:spPr>
            <a:xfrm>
              <a:off x="3278324" y="15211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8" name="Freeform 340">
              <a:extLst>
                <a:ext uri="{FF2B5EF4-FFF2-40B4-BE49-F238E27FC236}">
                  <a16:creationId xmlns:a16="http://schemas.microsoft.com/office/drawing/2014/main" id="{9476828B-C353-432B-8051-3035D7050856}"/>
                </a:ext>
              </a:extLst>
            </p:cNvPr>
            <p:cNvSpPr/>
            <p:nvPr/>
          </p:nvSpPr>
          <p:spPr>
            <a:xfrm>
              <a:off x="3308540" y="14909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89" name="Freeform 341">
              <a:extLst>
                <a:ext uri="{FF2B5EF4-FFF2-40B4-BE49-F238E27FC236}">
                  <a16:creationId xmlns:a16="http://schemas.microsoft.com/office/drawing/2014/main" id="{644D611D-4643-DF31-9AAA-1B77516AC4B5}"/>
                </a:ext>
              </a:extLst>
            </p:cNvPr>
            <p:cNvSpPr/>
            <p:nvPr/>
          </p:nvSpPr>
          <p:spPr>
            <a:xfrm>
              <a:off x="3285878"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0" name="Freeform 342">
              <a:extLst>
                <a:ext uri="{FF2B5EF4-FFF2-40B4-BE49-F238E27FC236}">
                  <a16:creationId xmlns:a16="http://schemas.microsoft.com/office/drawing/2014/main" id="{0FEE175F-8D45-B530-E00F-741BF730DFE9}"/>
                </a:ext>
              </a:extLst>
            </p:cNvPr>
            <p:cNvSpPr/>
            <p:nvPr/>
          </p:nvSpPr>
          <p:spPr>
            <a:xfrm>
              <a:off x="3316094"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1" name="Freeform 343">
              <a:extLst>
                <a:ext uri="{FF2B5EF4-FFF2-40B4-BE49-F238E27FC236}">
                  <a16:creationId xmlns:a16="http://schemas.microsoft.com/office/drawing/2014/main" id="{BACC2B99-C503-5C8C-C129-4C212644AC68}"/>
                </a:ext>
              </a:extLst>
            </p:cNvPr>
            <p:cNvSpPr/>
            <p:nvPr/>
          </p:nvSpPr>
          <p:spPr>
            <a:xfrm>
              <a:off x="3371995"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2" name="Freeform 344">
              <a:extLst>
                <a:ext uri="{FF2B5EF4-FFF2-40B4-BE49-F238E27FC236}">
                  <a16:creationId xmlns:a16="http://schemas.microsoft.com/office/drawing/2014/main" id="{BAE9BEE2-0B87-A12F-4257-8FE29156209A}"/>
                </a:ext>
              </a:extLst>
            </p:cNvPr>
            <p:cNvSpPr/>
            <p:nvPr/>
          </p:nvSpPr>
          <p:spPr>
            <a:xfrm>
              <a:off x="3402211"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3" name="Freeform 345">
              <a:extLst>
                <a:ext uri="{FF2B5EF4-FFF2-40B4-BE49-F238E27FC236}">
                  <a16:creationId xmlns:a16="http://schemas.microsoft.com/office/drawing/2014/main" id="{33F31EFD-4D5F-F60F-8568-81215F4F492B}"/>
                </a:ext>
              </a:extLst>
            </p:cNvPr>
            <p:cNvSpPr/>
            <p:nvPr/>
          </p:nvSpPr>
          <p:spPr>
            <a:xfrm>
              <a:off x="3381060"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4" name="Freeform 346">
              <a:extLst>
                <a:ext uri="{FF2B5EF4-FFF2-40B4-BE49-F238E27FC236}">
                  <a16:creationId xmlns:a16="http://schemas.microsoft.com/office/drawing/2014/main" id="{8A2DF016-5B3C-4718-0398-A26211B88709}"/>
                </a:ext>
              </a:extLst>
            </p:cNvPr>
            <p:cNvSpPr/>
            <p:nvPr/>
          </p:nvSpPr>
          <p:spPr>
            <a:xfrm>
              <a:off x="3411276"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5" name="Freeform 347">
              <a:extLst>
                <a:ext uri="{FF2B5EF4-FFF2-40B4-BE49-F238E27FC236}">
                  <a16:creationId xmlns:a16="http://schemas.microsoft.com/office/drawing/2014/main" id="{47A4E1E8-CF45-A77A-5602-3053A5963F53}"/>
                </a:ext>
              </a:extLst>
            </p:cNvPr>
            <p:cNvSpPr/>
            <p:nvPr/>
          </p:nvSpPr>
          <p:spPr>
            <a:xfrm>
              <a:off x="3388614"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6" name="Freeform 348">
              <a:extLst>
                <a:ext uri="{FF2B5EF4-FFF2-40B4-BE49-F238E27FC236}">
                  <a16:creationId xmlns:a16="http://schemas.microsoft.com/office/drawing/2014/main" id="{9BA362F1-337B-07EB-4B66-68F7020A8031}"/>
                </a:ext>
              </a:extLst>
            </p:cNvPr>
            <p:cNvSpPr/>
            <p:nvPr/>
          </p:nvSpPr>
          <p:spPr>
            <a:xfrm>
              <a:off x="3418830"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7" name="Freeform 349">
              <a:extLst>
                <a:ext uri="{FF2B5EF4-FFF2-40B4-BE49-F238E27FC236}">
                  <a16:creationId xmlns:a16="http://schemas.microsoft.com/office/drawing/2014/main" id="{D5A6ACAF-934F-4CED-E989-F84A27A73610}"/>
                </a:ext>
              </a:extLst>
            </p:cNvPr>
            <p:cNvSpPr/>
            <p:nvPr/>
          </p:nvSpPr>
          <p:spPr>
            <a:xfrm>
              <a:off x="3411276"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8" name="Freeform 350">
              <a:extLst>
                <a:ext uri="{FF2B5EF4-FFF2-40B4-BE49-F238E27FC236}">
                  <a16:creationId xmlns:a16="http://schemas.microsoft.com/office/drawing/2014/main" id="{10BE93FB-A8D0-F88D-FF81-C59D5E85B64A}"/>
                </a:ext>
              </a:extLst>
            </p:cNvPr>
            <p:cNvSpPr/>
            <p:nvPr/>
          </p:nvSpPr>
          <p:spPr>
            <a:xfrm>
              <a:off x="3441492"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99" name="Freeform 351">
              <a:extLst>
                <a:ext uri="{FF2B5EF4-FFF2-40B4-BE49-F238E27FC236}">
                  <a16:creationId xmlns:a16="http://schemas.microsoft.com/office/drawing/2014/main" id="{7C1D4ECE-7685-8B04-67B3-4119BCFD789C}"/>
                </a:ext>
              </a:extLst>
            </p:cNvPr>
            <p:cNvSpPr/>
            <p:nvPr/>
          </p:nvSpPr>
          <p:spPr>
            <a:xfrm>
              <a:off x="3514011" y="19807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0" name="Freeform 352">
              <a:extLst>
                <a:ext uri="{FF2B5EF4-FFF2-40B4-BE49-F238E27FC236}">
                  <a16:creationId xmlns:a16="http://schemas.microsoft.com/office/drawing/2014/main" id="{68876996-9BB0-FD2B-4214-2A7A8C0BA061}"/>
                </a:ext>
              </a:extLst>
            </p:cNvPr>
            <p:cNvSpPr/>
            <p:nvPr/>
          </p:nvSpPr>
          <p:spPr>
            <a:xfrm>
              <a:off x="3544228" y="19505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1" name="Freeform 353">
              <a:extLst>
                <a:ext uri="{FF2B5EF4-FFF2-40B4-BE49-F238E27FC236}">
                  <a16:creationId xmlns:a16="http://schemas.microsoft.com/office/drawing/2014/main" id="{2BC43E23-48A9-88CD-CFAC-772E02A0C3E8}"/>
                </a:ext>
              </a:extLst>
            </p:cNvPr>
            <p:cNvSpPr/>
            <p:nvPr/>
          </p:nvSpPr>
          <p:spPr>
            <a:xfrm>
              <a:off x="3609193"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2" name="Freeform 354">
              <a:extLst>
                <a:ext uri="{FF2B5EF4-FFF2-40B4-BE49-F238E27FC236}">
                  <a16:creationId xmlns:a16="http://schemas.microsoft.com/office/drawing/2014/main" id="{08F3EE95-7E18-E36F-B8D9-C0380B7B8F01}"/>
                </a:ext>
              </a:extLst>
            </p:cNvPr>
            <p:cNvSpPr/>
            <p:nvPr/>
          </p:nvSpPr>
          <p:spPr>
            <a:xfrm>
              <a:off x="363940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3" name="Freeform 355">
              <a:extLst>
                <a:ext uri="{FF2B5EF4-FFF2-40B4-BE49-F238E27FC236}">
                  <a16:creationId xmlns:a16="http://schemas.microsoft.com/office/drawing/2014/main" id="{2430BBF9-45EB-DF0F-A61A-12B24F88FC66}"/>
                </a:ext>
              </a:extLst>
            </p:cNvPr>
            <p:cNvSpPr/>
            <p:nvPr/>
          </p:nvSpPr>
          <p:spPr>
            <a:xfrm>
              <a:off x="3616747" y="21938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4" name="Freeform 356">
              <a:extLst>
                <a:ext uri="{FF2B5EF4-FFF2-40B4-BE49-F238E27FC236}">
                  <a16:creationId xmlns:a16="http://schemas.microsoft.com/office/drawing/2014/main" id="{571C89DB-B92D-1777-638A-6343542AF0CA}"/>
                </a:ext>
              </a:extLst>
            </p:cNvPr>
            <p:cNvSpPr/>
            <p:nvPr/>
          </p:nvSpPr>
          <p:spPr>
            <a:xfrm>
              <a:off x="3646963" y="21636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5" name="Freeform 357">
              <a:extLst>
                <a:ext uri="{FF2B5EF4-FFF2-40B4-BE49-F238E27FC236}">
                  <a16:creationId xmlns:a16="http://schemas.microsoft.com/office/drawing/2014/main" id="{206C7383-12AA-D5D1-93E8-F1BCC40E8FA8}"/>
                </a:ext>
              </a:extLst>
            </p:cNvPr>
            <p:cNvSpPr/>
            <p:nvPr/>
          </p:nvSpPr>
          <p:spPr>
            <a:xfrm>
              <a:off x="366358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6" name="Freeform 358">
              <a:extLst>
                <a:ext uri="{FF2B5EF4-FFF2-40B4-BE49-F238E27FC236}">
                  <a16:creationId xmlns:a16="http://schemas.microsoft.com/office/drawing/2014/main" id="{FB02324D-F850-1F3C-9400-5CBC748D864B}"/>
                </a:ext>
              </a:extLst>
            </p:cNvPr>
            <p:cNvSpPr/>
            <p:nvPr/>
          </p:nvSpPr>
          <p:spPr>
            <a:xfrm>
              <a:off x="3693799"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7" name="Freeform 359">
              <a:extLst>
                <a:ext uri="{FF2B5EF4-FFF2-40B4-BE49-F238E27FC236}">
                  <a16:creationId xmlns:a16="http://schemas.microsoft.com/office/drawing/2014/main" id="{948AD8B0-A1FF-8281-4422-47E7EFF968F9}"/>
                </a:ext>
              </a:extLst>
            </p:cNvPr>
            <p:cNvSpPr/>
            <p:nvPr/>
          </p:nvSpPr>
          <p:spPr>
            <a:xfrm>
              <a:off x="377387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8" name="Freeform 360">
              <a:extLst>
                <a:ext uri="{FF2B5EF4-FFF2-40B4-BE49-F238E27FC236}">
                  <a16:creationId xmlns:a16="http://schemas.microsoft.com/office/drawing/2014/main" id="{E710F8E1-3857-12AF-896C-6AB1897FE4E6}"/>
                </a:ext>
              </a:extLst>
            </p:cNvPr>
            <p:cNvSpPr/>
            <p:nvPr/>
          </p:nvSpPr>
          <p:spPr>
            <a:xfrm>
              <a:off x="3804088"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09" name="Freeform 361">
              <a:extLst>
                <a:ext uri="{FF2B5EF4-FFF2-40B4-BE49-F238E27FC236}">
                  <a16:creationId xmlns:a16="http://schemas.microsoft.com/office/drawing/2014/main" id="{37544A1C-0236-1DA5-EBCD-5B11E85D7714}"/>
                </a:ext>
              </a:extLst>
            </p:cNvPr>
            <p:cNvSpPr/>
            <p:nvPr/>
          </p:nvSpPr>
          <p:spPr>
            <a:xfrm>
              <a:off x="3915889" y="23858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0" name="Freeform 362">
              <a:extLst>
                <a:ext uri="{FF2B5EF4-FFF2-40B4-BE49-F238E27FC236}">
                  <a16:creationId xmlns:a16="http://schemas.microsoft.com/office/drawing/2014/main" id="{B036B03C-F99A-3F30-E831-A2BC26018DE5}"/>
                </a:ext>
              </a:extLst>
            </p:cNvPr>
            <p:cNvSpPr/>
            <p:nvPr/>
          </p:nvSpPr>
          <p:spPr>
            <a:xfrm>
              <a:off x="3946105" y="23556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1" name="Freeform 363">
              <a:extLst>
                <a:ext uri="{FF2B5EF4-FFF2-40B4-BE49-F238E27FC236}">
                  <a16:creationId xmlns:a16="http://schemas.microsoft.com/office/drawing/2014/main" id="{8B9FEBD4-157A-E793-B0CC-5B92E5EEAA9C}"/>
                </a:ext>
              </a:extLst>
            </p:cNvPr>
            <p:cNvSpPr/>
            <p:nvPr/>
          </p:nvSpPr>
          <p:spPr>
            <a:xfrm>
              <a:off x="4246758" y="28938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2" name="Freeform 364">
              <a:extLst>
                <a:ext uri="{FF2B5EF4-FFF2-40B4-BE49-F238E27FC236}">
                  <a16:creationId xmlns:a16="http://schemas.microsoft.com/office/drawing/2014/main" id="{E7D3E716-0B9D-ED18-67FF-33BC70EA4A42}"/>
                </a:ext>
              </a:extLst>
            </p:cNvPr>
            <p:cNvSpPr/>
            <p:nvPr/>
          </p:nvSpPr>
          <p:spPr>
            <a:xfrm>
              <a:off x="4276974" y="28636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3" name="Freeform 365">
              <a:extLst>
                <a:ext uri="{FF2B5EF4-FFF2-40B4-BE49-F238E27FC236}">
                  <a16:creationId xmlns:a16="http://schemas.microsoft.com/office/drawing/2014/main" id="{B81082E7-3890-FD4E-1BB2-2E7361F1BFDF}"/>
                </a:ext>
              </a:extLst>
            </p:cNvPr>
            <p:cNvSpPr/>
            <p:nvPr/>
          </p:nvSpPr>
          <p:spPr>
            <a:xfrm>
              <a:off x="4317766" y="29225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4" name="Freeform 366">
              <a:extLst>
                <a:ext uri="{FF2B5EF4-FFF2-40B4-BE49-F238E27FC236}">
                  <a16:creationId xmlns:a16="http://schemas.microsoft.com/office/drawing/2014/main" id="{A62A2AA6-7DC2-CA6F-E864-4783F8147E36}"/>
                </a:ext>
              </a:extLst>
            </p:cNvPr>
            <p:cNvSpPr/>
            <p:nvPr/>
          </p:nvSpPr>
          <p:spPr>
            <a:xfrm>
              <a:off x="4347983" y="28923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5" name="Freeform 367">
              <a:extLst>
                <a:ext uri="{FF2B5EF4-FFF2-40B4-BE49-F238E27FC236}">
                  <a16:creationId xmlns:a16="http://schemas.microsoft.com/office/drawing/2014/main" id="{184D0E8E-47D4-9315-71DB-F60CE730D6D4}"/>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6" name="Freeform 368">
              <a:extLst>
                <a:ext uri="{FF2B5EF4-FFF2-40B4-BE49-F238E27FC236}">
                  <a16:creationId xmlns:a16="http://schemas.microsoft.com/office/drawing/2014/main" id="{76CF6472-A44E-07F6-5387-53C9880A3B1B}"/>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7" name="Freeform 369">
              <a:extLst>
                <a:ext uri="{FF2B5EF4-FFF2-40B4-BE49-F238E27FC236}">
                  <a16:creationId xmlns:a16="http://schemas.microsoft.com/office/drawing/2014/main" id="{A5CF68FB-2862-24FC-4139-ED81A9AB174D}"/>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8" name="Freeform 370">
              <a:extLst>
                <a:ext uri="{FF2B5EF4-FFF2-40B4-BE49-F238E27FC236}">
                  <a16:creationId xmlns:a16="http://schemas.microsoft.com/office/drawing/2014/main" id="{ED432900-23A4-A321-939D-E1A6AB771929}"/>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19" name="Freeform 371">
              <a:extLst>
                <a:ext uri="{FF2B5EF4-FFF2-40B4-BE49-F238E27FC236}">
                  <a16:creationId xmlns:a16="http://schemas.microsoft.com/office/drawing/2014/main" id="{96654146-AE18-F29C-227A-1600B1F45B25}"/>
                </a:ext>
              </a:extLst>
            </p:cNvPr>
            <p:cNvSpPr/>
            <p:nvPr/>
          </p:nvSpPr>
          <p:spPr>
            <a:xfrm>
              <a:off x="4538346" y="30419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0" name="Freeform 372">
              <a:extLst>
                <a:ext uri="{FF2B5EF4-FFF2-40B4-BE49-F238E27FC236}">
                  <a16:creationId xmlns:a16="http://schemas.microsoft.com/office/drawing/2014/main" id="{1B14D4C0-EEC6-0A6F-67F5-D502F344A2AD}"/>
                </a:ext>
              </a:extLst>
            </p:cNvPr>
            <p:cNvSpPr/>
            <p:nvPr/>
          </p:nvSpPr>
          <p:spPr>
            <a:xfrm>
              <a:off x="4568562" y="30117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1" name="Freeform 373">
              <a:extLst>
                <a:ext uri="{FF2B5EF4-FFF2-40B4-BE49-F238E27FC236}">
                  <a16:creationId xmlns:a16="http://schemas.microsoft.com/office/drawing/2014/main" id="{CEAFAA69-FF63-213F-73B0-2215A7A14964}"/>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2" name="Freeform 374">
              <a:extLst>
                <a:ext uri="{FF2B5EF4-FFF2-40B4-BE49-F238E27FC236}">
                  <a16:creationId xmlns:a16="http://schemas.microsoft.com/office/drawing/2014/main" id="{7CB7787B-F7B9-0BCE-02D2-1E0427E7B3C3}"/>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3" name="Freeform 375">
              <a:extLst>
                <a:ext uri="{FF2B5EF4-FFF2-40B4-BE49-F238E27FC236}">
                  <a16:creationId xmlns:a16="http://schemas.microsoft.com/office/drawing/2014/main" id="{A8B3BA1E-985A-4824-0855-6F1479A71A5F}"/>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4" name="Freeform 376">
              <a:extLst>
                <a:ext uri="{FF2B5EF4-FFF2-40B4-BE49-F238E27FC236}">
                  <a16:creationId xmlns:a16="http://schemas.microsoft.com/office/drawing/2014/main" id="{CBD47BFF-F0F8-DC46-AB2D-98C76BA503E8}"/>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5" name="Freeform 377">
              <a:extLst>
                <a:ext uri="{FF2B5EF4-FFF2-40B4-BE49-F238E27FC236}">
                  <a16:creationId xmlns:a16="http://schemas.microsoft.com/office/drawing/2014/main" id="{4A8E658E-F2E0-12FC-EF37-971690CC33DC}"/>
                </a:ext>
              </a:extLst>
            </p:cNvPr>
            <p:cNvSpPr/>
            <p:nvPr/>
          </p:nvSpPr>
          <p:spPr>
            <a:xfrm>
              <a:off x="4908496" y="33881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6" name="Freeform 378">
              <a:extLst>
                <a:ext uri="{FF2B5EF4-FFF2-40B4-BE49-F238E27FC236}">
                  <a16:creationId xmlns:a16="http://schemas.microsoft.com/office/drawing/2014/main" id="{5760CBB4-A209-5281-1C83-56F1330BF80D}"/>
                </a:ext>
              </a:extLst>
            </p:cNvPr>
            <p:cNvSpPr/>
            <p:nvPr/>
          </p:nvSpPr>
          <p:spPr>
            <a:xfrm>
              <a:off x="4938712" y="33579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7" name="Freeform 379">
              <a:extLst>
                <a:ext uri="{FF2B5EF4-FFF2-40B4-BE49-F238E27FC236}">
                  <a16:creationId xmlns:a16="http://schemas.microsoft.com/office/drawing/2014/main" id="{CC6C8CCF-B4CF-2E6E-BBE9-D7C478E0C410}"/>
                </a:ext>
              </a:extLst>
            </p:cNvPr>
            <p:cNvSpPr/>
            <p:nvPr/>
          </p:nvSpPr>
          <p:spPr>
            <a:xfrm>
              <a:off x="5003677" y="35862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8" name="Freeform 380">
              <a:extLst>
                <a:ext uri="{FF2B5EF4-FFF2-40B4-BE49-F238E27FC236}">
                  <a16:creationId xmlns:a16="http://schemas.microsoft.com/office/drawing/2014/main" id="{5E511B0C-EA66-095D-EC99-DA84E08C8C42}"/>
                </a:ext>
              </a:extLst>
            </p:cNvPr>
            <p:cNvSpPr/>
            <p:nvPr/>
          </p:nvSpPr>
          <p:spPr>
            <a:xfrm>
              <a:off x="5033894" y="355598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29" name="Freeform 381">
              <a:extLst>
                <a:ext uri="{FF2B5EF4-FFF2-40B4-BE49-F238E27FC236}">
                  <a16:creationId xmlns:a16="http://schemas.microsoft.com/office/drawing/2014/main" id="{C2DFE196-F489-3246-2A75-33375F73207B}"/>
                </a:ext>
              </a:extLst>
            </p:cNvPr>
            <p:cNvSpPr/>
            <p:nvPr/>
          </p:nvSpPr>
          <p:spPr>
            <a:xfrm>
              <a:off x="5286200" y="36194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0" name="Freeform 382">
              <a:extLst>
                <a:ext uri="{FF2B5EF4-FFF2-40B4-BE49-F238E27FC236}">
                  <a16:creationId xmlns:a16="http://schemas.microsoft.com/office/drawing/2014/main" id="{4DCD0990-70AC-EC0C-A00B-988B4EF56178}"/>
                </a:ext>
              </a:extLst>
            </p:cNvPr>
            <p:cNvSpPr/>
            <p:nvPr/>
          </p:nvSpPr>
          <p:spPr>
            <a:xfrm>
              <a:off x="5316417" y="35892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1" name="Freeform 383">
              <a:extLst>
                <a:ext uri="{FF2B5EF4-FFF2-40B4-BE49-F238E27FC236}">
                  <a16:creationId xmlns:a16="http://schemas.microsoft.com/office/drawing/2014/main" id="{1A92E759-359A-BE9A-DB0A-41EA2D854BFB}"/>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2" name="Freeform 384">
              <a:extLst>
                <a:ext uri="{FF2B5EF4-FFF2-40B4-BE49-F238E27FC236}">
                  <a16:creationId xmlns:a16="http://schemas.microsoft.com/office/drawing/2014/main" id="{71BE5DC1-E894-E81A-DD63-F4BE1B83C9D5}"/>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3" name="Freeform 385">
              <a:extLst>
                <a:ext uri="{FF2B5EF4-FFF2-40B4-BE49-F238E27FC236}">
                  <a16:creationId xmlns:a16="http://schemas.microsoft.com/office/drawing/2014/main" id="{4E707E81-6D48-1683-E359-1DEFFE0F88D6}"/>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4" name="Freeform 386">
              <a:extLst>
                <a:ext uri="{FF2B5EF4-FFF2-40B4-BE49-F238E27FC236}">
                  <a16:creationId xmlns:a16="http://schemas.microsoft.com/office/drawing/2014/main" id="{846FBFDB-24EA-9B17-F23C-BA168D376572}"/>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5" name="Freeform 387">
              <a:extLst>
                <a:ext uri="{FF2B5EF4-FFF2-40B4-BE49-F238E27FC236}">
                  <a16:creationId xmlns:a16="http://schemas.microsoft.com/office/drawing/2014/main" id="{99658512-9454-1A9F-8967-206FD7ED62EB}"/>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6" name="Freeform 388">
              <a:extLst>
                <a:ext uri="{FF2B5EF4-FFF2-40B4-BE49-F238E27FC236}">
                  <a16:creationId xmlns:a16="http://schemas.microsoft.com/office/drawing/2014/main" id="{F5B0CA59-F801-3BE3-484C-171478DB6A87}"/>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7" name="Freeform 389">
              <a:extLst>
                <a:ext uri="{FF2B5EF4-FFF2-40B4-BE49-F238E27FC236}">
                  <a16:creationId xmlns:a16="http://schemas.microsoft.com/office/drawing/2014/main" id="{E70B436C-8575-7CDB-6D1C-B5DC9B234035}"/>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8" name="Freeform 390">
              <a:extLst>
                <a:ext uri="{FF2B5EF4-FFF2-40B4-BE49-F238E27FC236}">
                  <a16:creationId xmlns:a16="http://schemas.microsoft.com/office/drawing/2014/main" id="{74363809-8CB2-677E-ACAF-3EB386D67AEA}"/>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39" name="Freeform 391">
              <a:extLst>
                <a:ext uri="{FF2B5EF4-FFF2-40B4-BE49-F238E27FC236}">
                  <a16:creationId xmlns:a16="http://schemas.microsoft.com/office/drawing/2014/main" id="{B6EFD29A-338F-CA1B-4D47-93D38A7AED9A}"/>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0" name="Freeform 392">
              <a:extLst>
                <a:ext uri="{FF2B5EF4-FFF2-40B4-BE49-F238E27FC236}">
                  <a16:creationId xmlns:a16="http://schemas.microsoft.com/office/drawing/2014/main" id="{DB37483C-4124-592A-993C-6E0E1FCDC025}"/>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1" name="Freeform 393">
              <a:extLst>
                <a:ext uri="{FF2B5EF4-FFF2-40B4-BE49-F238E27FC236}">
                  <a16:creationId xmlns:a16="http://schemas.microsoft.com/office/drawing/2014/main" id="{50E0E832-039B-3C42-DA1B-1E910D49AACE}"/>
                </a:ext>
              </a:extLst>
            </p:cNvPr>
            <p:cNvSpPr/>
            <p:nvPr/>
          </p:nvSpPr>
          <p:spPr>
            <a:xfrm>
              <a:off x="6389097"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2" name="Freeform 394">
              <a:extLst>
                <a:ext uri="{FF2B5EF4-FFF2-40B4-BE49-F238E27FC236}">
                  <a16:creationId xmlns:a16="http://schemas.microsoft.com/office/drawing/2014/main" id="{A6796E2C-914F-7E7E-23BA-2453E075FF29}"/>
                </a:ext>
              </a:extLst>
            </p:cNvPr>
            <p:cNvSpPr/>
            <p:nvPr/>
          </p:nvSpPr>
          <p:spPr>
            <a:xfrm>
              <a:off x="6419313"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3" name="Freeform 395">
              <a:extLst>
                <a:ext uri="{FF2B5EF4-FFF2-40B4-BE49-F238E27FC236}">
                  <a16:creationId xmlns:a16="http://schemas.microsoft.com/office/drawing/2014/main" id="{877CD151-EF44-36A3-AEF5-BE5682F15A49}"/>
                </a:ext>
              </a:extLst>
            </p:cNvPr>
            <p:cNvSpPr/>
            <p:nvPr/>
          </p:nvSpPr>
          <p:spPr>
            <a:xfrm>
              <a:off x="6562841"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4" name="Freeform 396">
              <a:extLst>
                <a:ext uri="{FF2B5EF4-FFF2-40B4-BE49-F238E27FC236}">
                  <a16:creationId xmlns:a16="http://schemas.microsoft.com/office/drawing/2014/main" id="{D8952D48-B6B9-08E8-EC4C-4960A167E242}"/>
                </a:ext>
              </a:extLst>
            </p:cNvPr>
            <p:cNvSpPr/>
            <p:nvPr/>
          </p:nvSpPr>
          <p:spPr>
            <a:xfrm>
              <a:off x="6593057"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5" name="Freeform 397">
              <a:extLst>
                <a:ext uri="{FF2B5EF4-FFF2-40B4-BE49-F238E27FC236}">
                  <a16:creationId xmlns:a16="http://schemas.microsoft.com/office/drawing/2014/main" id="{92070B95-8D15-9DE6-BE2D-42383639C9A9}"/>
                </a:ext>
              </a:extLst>
            </p:cNvPr>
            <p:cNvSpPr/>
            <p:nvPr/>
          </p:nvSpPr>
          <p:spPr>
            <a:xfrm>
              <a:off x="6633850"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6" name="Freeform 398">
              <a:extLst>
                <a:ext uri="{FF2B5EF4-FFF2-40B4-BE49-F238E27FC236}">
                  <a16:creationId xmlns:a16="http://schemas.microsoft.com/office/drawing/2014/main" id="{28C25021-EC1C-D066-1563-ECD0FF65A194}"/>
                </a:ext>
              </a:extLst>
            </p:cNvPr>
            <p:cNvSpPr/>
            <p:nvPr/>
          </p:nvSpPr>
          <p:spPr>
            <a:xfrm>
              <a:off x="6664066"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7" name="Freeform 399">
              <a:extLst>
                <a:ext uri="{FF2B5EF4-FFF2-40B4-BE49-F238E27FC236}">
                  <a16:creationId xmlns:a16="http://schemas.microsoft.com/office/drawing/2014/main" id="{3982F1D4-A5D1-CC82-B12E-3AA6BA6714B7}"/>
                </a:ext>
              </a:extLst>
            </p:cNvPr>
            <p:cNvSpPr/>
            <p:nvPr/>
          </p:nvSpPr>
          <p:spPr>
            <a:xfrm>
              <a:off x="6641404"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8" name="Freeform 400">
              <a:extLst>
                <a:ext uri="{FF2B5EF4-FFF2-40B4-BE49-F238E27FC236}">
                  <a16:creationId xmlns:a16="http://schemas.microsoft.com/office/drawing/2014/main" id="{6420AB90-5AF3-FB10-6ED1-B2C429A203C7}"/>
                </a:ext>
              </a:extLst>
            </p:cNvPr>
            <p:cNvSpPr/>
            <p:nvPr/>
          </p:nvSpPr>
          <p:spPr>
            <a:xfrm>
              <a:off x="6671620"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49" name="Freeform 401">
              <a:extLst>
                <a:ext uri="{FF2B5EF4-FFF2-40B4-BE49-F238E27FC236}">
                  <a16:creationId xmlns:a16="http://schemas.microsoft.com/office/drawing/2014/main" id="{86E521DE-9B26-5E45-A1C7-A40BB554DF1F}"/>
                </a:ext>
              </a:extLst>
            </p:cNvPr>
            <p:cNvSpPr/>
            <p:nvPr/>
          </p:nvSpPr>
          <p:spPr>
            <a:xfrm>
              <a:off x="6917883"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0" name="Freeform 402">
              <a:extLst>
                <a:ext uri="{FF2B5EF4-FFF2-40B4-BE49-F238E27FC236}">
                  <a16:creationId xmlns:a16="http://schemas.microsoft.com/office/drawing/2014/main" id="{2A535C47-3D52-D59D-8911-B9536506E489}"/>
                </a:ext>
              </a:extLst>
            </p:cNvPr>
            <p:cNvSpPr/>
            <p:nvPr/>
          </p:nvSpPr>
          <p:spPr>
            <a:xfrm>
              <a:off x="6948100"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1" name="Freeform 403">
              <a:extLst>
                <a:ext uri="{FF2B5EF4-FFF2-40B4-BE49-F238E27FC236}">
                  <a16:creationId xmlns:a16="http://schemas.microsoft.com/office/drawing/2014/main" id="{E7B620CB-7193-556C-8BA0-2914B9A01C33}"/>
                </a:ext>
              </a:extLst>
            </p:cNvPr>
            <p:cNvSpPr/>
            <p:nvPr/>
          </p:nvSpPr>
          <p:spPr>
            <a:xfrm>
              <a:off x="6979827"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2" name="Freeform 404">
              <a:extLst>
                <a:ext uri="{FF2B5EF4-FFF2-40B4-BE49-F238E27FC236}">
                  <a16:creationId xmlns:a16="http://schemas.microsoft.com/office/drawing/2014/main" id="{CFCDC141-F16E-283E-4772-218379E8D1A1}"/>
                </a:ext>
              </a:extLst>
            </p:cNvPr>
            <p:cNvSpPr/>
            <p:nvPr/>
          </p:nvSpPr>
          <p:spPr>
            <a:xfrm>
              <a:off x="7010043"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3" name="Freeform 405">
              <a:extLst>
                <a:ext uri="{FF2B5EF4-FFF2-40B4-BE49-F238E27FC236}">
                  <a16:creationId xmlns:a16="http://schemas.microsoft.com/office/drawing/2014/main" id="{C543FC91-4915-9F39-17B0-0061DE071E11}"/>
                </a:ext>
              </a:extLst>
            </p:cNvPr>
            <p:cNvSpPr/>
            <p:nvPr/>
          </p:nvSpPr>
          <p:spPr>
            <a:xfrm>
              <a:off x="7082562"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4" name="Freeform 406">
              <a:extLst>
                <a:ext uri="{FF2B5EF4-FFF2-40B4-BE49-F238E27FC236}">
                  <a16:creationId xmlns:a16="http://schemas.microsoft.com/office/drawing/2014/main" id="{79C18481-E452-DE6E-BD45-2CACC5669EEF}"/>
                </a:ext>
              </a:extLst>
            </p:cNvPr>
            <p:cNvSpPr/>
            <p:nvPr/>
          </p:nvSpPr>
          <p:spPr>
            <a:xfrm>
              <a:off x="7112779"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5" name="Freeform 407">
              <a:extLst>
                <a:ext uri="{FF2B5EF4-FFF2-40B4-BE49-F238E27FC236}">
                  <a16:creationId xmlns:a16="http://schemas.microsoft.com/office/drawing/2014/main" id="{66022BC4-6734-744D-622A-C7DEB0816EB1}"/>
                </a:ext>
              </a:extLst>
            </p:cNvPr>
            <p:cNvSpPr/>
            <p:nvPr/>
          </p:nvSpPr>
          <p:spPr>
            <a:xfrm>
              <a:off x="7531275"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6" name="Freeform 408">
              <a:extLst>
                <a:ext uri="{FF2B5EF4-FFF2-40B4-BE49-F238E27FC236}">
                  <a16:creationId xmlns:a16="http://schemas.microsoft.com/office/drawing/2014/main" id="{33C16F7F-B425-F288-0253-44AABD95A83D}"/>
                </a:ext>
              </a:extLst>
            </p:cNvPr>
            <p:cNvSpPr/>
            <p:nvPr/>
          </p:nvSpPr>
          <p:spPr>
            <a:xfrm>
              <a:off x="7561491"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7" name="Freeform 409">
              <a:extLst>
                <a:ext uri="{FF2B5EF4-FFF2-40B4-BE49-F238E27FC236}">
                  <a16:creationId xmlns:a16="http://schemas.microsoft.com/office/drawing/2014/main" id="{75044037-8F8D-5CA6-17BF-C65530FCE33A}"/>
                </a:ext>
              </a:extLst>
            </p:cNvPr>
            <p:cNvSpPr/>
            <p:nvPr/>
          </p:nvSpPr>
          <p:spPr>
            <a:xfrm>
              <a:off x="8996768"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58" name="Freeform 410">
              <a:extLst>
                <a:ext uri="{FF2B5EF4-FFF2-40B4-BE49-F238E27FC236}">
                  <a16:creationId xmlns:a16="http://schemas.microsoft.com/office/drawing/2014/main" id="{A000AE8F-F8A3-85AA-094D-F8FC7B273CE2}"/>
                </a:ext>
              </a:extLst>
            </p:cNvPr>
            <p:cNvSpPr/>
            <p:nvPr/>
          </p:nvSpPr>
          <p:spPr>
            <a:xfrm>
              <a:off x="9026984"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3459" name="Graphic 4">
            <a:extLst>
              <a:ext uri="{FF2B5EF4-FFF2-40B4-BE49-F238E27FC236}">
                <a16:creationId xmlns:a16="http://schemas.microsoft.com/office/drawing/2014/main" id="{E76CACD5-1DC5-EB83-4892-4D43F8F54281}"/>
              </a:ext>
            </a:extLst>
          </p:cNvPr>
          <p:cNvGrpSpPr/>
          <p:nvPr/>
        </p:nvGrpSpPr>
        <p:grpSpPr>
          <a:xfrm>
            <a:off x="770980" y="2348324"/>
            <a:ext cx="5198314" cy="3075106"/>
            <a:chOff x="2741984" y="969378"/>
            <a:chExt cx="7359191" cy="3876133"/>
          </a:xfrm>
        </p:grpSpPr>
        <p:sp>
          <p:nvSpPr>
            <p:cNvPr id="3460" name="Freeform 5">
              <a:extLst>
                <a:ext uri="{FF2B5EF4-FFF2-40B4-BE49-F238E27FC236}">
                  <a16:creationId xmlns:a16="http://schemas.microsoft.com/office/drawing/2014/main" id="{05229CC4-E871-1D4A-7B87-D5DF184DD5B0}"/>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1" name="Freeform 6">
              <a:extLst>
                <a:ext uri="{FF2B5EF4-FFF2-40B4-BE49-F238E27FC236}">
                  <a16:creationId xmlns:a16="http://schemas.microsoft.com/office/drawing/2014/main" id="{81154F4F-078D-7A8A-AEA7-F66D92FFC51E}"/>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2" name="Freeform 7">
              <a:extLst>
                <a:ext uri="{FF2B5EF4-FFF2-40B4-BE49-F238E27FC236}">
                  <a16:creationId xmlns:a16="http://schemas.microsoft.com/office/drawing/2014/main" id="{FE73DE6E-D82E-0577-D150-91A320788CC5}"/>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3" name="Freeform 8">
              <a:extLst>
                <a:ext uri="{FF2B5EF4-FFF2-40B4-BE49-F238E27FC236}">
                  <a16:creationId xmlns:a16="http://schemas.microsoft.com/office/drawing/2014/main" id="{1046A80B-5A99-34CF-38C3-4C17040B4458}"/>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4" name="Freeform 9">
              <a:extLst>
                <a:ext uri="{FF2B5EF4-FFF2-40B4-BE49-F238E27FC236}">
                  <a16:creationId xmlns:a16="http://schemas.microsoft.com/office/drawing/2014/main" id="{0676F07E-4284-8582-6784-663A94988214}"/>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5" name="Freeform 10">
              <a:extLst>
                <a:ext uri="{FF2B5EF4-FFF2-40B4-BE49-F238E27FC236}">
                  <a16:creationId xmlns:a16="http://schemas.microsoft.com/office/drawing/2014/main" id="{43BBD704-A89A-AF5E-9DAA-AB3E3C42CFA9}"/>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6" name="Freeform 11">
              <a:extLst>
                <a:ext uri="{FF2B5EF4-FFF2-40B4-BE49-F238E27FC236}">
                  <a16:creationId xmlns:a16="http://schemas.microsoft.com/office/drawing/2014/main" id="{4A8FFF6B-7CE5-EF72-A7CC-258461583FC3}"/>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7" name="Freeform 12">
              <a:extLst>
                <a:ext uri="{FF2B5EF4-FFF2-40B4-BE49-F238E27FC236}">
                  <a16:creationId xmlns:a16="http://schemas.microsoft.com/office/drawing/2014/main" id="{D4B38D7A-663C-E655-74E6-443DBDDC9F60}"/>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8" name="Freeform 13">
              <a:extLst>
                <a:ext uri="{FF2B5EF4-FFF2-40B4-BE49-F238E27FC236}">
                  <a16:creationId xmlns:a16="http://schemas.microsoft.com/office/drawing/2014/main" id="{F2102408-276A-C72E-1583-E8F0207E91E7}"/>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69" name="Freeform 14">
              <a:extLst>
                <a:ext uri="{FF2B5EF4-FFF2-40B4-BE49-F238E27FC236}">
                  <a16:creationId xmlns:a16="http://schemas.microsoft.com/office/drawing/2014/main" id="{76B607F4-CA67-BD0C-F623-C76DDD47BF91}"/>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0" name="Freeform 15">
              <a:extLst>
                <a:ext uri="{FF2B5EF4-FFF2-40B4-BE49-F238E27FC236}">
                  <a16:creationId xmlns:a16="http://schemas.microsoft.com/office/drawing/2014/main" id="{309E1397-0958-F375-DB20-DD126A57527E}"/>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1" name="Freeform 16">
              <a:extLst>
                <a:ext uri="{FF2B5EF4-FFF2-40B4-BE49-F238E27FC236}">
                  <a16:creationId xmlns:a16="http://schemas.microsoft.com/office/drawing/2014/main" id="{2A02147C-4839-BB25-47C3-89EA5C59B25B}"/>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2" name="Freeform 17">
              <a:extLst>
                <a:ext uri="{FF2B5EF4-FFF2-40B4-BE49-F238E27FC236}">
                  <a16:creationId xmlns:a16="http://schemas.microsoft.com/office/drawing/2014/main" id="{E052E388-819C-EF1A-EFC8-3FF5E982AB66}"/>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3" name="Freeform 18">
              <a:extLst>
                <a:ext uri="{FF2B5EF4-FFF2-40B4-BE49-F238E27FC236}">
                  <a16:creationId xmlns:a16="http://schemas.microsoft.com/office/drawing/2014/main" id="{F3E776F4-0FA7-FE1B-C19E-12FD91DCB9C2}"/>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4" name="Freeform 19">
              <a:extLst>
                <a:ext uri="{FF2B5EF4-FFF2-40B4-BE49-F238E27FC236}">
                  <a16:creationId xmlns:a16="http://schemas.microsoft.com/office/drawing/2014/main" id="{5A56B27F-815D-DC99-2A25-6B2ABFF6BECA}"/>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5" name="Freeform 20">
              <a:extLst>
                <a:ext uri="{FF2B5EF4-FFF2-40B4-BE49-F238E27FC236}">
                  <a16:creationId xmlns:a16="http://schemas.microsoft.com/office/drawing/2014/main" id="{2CAEC4B0-3597-76FB-562A-2FBBF2EFF32E}"/>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6" name="Freeform 21">
              <a:extLst>
                <a:ext uri="{FF2B5EF4-FFF2-40B4-BE49-F238E27FC236}">
                  <a16:creationId xmlns:a16="http://schemas.microsoft.com/office/drawing/2014/main" id="{18D36387-C0E3-A1C6-0890-E13D9D397219}"/>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7" name="Freeform 22">
              <a:extLst>
                <a:ext uri="{FF2B5EF4-FFF2-40B4-BE49-F238E27FC236}">
                  <a16:creationId xmlns:a16="http://schemas.microsoft.com/office/drawing/2014/main" id="{6D843336-BDF4-1316-3076-8BE02B011897}"/>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8" name="Freeform 23">
              <a:extLst>
                <a:ext uri="{FF2B5EF4-FFF2-40B4-BE49-F238E27FC236}">
                  <a16:creationId xmlns:a16="http://schemas.microsoft.com/office/drawing/2014/main" id="{F3D06EB0-D8F6-8C79-A2DD-9E6BE2637B03}"/>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79" name="Freeform 24">
              <a:extLst>
                <a:ext uri="{FF2B5EF4-FFF2-40B4-BE49-F238E27FC236}">
                  <a16:creationId xmlns:a16="http://schemas.microsoft.com/office/drawing/2014/main" id="{2FB3511C-7F64-6899-0C44-50EB4F01E584}"/>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0" name="Freeform 25">
              <a:extLst>
                <a:ext uri="{FF2B5EF4-FFF2-40B4-BE49-F238E27FC236}">
                  <a16:creationId xmlns:a16="http://schemas.microsoft.com/office/drawing/2014/main" id="{5BA9AFE9-03EB-C0A5-8A5A-DB21926A6C53}"/>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1" name="Freeform 26">
              <a:extLst>
                <a:ext uri="{FF2B5EF4-FFF2-40B4-BE49-F238E27FC236}">
                  <a16:creationId xmlns:a16="http://schemas.microsoft.com/office/drawing/2014/main" id="{0A2B99AE-6DC6-890F-C839-6B25D7B7D0FD}"/>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2" name="Freeform 27">
              <a:extLst>
                <a:ext uri="{FF2B5EF4-FFF2-40B4-BE49-F238E27FC236}">
                  <a16:creationId xmlns:a16="http://schemas.microsoft.com/office/drawing/2014/main" id="{2F3F9E01-4C0A-1092-C43D-268CB457EFE0}"/>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3" name="Freeform 28">
              <a:extLst>
                <a:ext uri="{FF2B5EF4-FFF2-40B4-BE49-F238E27FC236}">
                  <a16:creationId xmlns:a16="http://schemas.microsoft.com/office/drawing/2014/main" id="{903DF1A5-2DC0-A995-8DEF-503A6376253E}"/>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4" name="Freeform 29">
              <a:extLst>
                <a:ext uri="{FF2B5EF4-FFF2-40B4-BE49-F238E27FC236}">
                  <a16:creationId xmlns:a16="http://schemas.microsoft.com/office/drawing/2014/main" id="{9083AF3A-9EAA-965E-01CE-7F165F0E5B1C}"/>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5" name="Freeform 30">
              <a:extLst>
                <a:ext uri="{FF2B5EF4-FFF2-40B4-BE49-F238E27FC236}">
                  <a16:creationId xmlns:a16="http://schemas.microsoft.com/office/drawing/2014/main" id="{A8A1E9E7-9D3C-6172-8F34-3119856BCB46}"/>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6" name="Freeform 31">
              <a:extLst>
                <a:ext uri="{FF2B5EF4-FFF2-40B4-BE49-F238E27FC236}">
                  <a16:creationId xmlns:a16="http://schemas.microsoft.com/office/drawing/2014/main" id="{A01853E9-B553-7704-6376-C82392DA2038}"/>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7" name="Freeform 32">
              <a:extLst>
                <a:ext uri="{FF2B5EF4-FFF2-40B4-BE49-F238E27FC236}">
                  <a16:creationId xmlns:a16="http://schemas.microsoft.com/office/drawing/2014/main" id="{215ACE12-60A9-0658-FAD9-81A62A1C20AD}"/>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8" name="Freeform 33">
              <a:extLst>
                <a:ext uri="{FF2B5EF4-FFF2-40B4-BE49-F238E27FC236}">
                  <a16:creationId xmlns:a16="http://schemas.microsoft.com/office/drawing/2014/main" id="{993DD1B3-57D7-9AD4-67A8-A9DF1252AD9D}"/>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89" name="Freeform 34">
              <a:extLst>
                <a:ext uri="{FF2B5EF4-FFF2-40B4-BE49-F238E27FC236}">
                  <a16:creationId xmlns:a16="http://schemas.microsoft.com/office/drawing/2014/main" id="{E73FFE65-25BA-3AB3-8686-EFAFE828CCC9}"/>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0" name="Freeform 35">
              <a:extLst>
                <a:ext uri="{FF2B5EF4-FFF2-40B4-BE49-F238E27FC236}">
                  <a16:creationId xmlns:a16="http://schemas.microsoft.com/office/drawing/2014/main" id="{1A762F37-212C-EE3E-F840-C03C6AC4B568}"/>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1" name="Freeform 36">
              <a:extLst>
                <a:ext uri="{FF2B5EF4-FFF2-40B4-BE49-F238E27FC236}">
                  <a16:creationId xmlns:a16="http://schemas.microsoft.com/office/drawing/2014/main" id="{643CDF67-5ABC-4788-E1A9-986939A60F07}"/>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2" name="Freeform 37">
              <a:extLst>
                <a:ext uri="{FF2B5EF4-FFF2-40B4-BE49-F238E27FC236}">
                  <a16:creationId xmlns:a16="http://schemas.microsoft.com/office/drawing/2014/main" id="{33BEF0C7-DFD3-A796-2326-9C27B55B52D6}"/>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3" name="Freeform 38">
              <a:extLst>
                <a:ext uri="{FF2B5EF4-FFF2-40B4-BE49-F238E27FC236}">
                  <a16:creationId xmlns:a16="http://schemas.microsoft.com/office/drawing/2014/main" id="{6483D88B-90A0-840D-AA0B-38F64885144F}"/>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4" name="Freeform 44">
              <a:extLst>
                <a:ext uri="{FF2B5EF4-FFF2-40B4-BE49-F238E27FC236}">
                  <a16:creationId xmlns:a16="http://schemas.microsoft.com/office/drawing/2014/main" id="{90AD6E18-BF6A-9493-896E-55329D495FEF}"/>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5" name="Freeform 45">
              <a:extLst>
                <a:ext uri="{FF2B5EF4-FFF2-40B4-BE49-F238E27FC236}">
                  <a16:creationId xmlns:a16="http://schemas.microsoft.com/office/drawing/2014/main" id="{6CB25122-896C-5C45-0220-827A2CBB5E97}"/>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6" name="Freeform 46">
              <a:extLst>
                <a:ext uri="{FF2B5EF4-FFF2-40B4-BE49-F238E27FC236}">
                  <a16:creationId xmlns:a16="http://schemas.microsoft.com/office/drawing/2014/main" id="{02F2D71B-DE27-98F8-F260-D3AB137B6E7A}"/>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7" name="Freeform 47">
              <a:extLst>
                <a:ext uri="{FF2B5EF4-FFF2-40B4-BE49-F238E27FC236}">
                  <a16:creationId xmlns:a16="http://schemas.microsoft.com/office/drawing/2014/main" id="{899C35CA-67A4-1338-3263-6FF3F70EC5CE}"/>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8" name="Freeform 48">
              <a:extLst>
                <a:ext uri="{FF2B5EF4-FFF2-40B4-BE49-F238E27FC236}">
                  <a16:creationId xmlns:a16="http://schemas.microsoft.com/office/drawing/2014/main" id="{9CDC09E5-2890-E2BF-CFA8-E406D16726EA}"/>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99" name="Freeform 49">
              <a:extLst>
                <a:ext uri="{FF2B5EF4-FFF2-40B4-BE49-F238E27FC236}">
                  <a16:creationId xmlns:a16="http://schemas.microsoft.com/office/drawing/2014/main" id="{397E6E02-ADCC-CDFB-F723-1395F49675AF}"/>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3500" name="Group 3499">
            <a:extLst>
              <a:ext uri="{FF2B5EF4-FFF2-40B4-BE49-F238E27FC236}">
                <a16:creationId xmlns:a16="http://schemas.microsoft.com/office/drawing/2014/main" id="{6490E006-22DF-F514-94CA-2DB7339ACE58}"/>
              </a:ext>
            </a:extLst>
          </p:cNvPr>
          <p:cNvGrpSpPr/>
          <p:nvPr/>
        </p:nvGrpSpPr>
        <p:grpSpPr>
          <a:xfrm>
            <a:off x="507520" y="5135757"/>
            <a:ext cx="5525554" cy="754457"/>
            <a:chOff x="796768" y="8269487"/>
            <a:chExt cx="11052550" cy="1509113"/>
          </a:xfrm>
        </p:grpSpPr>
        <p:sp>
          <p:nvSpPr>
            <p:cNvPr id="3501" name="TextBox 3500">
              <a:extLst>
                <a:ext uri="{FF2B5EF4-FFF2-40B4-BE49-F238E27FC236}">
                  <a16:creationId xmlns:a16="http://schemas.microsoft.com/office/drawing/2014/main" id="{4EF92D72-DBE0-EAC3-4903-F923E06628D6}"/>
                </a:ext>
              </a:extLst>
            </p:cNvPr>
            <p:cNvSpPr txBox="1"/>
            <p:nvPr/>
          </p:nvSpPr>
          <p:spPr>
            <a:xfrm>
              <a:off x="1392760"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3502" name="TextBox 3501">
              <a:extLst>
                <a:ext uri="{FF2B5EF4-FFF2-40B4-BE49-F238E27FC236}">
                  <a16:creationId xmlns:a16="http://schemas.microsoft.com/office/drawing/2014/main" id="{0196F8BD-3DBD-18CB-171D-06E3FFEA1C49}"/>
                </a:ext>
              </a:extLst>
            </p:cNvPr>
            <p:cNvSpPr txBox="1"/>
            <p:nvPr/>
          </p:nvSpPr>
          <p:spPr>
            <a:xfrm>
              <a:off x="173151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3503" name="TextBox 3502">
              <a:extLst>
                <a:ext uri="{FF2B5EF4-FFF2-40B4-BE49-F238E27FC236}">
                  <a16:creationId xmlns:a16="http://schemas.microsoft.com/office/drawing/2014/main" id="{638AD88B-8C84-90D1-568B-99220CC4BAB9}"/>
                </a:ext>
              </a:extLst>
            </p:cNvPr>
            <p:cNvSpPr txBox="1"/>
            <p:nvPr/>
          </p:nvSpPr>
          <p:spPr>
            <a:xfrm>
              <a:off x="207019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3504" name="TextBox 3503">
              <a:extLst>
                <a:ext uri="{FF2B5EF4-FFF2-40B4-BE49-F238E27FC236}">
                  <a16:creationId xmlns:a16="http://schemas.microsoft.com/office/drawing/2014/main" id="{C1B3E2D6-125D-0F78-5AD0-2C9345868D03}"/>
                </a:ext>
              </a:extLst>
            </p:cNvPr>
            <p:cNvSpPr txBox="1"/>
            <p:nvPr/>
          </p:nvSpPr>
          <p:spPr>
            <a:xfrm>
              <a:off x="2408966"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3505" name="TextBox 3504">
              <a:extLst>
                <a:ext uri="{FF2B5EF4-FFF2-40B4-BE49-F238E27FC236}">
                  <a16:creationId xmlns:a16="http://schemas.microsoft.com/office/drawing/2014/main" id="{023A43A2-341F-1083-4F8D-C801160CAF0D}"/>
                </a:ext>
              </a:extLst>
            </p:cNvPr>
            <p:cNvSpPr txBox="1"/>
            <p:nvPr/>
          </p:nvSpPr>
          <p:spPr>
            <a:xfrm>
              <a:off x="2747761"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3506" name="TextBox 3505">
              <a:extLst>
                <a:ext uri="{FF2B5EF4-FFF2-40B4-BE49-F238E27FC236}">
                  <a16:creationId xmlns:a16="http://schemas.microsoft.com/office/drawing/2014/main" id="{9904EF01-33A6-2EB1-C432-5ED0F4A2B1B0}"/>
                </a:ext>
              </a:extLst>
            </p:cNvPr>
            <p:cNvSpPr txBox="1"/>
            <p:nvPr/>
          </p:nvSpPr>
          <p:spPr>
            <a:xfrm>
              <a:off x="3086555"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3507" name="TextBox 3506">
              <a:extLst>
                <a:ext uri="{FF2B5EF4-FFF2-40B4-BE49-F238E27FC236}">
                  <a16:creationId xmlns:a16="http://schemas.microsoft.com/office/drawing/2014/main" id="{7B696089-7EDB-1441-FD91-870C37C5A580}"/>
                </a:ext>
              </a:extLst>
            </p:cNvPr>
            <p:cNvSpPr txBox="1"/>
            <p:nvPr/>
          </p:nvSpPr>
          <p:spPr>
            <a:xfrm>
              <a:off x="3425307"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3508" name="TextBox 3507">
              <a:extLst>
                <a:ext uri="{FF2B5EF4-FFF2-40B4-BE49-F238E27FC236}">
                  <a16:creationId xmlns:a16="http://schemas.microsoft.com/office/drawing/2014/main" id="{06856618-41DA-73EA-CAB9-96B4358DAE8A}"/>
                </a:ext>
              </a:extLst>
            </p:cNvPr>
            <p:cNvSpPr txBox="1"/>
            <p:nvPr/>
          </p:nvSpPr>
          <p:spPr>
            <a:xfrm>
              <a:off x="376412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3509" name="TextBox 3508">
              <a:extLst>
                <a:ext uri="{FF2B5EF4-FFF2-40B4-BE49-F238E27FC236}">
                  <a16:creationId xmlns:a16="http://schemas.microsoft.com/office/drawing/2014/main" id="{684AFC67-D979-723A-B24A-AC8CF4E84C79}"/>
                </a:ext>
              </a:extLst>
            </p:cNvPr>
            <p:cNvSpPr txBox="1"/>
            <p:nvPr/>
          </p:nvSpPr>
          <p:spPr>
            <a:xfrm>
              <a:off x="410270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3510" name="TextBox 3509">
              <a:extLst>
                <a:ext uri="{FF2B5EF4-FFF2-40B4-BE49-F238E27FC236}">
                  <a16:creationId xmlns:a16="http://schemas.microsoft.com/office/drawing/2014/main" id="{A44D4576-67ED-70A6-89F2-ECCB377ADA7E}"/>
                </a:ext>
              </a:extLst>
            </p:cNvPr>
            <p:cNvSpPr txBox="1"/>
            <p:nvPr/>
          </p:nvSpPr>
          <p:spPr>
            <a:xfrm>
              <a:off x="444147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3511" name="TextBox 3510">
              <a:extLst>
                <a:ext uri="{FF2B5EF4-FFF2-40B4-BE49-F238E27FC236}">
                  <a16:creationId xmlns:a16="http://schemas.microsoft.com/office/drawing/2014/main" id="{FD133AE5-7762-A450-22CE-BF36ED2278D5}"/>
                </a:ext>
              </a:extLst>
            </p:cNvPr>
            <p:cNvSpPr txBox="1"/>
            <p:nvPr/>
          </p:nvSpPr>
          <p:spPr>
            <a:xfrm>
              <a:off x="473183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3512" name="TextBox 3511">
              <a:extLst>
                <a:ext uri="{FF2B5EF4-FFF2-40B4-BE49-F238E27FC236}">
                  <a16:creationId xmlns:a16="http://schemas.microsoft.com/office/drawing/2014/main" id="{3A4943A0-EE73-13F9-9A01-9BD5AEB09001}"/>
                </a:ext>
              </a:extLst>
            </p:cNvPr>
            <p:cNvSpPr txBox="1"/>
            <p:nvPr/>
          </p:nvSpPr>
          <p:spPr>
            <a:xfrm>
              <a:off x="507058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3513" name="TextBox 3512">
              <a:extLst>
                <a:ext uri="{FF2B5EF4-FFF2-40B4-BE49-F238E27FC236}">
                  <a16:creationId xmlns:a16="http://schemas.microsoft.com/office/drawing/2014/main" id="{07421511-43E2-8AC2-1E15-7EB9CCDDACE6}"/>
                </a:ext>
              </a:extLst>
            </p:cNvPr>
            <p:cNvSpPr txBox="1"/>
            <p:nvPr/>
          </p:nvSpPr>
          <p:spPr>
            <a:xfrm>
              <a:off x="540926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3514" name="TextBox 3513">
              <a:extLst>
                <a:ext uri="{FF2B5EF4-FFF2-40B4-BE49-F238E27FC236}">
                  <a16:creationId xmlns:a16="http://schemas.microsoft.com/office/drawing/2014/main" id="{0FDC6EC8-5847-C0AC-D097-95143AEA4944}"/>
                </a:ext>
              </a:extLst>
            </p:cNvPr>
            <p:cNvSpPr txBox="1"/>
            <p:nvPr/>
          </p:nvSpPr>
          <p:spPr>
            <a:xfrm>
              <a:off x="574804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3515" name="TextBox 3514">
              <a:extLst>
                <a:ext uri="{FF2B5EF4-FFF2-40B4-BE49-F238E27FC236}">
                  <a16:creationId xmlns:a16="http://schemas.microsoft.com/office/drawing/2014/main" id="{EE6D2452-461F-B5AB-4F7C-F2877D684873}"/>
                </a:ext>
              </a:extLst>
            </p:cNvPr>
            <p:cNvSpPr txBox="1"/>
            <p:nvPr/>
          </p:nvSpPr>
          <p:spPr>
            <a:xfrm>
              <a:off x="608683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3516" name="TextBox 3515">
              <a:extLst>
                <a:ext uri="{FF2B5EF4-FFF2-40B4-BE49-F238E27FC236}">
                  <a16:creationId xmlns:a16="http://schemas.microsoft.com/office/drawing/2014/main" id="{D61B840C-B5BD-1660-3D5A-98FC12C54F31}"/>
                </a:ext>
              </a:extLst>
            </p:cNvPr>
            <p:cNvSpPr txBox="1"/>
            <p:nvPr/>
          </p:nvSpPr>
          <p:spPr>
            <a:xfrm>
              <a:off x="642560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3517" name="TextBox 3516">
              <a:extLst>
                <a:ext uri="{FF2B5EF4-FFF2-40B4-BE49-F238E27FC236}">
                  <a16:creationId xmlns:a16="http://schemas.microsoft.com/office/drawing/2014/main" id="{91151F2B-3E11-4B77-3E43-BCAFE97E2C82}"/>
                </a:ext>
              </a:extLst>
            </p:cNvPr>
            <p:cNvSpPr txBox="1"/>
            <p:nvPr/>
          </p:nvSpPr>
          <p:spPr>
            <a:xfrm>
              <a:off x="6764380"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3518" name="TextBox 3517">
              <a:extLst>
                <a:ext uri="{FF2B5EF4-FFF2-40B4-BE49-F238E27FC236}">
                  <a16:creationId xmlns:a16="http://schemas.microsoft.com/office/drawing/2014/main" id="{985605E8-5A5A-5073-C942-B5F23861F8C3}"/>
                </a:ext>
              </a:extLst>
            </p:cNvPr>
            <p:cNvSpPr txBox="1"/>
            <p:nvPr/>
          </p:nvSpPr>
          <p:spPr>
            <a:xfrm>
              <a:off x="710317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3519" name="TextBox 3518">
              <a:extLst>
                <a:ext uri="{FF2B5EF4-FFF2-40B4-BE49-F238E27FC236}">
                  <a16:creationId xmlns:a16="http://schemas.microsoft.com/office/drawing/2014/main" id="{022072BE-8C40-52D4-2E0F-8C4B9A4FC30D}"/>
                </a:ext>
              </a:extLst>
            </p:cNvPr>
            <p:cNvSpPr txBox="1"/>
            <p:nvPr/>
          </p:nvSpPr>
          <p:spPr>
            <a:xfrm>
              <a:off x="744175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3520" name="TextBox 3519">
              <a:extLst>
                <a:ext uri="{FF2B5EF4-FFF2-40B4-BE49-F238E27FC236}">
                  <a16:creationId xmlns:a16="http://schemas.microsoft.com/office/drawing/2014/main" id="{0F9A966C-6FA6-89A7-FA9B-5D94F37EEB7D}"/>
                </a:ext>
              </a:extLst>
            </p:cNvPr>
            <p:cNvSpPr txBox="1"/>
            <p:nvPr/>
          </p:nvSpPr>
          <p:spPr>
            <a:xfrm>
              <a:off x="778054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3521" name="TextBox 3520">
              <a:extLst>
                <a:ext uri="{FF2B5EF4-FFF2-40B4-BE49-F238E27FC236}">
                  <a16:creationId xmlns:a16="http://schemas.microsoft.com/office/drawing/2014/main" id="{0B77D4BD-CCFF-1383-E26F-6D5FD69D010F}"/>
                </a:ext>
              </a:extLst>
            </p:cNvPr>
            <p:cNvSpPr txBox="1"/>
            <p:nvPr/>
          </p:nvSpPr>
          <p:spPr>
            <a:xfrm>
              <a:off x="811699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3522" name="TextBox 3521">
              <a:extLst>
                <a:ext uri="{FF2B5EF4-FFF2-40B4-BE49-F238E27FC236}">
                  <a16:creationId xmlns:a16="http://schemas.microsoft.com/office/drawing/2014/main" id="{A8927F5C-034F-F79D-B954-CC0D7C7C5342}"/>
                </a:ext>
              </a:extLst>
            </p:cNvPr>
            <p:cNvSpPr txBox="1"/>
            <p:nvPr/>
          </p:nvSpPr>
          <p:spPr>
            <a:xfrm>
              <a:off x="845576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3523" name="TextBox 3522">
              <a:extLst>
                <a:ext uri="{FF2B5EF4-FFF2-40B4-BE49-F238E27FC236}">
                  <a16:creationId xmlns:a16="http://schemas.microsoft.com/office/drawing/2014/main" id="{E6D8C1E1-B9C9-7332-8648-8CBF65C6AB12}"/>
                </a:ext>
              </a:extLst>
            </p:cNvPr>
            <p:cNvSpPr txBox="1"/>
            <p:nvPr/>
          </p:nvSpPr>
          <p:spPr>
            <a:xfrm>
              <a:off x="8794432"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3524" name="TextBox 3523">
              <a:extLst>
                <a:ext uri="{FF2B5EF4-FFF2-40B4-BE49-F238E27FC236}">
                  <a16:creationId xmlns:a16="http://schemas.microsoft.com/office/drawing/2014/main" id="{25669559-386B-AAE8-07B7-70DC836C8399}"/>
                </a:ext>
              </a:extLst>
            </p:cNvPr>
            <p:cNvSpPr txBox="1"/>
            <p:nvPr/>
          </p:nvSpPr>
          <p:spPr>
            <a:xfrm>
              <a:off x="913322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3525" name="TextBox 3524">
              <a:extLst>
                <a:ext uri="{FF2B5EF4-FFF2-40B4-BE49-F238E27FC236}">
                  <a16:creationId xmlns:a16="http://schemas.microsoft.com/office/drawing/2014/main" id="{6D747141-8951-184E-4ED5-F67A7F450417}"/>
                </a:ext>
              </a:extLst>
            </p:cNvPr>
            <p:cNvSpPr txBox="1"/>
            <p:nvPr/>
          </p:nvSpPr>
          <p:spPr>
            <a:xfrm>
              <a:off x="947199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3526" name="TextBox 3525">
              <a:extLst>
                <a:ext uri="{FF2B5EF4-FFF2-40B4-BE49-F238E27FC236}">
                  <a16:creationId xmlns:a16="http://schemas.microsoft.com/office/drawing/2014/main" id="{F5EE99D8-4A77-1DAA-CFBE-B74576E6B6CF}"/>
                </a:ext>
              </a:extLst>
            </p:cNvPr>
            <p:cNvSpPr txBox="1"/>
            <p:nvPr/>
          </p:nvSpPr>
          <p:spPr>
            <a:xfrm>
              <a:off x="981079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3527" name="TextBox 3526">
              <a:extLst>
                <a:ext uri="{FF2B5EF4-FFF2-40B4-BE49-F238E27FC236}">
                  <a16:creationId xmlns:a16="http://schemas.microsoft.com/office/drawing/2014/main" id="{F4817616-A433-74AD-809A-ED1C1FE70F5F}"/>
                </a:ext>
              </a:extLst>
            </p:cNvPr>
            <p:cNvSpPr txBox="1"/>
            <p:nvPr/>
          </p:nvSpPr>
          <p:spPr>
            <a:xfrm>
              <a:off x="1014956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3528" name="TextBox 3527">
              <a:extLst>
                <a:ext uri="{FF2B5EF4-FFF2-40B4-BE49-F238E27FC236}">
                  <a16:creationId xmlns:a16="http://schemas.microsoft.com/office/drawing/2014/main" id="{8A8B17BB-B1DE-B0CB-E4C6-F979B41B2F6B}"/>
                </a:ext>
              </a:extLst>
            </p:cNvPr>
            <p:cNvSpPr txBox="1"/>
            <p:nvPr/>
          </p:nvSpPr>
          <p:spPr>
            <a:xfrm>
              <a:off x="10488357"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3529" name="TextBox 3528">
              <a:extLst>
                <a:ext uri="{FF2B5EF4-FFF2-40B4-BE49-F238E27FC236}">
                  <a16:creationId xmlns:a16="http://schemas.microsoft.com/office/drawing/2014/main" id="{1F897817-796E-DBC8-E0CF-FA1DC0E81FCA}"/>
                </a:ext>
              </a:extLst>
            </p:cNvPr>
            <p:cNvSpPr txBox="1"/>
            <p:nvPr/>
          </p:nvSpPr>
          <p:spPr>
            <a:xfrm>
              <a:off x="1082693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3530" name="TextBox 3529">
              <a:extLst>
                <a:ext uri="{FF2B5EF4-FFF2-40B4-BE49-F238E27FC236}">
                  <a16:creationId xmlns:a16="http://schemas.microsoft.com/office/drawing/2014/main" id="{30C4C0AF-2EA2-4E38-B001-DB91E4168F18}"/>
                </a:ext>
              </a:extLst>
            </p:cNvPr>
            <p:cNvSpPr txBox="1"/>
            <p:nvPr/>
          </p:nvSpPr>
          <p:spPr>
            <a:xfrm>
              <a:off x="1116570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29</a:t>
              </a:r>
            </a:p>
          </p:txBody>
        </p:sp>
        <p:sp>
          <p:nvSpPr>
            <p:cNvPr id="3531" name="TextBox 3530">
              <a:extLst>
                <a:ext uri="{FF2B5EF4-FFF2-40B4-BE49-F238E27FC236}">
                  <a16:creationId xmlns:a16="http://schemas.microsoft.com/office/drawing/2014/main" id="{1E6626D0-B4FC-1B69-B705-6CAA6C8A4E41}"/>
                </a:ext>
              </a:extLst>
            </p:cNvPr>
            <p:cNvSpPr txBox="1"/>
            <p:nvPr/>
          </p:nvSpPr>
          <p:spPr>
            <a:xfrm>
              <a:off x="5782867" y="9162965"/>
              <a:ext cx="875994" cy="615635"/>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sp>
          <p:nvSpPr>
            <p:cNvPr id="3532" name="TextBox 3531">
              <a:extLst>
                <a:ext uri="{FF2B5EF4-FFF2-40B4-BE49-F238E27FC236}">
                  <a16:creationId xmlns:a16="http://schemas.microsoft.com/office/drawing/2014/main" id="{31586B31-6A83-4A14-F277-442199BCBE20}"/>
                </a:ext>
              </a:extLst>
            </p:cNvPr>
            <p:cNvSpPr txBox="1"/>
            <p:nvPr/>
          </p:nvSpPr>
          <p:spPr>
            <a:xfrm>
              <a:off x="796768" y="8269487"/>
              <a:ext cx="577799" cy="677197"/>
            </a:xfrm>
            <a:prstGeom prst="rect">
              <a:avLst/>
            </a:prstGeom>
            <a:noFill/>
          </p:spPr>
          <p:txBody>
            <a:bodyPr wrap="none" rtlCol="0">
              <a:spAutoFit/>
            </a:bodyPr>
            <a:lstStyle/>
            <a:p>
              <a:pPr defTabSz="457109" eaLnBrk="1" fontAlgn="auto" hangingPunct="1">
                <a:spcBef>
                  <a:spcPts val="0"/>
                </a:spcBef>
                <a:spcAft>
                  <a:spcPts val="0"/>
                </a:spcAft>
                <a:defRPr/>
              </a:pPr>
              <a:r>
                <a:rPr lang="en-US" sz="1600" b="0" kern="0" dirty="0">
                  <a:solidFill>
                    <a:srgbClr val="000000"/>
                  </a:solidFill>
                  <a:latin typeface="+mn-lt"/>
                  <a:cs typeface="+mn-cs"/>
                  <a:sym typeface="Helvetica"/>
                  <a:rtl val="0"/>
                </a:rPr>
                <a:t>0</a:t>
              </a:r>
            </a:p>
          </p:txBody>
        </p:sp>
      </p:grpSp>
      <p:sp>
        <p:nvSpPr>
          <p:cNvPr id="3533" name="TextBox 3532">
            <a:extLst>
              <a:ext uri="{FF2B5EF4-FFF2-40B4-BE49-F238E27FC236}">
                <a16:creationId xmlns:a16="http://schemas.microsoft.com/office/drawing/2014/main" id="{A5307A96-2731-8047-5FE7-AFA15387AAD0}"/>
              </a:ext>
            </a:extLst>
          </p:cNvPr>
          <p:cNvSpPr txBox="1"/>
          <p:nvPr/>
        </p:nvSpPr>
        <p:spPr>
          <a:xfrm rot="16200000">
            <a:off x="-53702" y="3698815"/>
            <a:ext cx="809837" cy="338554"/>
          </a:xfrm>
          <a:prstGeom prst="rect">
            <a:avLst/>
          </a:prstGeom>
          <a:noFill/>
        </p:spPr>
        <p:txBody>
          <a:bodyPr wrap="none" rtlCol="0">
            <a:spAutoFit/>
          </a:bodyPr>
          <a:lstStyle/>
          <a:p>
            <a:pPr defTabSz="457109" eaLnBrk="1" fontAlgn="auto" hangingPunct="1">
              <a:spcBef>
                <a:spcPts val="0"/>
              </a:spcBef>
              <a:spcAft>
                <a:spcPts val="0"/>
              </a:spcAft>
              <a:defRPr/>
            </a:pPr>
            <a:r>
              <a:rPr lang="en-US" sz="1600" b="1" kern="0" dirty="0">
                <a:solidFill>
                  <a:srgbClr val="000000"/>
                </a:solidFill>
                <a:latin typeface="+mn-lt"/>
                <a:cs typeface="+mn-cs"/>
                <a:sym typeface="Helvetica-Bold"/>
                <a:rtl val="0"/>
              </a:rPr>
              <a:t>PFS (%)</a:t>
            </a:r>
          </a:p>
        </p:txBody>
      </p:sp>
      <p:cxnSp>
        <p:nvCxnSpPr>
          <p:cNvPr id="3534" name="Straight Connector 3533">
            <a:extLst>
              <a:ext uri="{FF2B5EF4-FFF2-40B4-BE49-F238E27FC236}">
                <a16:creationId xmlns:a16="http://schemas.microsoft.com/office/drawing/2014/main" id="{D204776A-2B2F-07B5-EFD9-E59BF7269F35}"/>
              </a:ext>
            </a:extLst>
          </p:cNvPr>
          <p:cNvCxnSpPr>
            <a:cxnSpLocks/>
            <a:endCxn id="3109" idx="209"/>
          </p:cNvCxnSpPr>
          <p:nvPr/>
        </p:nvCxnSpPr>
        <p:spPr>
          <a:xfrm>
            <a:off x="816870" y="3860691"/>
            <a:ext cx="1862258" cy="1200"/>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3535" name="Straight Connector 3534">
            <a:extLst>
              <a:ext uri="{FF2B5EF4-FFF2-40B4-BE49-F238E27FC236}">
                <a16:creationId xmlns:a16="http://schemas.microsoft.com/office/drawing/2014/main" id="{633D581B-A8C7-F16F-EC96-0D57F6AFA989}"/>
              </a:ext>
            </a:extLst>
          </p:cNvPr>
          <p:cNvCxnSpPr>
            <a:cxnSpLocks/>
          </p:cNvCxnSpPr>
          <p:nvPr/>
        </p:nvCxnSpPr>
        <p:spPr>
          <a:xfrm flipV="1">
            <a:off x="1860587" y="3855002"/>
            <a:ext cx="0" cy="15177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36" name="Straight Connector 3535">
            <a:extLst>
              <a:ext uri="{FF2B5EF4-FFF2-40B4-BE49-F238E27FC236}">
                <a16:creationId xmlns:a16="http://schemas.microsoft.com/office/drawing/2014/main" id="{40C0B5C3-EB0A-28CE-6059-5278F5A27790}"/>
              </a:ext>
            </a:extLst>
          </p:cNvPr>
          <p:cNvCxnSpPr>
            <a:cxnSpLocks/>
          </p:cNvCxnSpPr>
          <p:nvPr/>
        </p:nvCxnSpPr>
        <p:spPr>
          <a:xfrm flipV="1">
            <a:off x="2655026" y="3855002"/>
            <a:ext cx="0" cy="15177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537" name="TextBox 3536">
            <a:extLst>
              <a:ext uri="{FF2B5EF4-FFF2-40B4-BE49-F238E27FC236}">
                <a16:creationId xmlns:a16="http://schemas.microsoft.com/office/drawing/2014/main" id="{D77DDFEF-A4C0-FFA9-37B8-144E6686406E}"/>
              </a:ext>
            </a:extLst>
          </p:cNvPr>
          <p:cNvSpPr txBox="1"/>
          <p:nvPr/>
        </p:nvSpPr>
        <p:spPr>
          <a:xfrm>
            <a:off x="1735081" y="4975699"/>
            <a:ext cx="1030666" cy="374571"/>
          </a:xfrm>
          <a:prstGeom prst="roundRect">
            <a:avLst/>
          </a:prstGeom>
          <a:noFill/>
        </p:spPr>
        <p:txBody>
          <a:bodyPr wrap="square" rtlCol="0">
            <a:spAutoFit/>
          </a:bodyPr>
          <a:lstStyle/>
          <a:p>
            <a:pPr algn="ctr" defTabSz="457109" eaLnBrk="1" fontAlgn="auto" hangingPunct="1">
              <a:spcBef>
                <a:spcPts val="0"/>
              </a:spcBef>
              <a:spcAft>
                <a:spcPts val="0"/>
              </a:spcAft>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4.7 mo</a:t>
            </a:r>
            <a:endParaRPr lang="en-US" sz="1600" kern="0" dirty="0">
              <a:solidFill>
                <a:srgbClr val="000000"/>
              </a:solidFill>
              <a:latin typeface="+mn-lt"/>
              <a:cs typeface="+mn-cs"/>
              <a:sym typeface="Helvetica-Bold"/>
              <a:rtl val="0"/>
            </a:endParaRPr>
          </a:p>
        </p:txBody>
      </p:sp>
      <p:graphicFrame>
        <p:nvGraphicFramePr>
          <p:cNvPr id="3538" name="Table 5">
            <a:extLst>
              <a:ext uri="{FF2B5EF4-FFF2-40B4-BE49-F238E27FC236}">
                <a16:creationId xmlns:a16="http://schemas.microsoft.com/office/drawing/2014/main" id="{C80D4D23-20A2-82E8-C11F-3BD9AC4D6748}"/>
              </a:ext>
            </a:extLst>
          </p:cNvPr>
          <p:cNvGraphicFramePr>
            <a:graphicFrameLocks noGrp="1"/>
          </p:cNvGraphicFramePr>
          <p:nvPr>
            <p:extLst>
              <p:ext uri="{D42A27DB-BD31-4B8C-83A1-F6EECF244321}">
                <p14:modId xmlns:p14="http://schemas.microsoft.com/office/powerpoint/2010/main" val="2813753308"/>
              </p:ext>
            </p:extLst>
          </p:nvPr>
        </p:nvGraphicFramePr>
        <p:xfrm>
          <a:off x="2272769" y="2097185"/>
          <a:ext cx="4078049" cy="1042416"/>
        </p:xfrm>
        <a:graphic>
          <a:graphicData uri="http://schemas.openxmlformats.org/drawingml/2006/table">
            <a:tbl>
              <a:tblPr firstRow="1" bandRow="1">
                <a:tableStyleId>{5C22544A-7EE6-4342-B048-85BDC9FD1C3A}</a:tableStyleId>
              </a:tblPr>
              <a:tblGrid>
                <a:gridCol w="1246460">
                  <a:extLst>
                    <a:ext uri="{9D8B030D-6E8A-4147-A177-3AD203B41FA5}">
                      <a16:colId xmlns:a16="http://schemas.microsoft.com/office/drawing/2014/main" val="1330018236"/>
                    </a:ext>
                  </a:extLst>
                </a:gridCol>
                <a:gridCol w="1329671">
                  <a:extLst>
                    <a:ext uri="{9D8B030D-6E8A-4147-A177-3AD203B41FA5}">
                      <a16:colId xmlns:a16="http://schemas.microsoft.com/office/drawing/2014/main" val="3495904850"/>
                    </a:ext>
                  </a:extLst>
                </a:gridCol>
                <a:gridCol w="1501918">
                  <a:extLst>
                    <a:ext uri="{9D8B030D-6E8A-4147-A177-3AD203B41FA5}">
                      <a16:colId xmlns:a16="http://schemas.microsoft.com/office/drawing/2014/main" val="1641263818"/>
                    </a:ext>
                  </a:extLst>
                </a:gridCol>
              </a:tblGrid>
              <a:tr h="166492">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283036">
                <a:tc>
                  <a:txBody>
                    <a:bodyPr/>
                    <a:lstStyle/>
                    <a:p>
                      <a:pPr>
                        <a:lnSpc>
                          <a:spcPct val="90000"/>
                        </a:lnSpc>
                      </a:pPr>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10.1 (9.5-11.5)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5.4 (4.4-7.1)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283036">
                <a:tc>
                  <a:txBody>
                    <a:bodyPr/>
                    <a:lstStyle/>
                    <a:p>
                      <a:pPr>
                        <a:lnSpc>
                          <a:spcPct val="90000"/>
                        </a:lnSpc>
                      </a:pPr>
                      <a:r>
                        <a:rPr lang="en-US" sz="14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0.51 (0.40-0.64; </a:t>
                      </a:r>
                      <a:r>
                        <a:rPr lang="en-US" sz="1400" i="1" kern="0" dirty="0">
                          <a:solidFill>
                            <a:schemeClr val="bg1"/>
                          </a:solidFill>
                          <a:latin typeface="+mn-lt"/>
                          <a:cs typeface="+mn-cs"/>
                          <a:sym typeface="Helvetica-Bold"/>
                          <a:rtl val="0"/>
                        </a:rPr>
                        <a:t>P </a:t>
                      </a:r>
                      <a:r>
                        <a:rPr lang="en-US" sz="1400" kern="0" dirty="0">
                          <a:solidFill>
                            <a:schemeClr val="bg1"/>
                          </a:solidFill>
                          <a:latin typeface="+mn-lt"/>
                          <a:cs typeface="+mn-cs"/>
                          <a:sym typeface="Helvetica-Bold"/>
                          <a:rtl val="0"/>
                        </a:rPr>
                        <a:t>&lt;.001)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Tree>
    <p:extLst>
      <p:ext uri="{BB962C8B-B14F-4D97-AF65-F5344CB8AC3E}">
        <p14:creationId xmlns:p14="http://schemas.microsoft.com/office/powerpoint/2010/main" val="2946758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1AA22E6-CC7F-3BDC-D74A-841B8F15A726}"/>
              </a:ext>
            </a:extLst>
          </p:cNvPr>
          <p:cNvSpPr>
            <a:spLocks noGrp="1"/>
          </p:cNvSpPr>
          <p:nvPr>
            <p:ph type="title"/>
          </p:nvPr>
        </p:nvSpPr>
        <p:spPr>
          <a:xfrm>
            <a:off x="609759" y="238127"/>
            <a:ext cx="10872444" cy="1103313"/>
          </a:xfrm>
        </p:spPr>
        <p:txBody>
          <a:bodyPr/>
          <a:lstStyle/>
          <a:p>
            <a:r>
              <a:rPr lang="en-US" dirty="0"/>
              <a:t>Planning and Sequencing Treatment in HR+/HER2- MBC</a:t>
            </a:r>
          </a:p>
        </p:txBody>
      </p:sp>
      <p:sp>
        <p:nvSpPr>
          <p:cNvPr id="10" name="Text Box 15">
            <a:extLst>
              <a:ext uri="{FF2B5EF4-FFF2-40B4-BE49-F238E27FC236}">
                <a16:creationId xmlns:a16="http://schemas.microsoft.com/office/drawing/2014/main" id="{56477FB4-8BF6-CF67-4190-E0787ADB9B0B}"/>
              </a:ext>
            </a:extLst>
          </p:cNvPr>
          <p:cNvSpPr txBox="1">
            <a:spLocks noChangeArrowheads="1"/>
          </p:cNvSpPr>
          <p:nvPr/>
        </p:nvSpPr>
        <p:spPr bwMode="auto">
          <a:xfrm>
            <a:off x="347162" y="5985451"/>
            <a:ext cx="8228427"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1"/>
                </a:solidFill>
                <a:latin typeface="Calibri" panose="020F0502020204030204" pitchFamily="34" charset="0"/>
                <a:cs typeface="+mn-cs"/>
              </a:rPr>
              <a:t>1. NCCN. Breast cancer guidelines. v.4.2023. 2. Alpelisib PI. 3. Turner. NEJM. 2023;388:2058. 4. Olaparib PI. 5. Talazoparib PI. </a:t>
            </a:r>
            <a:br>
              <a:rPr lang="en-US" altLang="en-US" sz="1200" b="0" spc="-10" dirty="0">
                <a:solidFill>
                  <a:schemeClr val="bg1"/>
                </a:solidFill>
                <a:latin typeface="Calibri" panose="020F0502020204030204" pitchFamily="34" charset="0"/>
                <a:cs typeface="+mn-cs"/>
              </a:rPr>
            </a:br>
            <a:r>
              <a:rPr lang="en-US" altLang="en-US" sz="1200" b="0" spc="-10" dirty="0">
                <a:solidFill>
                  <a:schemeClr val="bg1"/>
                </a:solidFill>
                <a:latin typeface="Calibri" panose="020F0502020204030204" pitchFamily="34" charset="0"/>
                <a:cs typeface="+mn-cs"/>
              </a:rPr>
              <a:t>6. Elacestrant PI. 7. </a:t>
            </a:r>
            <a:r>
              <a:rPr kumimoji="0" lang="en-US"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Oliveira. SABCS 2022. Abstr GS3-02. 8</a:t>
            </a:r>
            <a:r>
              <a:rPr lang="en-US" altLang="en-US" sz="1200" b="0" dirty="0">
                <a:solidFill>
                  <a:schemeClr val="bg1"/>
                </a:solidFill>
                <a:latin typeface="Calibri" panose="020F0502020204030204" pitchFamily="34" charset="0"/>
              </a:rPr>
              <a:t>. </a:t>
            </a:r>
            <a:r>
              <a:rPr lang="pt-BR" altLang="en-US" sz="1200" b="0" dirty="0">
                <a:solidFill>
                  <a:schemeClr val="bg1"/>
                </a:solidFill>
                <a:latin typeface="Calibri" panose="020F0502020204030204" pitchFamily="34" charset="0"/>
              </a:rPr>
              <a:t>Jhaveri. SABCS 2022. Abstr PD13-12. 9.</a:t>
            </a:r>
            <a:r>
              <a:rPr lang="en-US" altLang="en-US" sz="1200" b="0" dirty="0">
                <a:solidFill>
                  <a:schemeClr val="bg1"/>
                </a:solidFill>
                <a:latin typeface="Calibri" panose="020F0502020204030204" pitchFamily="34" charset="0"/>
              </a:rPr>
              <a:t> </a:t>
            </a:r>
            <a:r>
              <a:rPr lang="en-US" altLang="en-US" sz="1200" b="0" spc="-10" dirty="0">
                <a:solidFill>
                  <a:schemeClr val="bg1"/>
                </a:solidFill>
                <a:latin typeface="Calibri" panose="020F0502020204030204" pitchFamily="34" charset="0"/>
                <a:cs typeface="+mn-cs"/>
              </a:rPr>
              <a:t>Jhaveri. ASCO 2022. Abstr 1028. 10. Trastuzumab deruxtecan PI. 11. Sacituzumab govitecan PI. 12. Hamilton. ASCO 2023. Abstr 1004. 13. Meric-Bernstam. SABCS 2022. Abstr PD13-08. </a:t>
            </a:r>
          </a:p>
        </p:txBody>
      </p:sp>
      <p:graphicFrame>
        <p:nvGraphicFramePr>
          <p:cNvPr id="11" name="Group 3">
            <a:extLst>
              <a:ext uri="{FF2B5EF4-FFF2-40B4-BE49-F238E27FC236}">
                <a16:creationId xmlns:a16="http://schemas.microsoft.com/office/drawing/2014/main" id="{9E4708F8-B4D1-D376-CBB4-849637C576D8}"/>
              </a:ext>
            </a:extLst>
          </p:cNvPr>
          <p:cNvGraphicFramePr>
            <a:graphicFrameLocks/>
          </p:cNvGraphicFramePr>
          <p:nvPr/>
        </p:nvGraphicFramePr>
        <p:xfrm>
          <a:off x="747147" y="1222908"/>
          <a:ext cx="10735056" cy="4817344"/>
        </p:xfrm>
        <a:graphic>
          <a:graphicData uri="http://schemas.openxmlformats.org/drawingml/2006/table">
            <a:tbl>
              <a:tblPr/>
              <a:tblGrid>
                <a:gridCol w="1789176">
                  <a:extLst>
                    <a:ext uri="{9D8B030D-6E8A-4147-A177-3AD203B41FA5}">
                      <a16:colId xmlns:a16="http://schemas.microsoft.com/office/drawing/2014/main" val="20001"/>
                    </a:ext>
                  </a:extLst>
                </a:gridCol>
                <a:gridCol w="1789176">
                  <a:extLst>
                    <a:ext uri="{9D8B030D-6E8A-4147-A177-3AD203B41FA5}">
                      <a16:colId xmlns:a16="http://schemas.microsoft.com/office/drawing/2014/main" val="1819974794"/>
                    </a:ext>
                  </a:extLst>
                </a:gridCol>
                <a:gridCol w="1789176">
                  <a:extLst>
                    <a:ext uri="{9D8B030D-6E8A-4147-A177-3AD203B41FA5}">
                      <a16:colId xmlns:a16="http://schemas.microsoft.com/office/drawing/2014/main" val="20002"/>
                    </a:ext>
                  </a:extLst>
                </a:gridCol>
                <a:gridCol w="1789176">
                  <a:extLst>
                    <a:ext uri="{9D8B030D-6E8A-4147-A177-3AD203B41FA5}">
                      <a16:colId xmlns:a16="http://schemas.microsoft.com/office/drawing/2014/main" val="483985710"/>
                    </a:ext>
                  </a:extLst>
                </a:gridCol>
                <a:gridCol w="1789176">
                  <a:extLst>
                    <a:ext uri="{9D8B030D-6E8A-4147-A177-3AD203B41FA5}">
                      <a16:colId xmlns:a16="http://schemas.microsoft.com/office/drawing/2014/main" val="20003"/>
                    </a:ext>
                  </a:extLst>
                </a:gridCol>
                <a:gridCol w="1789176">
                  <a:extLst>
                    <a:ext uri="{9D8B030D-6E8A-4147-A177-3AD203B41FA5}">
                      <a16:colId xmlns:a16="http://schemas.microsoft.com/office/drawing/2014/main" val="62025806"/>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4/5L</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AI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Taxane or cape</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Eribulin</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 Everolimus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TMB-H or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MSI-H/dMMR: Dostarlimab/Pembrolizumab</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PIK3CA</a:t>
                      </a:r>
                      <a:r>
                        <a:rPr kumimoji="0" lang="en-US" sz="1600" b="1" i="0" u="none" strike="noStrike" cap="none" normalizeH="0" baseline="0" dirty="0">
                          <a:ln>
                            <a:noFill/>
                          </a:ln>
                          <a:solidFill>
                            <a:schemeClr val="tx1"/>
                          </a:solidFill>
                          <a:effectLst/>
                          <a:latin typeface="Calibri" panose="020F0502020204030204" pitchFamily="34" charset="0"/>
                        </a:rPr>
                        <a:t>m: Fulv + </a:t>
                      </a:r>
                      <a:r>
                        <a:rPr kumimoji="0" lang="en-US" sz="1600" b="1" i="0" u="none" strike="noStrike" cap="none" normalizeH="0" baseline="0" dirty="0" err="1">
                          <a:ln>
                            <a:noFill/>
                          </a:ln>
                          <a:solidFill>
                            <a:schemeClr val="tx1"/>
                          </a:solidFill>
                          <a:effectLst/>
                          <a:latin typeface="Calibri" panose="020F0502020204030204" pitchFamily="34" charset="0"/>
                        </a:rPr>
                        <a:t>Alpelisib</a:t>
                      </a:r>
                      <a:r>
                        <a:rPr kumimoji="0" lang="en-US" sz="1600" b="1" i="0" u="none" strike="noStrike" cap="none" normalizeH="0" baseline="30000" dirty="0" err="1">
                          <a:ln>
                            <a:noFill/>
                          </a:ln>
                          <a:solidFill>
                            <a:schemeClr val="tx1"/>
                          </a:solidFill>
                          <a:effectLst/>
                          <a:latin typeface="Calibri" panose="020F0502020204030204" pitchFamily="34" charset="0"/>
                        </a:rPr>
                        <a:t>2</a:t>
                      </a:r>
                      <a:endParaRPr kumimoji="0" lang="en-US" sz="1600" b="1" i="0" u="none" strike="noStrike" cap="none" normalizeH="0" baseline="3000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err="1">
                          <a:ln>
                            <a:noFill/>
                          </a:ln>
                          <a:solidFill>
                            <a:schemeClr val="tx1"/>
                          </a:solidFill>
                          <a:effectLst/>
                          <a:latin typeface="Calibri" panose="020F0502020204030204" pitchFamily="34" charset="0"/>
                        </a:rPr>
                        <a:t>PIK3CA</a:t>
                      </a:r>
                      <a:r>
                        <a:rPr kumimoji="0" lang="en-US" sz="1600" b="1" i="1" u="none" strike="noStrike" cap="none" normalizeH="0" baseline="0" dirty="0">
                          <a:ln>
                            <a:noFill/>
                          </a:ln>
                          <a:solidFill>
                            <a:schemeClr val="tx1"/>
                          </a:solidFill>
                          <a:effectLst/>
                          <a:latin typeface="Calibri" panose="020F0502020204030204" pitchFamily="34" charset="0"/>
                        </a:rPr>
                        <a:t>, </a:t>
                      </a:r>
                      <a:r>
                        <a:rPr kumimoji="0" lang="en-US" sz="1600" b="1" i="1" u="none" strike="noStrike" cap="none" normalizeH="0" baseline="0" dirty="0" err="1">
                          <a:ln>
                            <a:noFill/>
                          </a:ln>
                          <a:solidFill>
                            <a:schemeClr val="tx1"/>
                          </a:solidFill>
                          <a:effectLst/>
                          <a:latin typeface="Calibri" panose="020F0502020204030204" pitchFamily="34" charset="0"/>
                        </a:rPr>
                        <a:t>AKT1</a:t>
                      </a:r>
                      <a:r>
                        <a:rPr kumimoji="0" lang="en-US" sz="1600" b="1" i="1" u="none" strike="noStrike" cap="none" normalizeH="0" baseline="0" dirty="0">
                          <a:ln>
                            <a:noFill/>
                          </a:ln>
                          <a:solidFill>
                            <a:schemeClr val="tx1"/>
                          </a:solidFill>
                          <a:effectLst/>
                          <a:latin typeface="Calibri" panose="020F0502020204030204" pitchFamily="34" charset="0"/>
                        </a:rPr>
                        <a:t>, or </a:t>
                      </a:r>
                      <a:r>
                        <a:rPr kumimoji="0" lang="en-US" sz="1600" b="1" i="1" u="none" strike="noStrike" cap="none" normalizeH="0" baseline="0" dirty="0" err="1">
                          <a:ln>
                            <a:noFill/>
                          </a:ln>
                          <a:solidFill>
                            <a:schemeClr val="tx1"/>
                          </a:solidFill>
                          <a:effectLst/>
                          <a:latin typeface="Calibri" panose="020F0502020204030204" pitchFamily="34" charset="0"/>
                        </a:rPr>
                        <a:t>PTEN</a:t>
                      </a:r>
                      <a:r>
                        <a:rPr kumimoji="0" lang="en-US" sz="1600" b="1" i="1" u="none" strike="noStrike" cap="none" normalizeH="0" baseline="0" dirty="0">
                          <a:ln>
                            <a:noFill/>
                          </a:ln>
                          <a:solidFill>
                            <a:schemeClr val="tx1"/>
                          </a:solidFill>
                          <a:effectLst/>
                          <a:latin typeface="Calibri" panose="020F0502020204030204" pitchFamily="34" charset="0"/>
                        </a:rPr>
                        <a:t> </a:t>
                      </a:r>
                      <a:r>
                        <a:rPr kumimoji="0" lang="en-US" sz="1600" b="1" i="0" u="none" strike="noStrike" cap="none" normalizeH="0" baseline="0" dirty="0">
                          <a:ln>
                            <a:noFill/>
                          </a:ln>
                          <a:solidFill>
                            <a:schemeClr val="tx1"/>
                          </a:solidFill>
                          <a:effectLst/>
                          <a:latin typeface="Calibri" panose="020F0502020204030204" pitchFamily="34" charset="0"/>
                        </a:rPr>
                        <a:t>alterations: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 + </a:t>
                      </a:r>
                      <a:r>
                        <a:rPr kumimoji="0" lang="en-US" sz="1600" b="1" i="0" u="none" strike="noStrike" cap="none" normalizeH="0" baseline="0" dirty="0" err="1">
                          <a:ln>
                            <a:noFill/>
                          </a:ln>
                          <a:solidFill>
                            <a:schemeClr val="tx1"/>
                          </a:solidFill>
                          <a:effectLst/>
                          <a:latin typeface="Calibri" panose="020F0502020204030204" pitchFamily="34" charset="0"/>
                        </a:rPr>
                        <a:t>capivasertib</a:t>
                      </a:r>
                      <a:r>
                        <a:rPr kumimoji="0" lang="en-US" sz="1600" b="1" i="0" u="none" strike="noStrike" cap="none" normalizeH="0" baseline="30000" dirty="0" err="1">
                          <a:ln>
                            <a:noFill/>
                          </a:ln>
                          <a:solidFill>
                            <a:schemeClr val="tx1"/>
                          </a:solidFill>
                          <a:effectLst/>
                          <a:latin typeface="Calibri" panose="020F0502020204030204" pitchFamily="34" charset="0"/>
                        </a:rPr>
                        <a:t>3</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HER2 low: T-</a:t>
                      </a:r>
                      <a:r>
                        <a:rPr kumimoji="0" lang="en-US" sz="1600" b="1" i="0" u="none" strike="noStrike" cap="none" normalizeH="0" baseline="0" dirty="0" err="1">
                          <a:ln>
                            <a:noFill/>
                          </a:ln>
                          <a:solidFill>
                            <a:schemeClr val="tx1"/>
                          </a:solidFill>
                          <a:effectLst/>
                          <a:latin typeface="Calibri" panose="020F0502020204030204" pitchFamily="34" charset="0"/>
                        </a:rPr>
                        <a:t>DXd</a:t>
                      </a:r>
                      <a:r>
                        <a:rPr kumimoji="0" lang="en-US" sz="1600" b="1" i="0" u="none" strike="noStrike" cap="none" normalizeH="0" baseline="30000" dirty="0" err="1">
                          <a:ln>
                            <a:noFill/>
                          </a:ln>
                          <a:solidFill>
                            <a:schemeClr val="tx1"/>
                          </a:solidFill>
                          <a:effectLst/>
                          <a:latin typeface="Calibri" panose="020F0502020204030204" pitchFamily="34" charset="0"/>
                        </a:rPr>
                        <a:t>10</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HER2 low: T-DXd</a:t>
                      </a:r>
                      <a:r>
                        <a:rPr kumimoji="0" lang="en-US" sz="1600" b="1" i="0" u="none" strike="noStrike" cap="none" normalizeH="0" baseline="30000" dirty="0">
                          <a:ln>
                            <a:noFill/>
                          </a:ln>
                          <a:solidFill>
                            <a:schemeClr val="tx1"/>
                          </a:solidFill>
                          <a:effectLst/>
                          <a:latin typeface="Calibri" panose="020F0502020204030204" pitchFamily="34" charset="0"/>
                        </a:rPr>
                        <a:t>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023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BRCA</a:t>
                      </a:r>
                      <a:r>
                        <a:rPr kumimoji="0" lang="en-US" sz="1600" b="1" i="0" u="none" strike="noStrike" cap="none" normalizeH="0" baseline="0" dirty="0">
                          <a:ln>
                            <a:noFill/>
                          </a:ln>
                          <a:solidFill>
                            <a:schemeClr val="tx1"/>
                          </a:solidFill>
                          <a:effectLst/>
                          <a:latin typeface="Calibri" panose="020F0502020204030204" pitchFamily="34" charset="0"/>
                        </a:rPr>
                        <a:t>m: </a:t>
                      </a:r>
                      <a:r>
                        <a:rPr kumimoji="0" lang="en-US" sz="1600" b="1" i="0" u="none" strike="noStrike" cap="none" normalizeH="0" baseline="0" dirty="0" err="1">
                          <a:ln>
                            <a:noFill/>
                          </a:ln>
                          <a:solidFill>
                            <a:schemeClr val="tx1"/>
                          </a:solidFill>
                          <a:effectLst/>
                          <a:latin typeface="Calibri" panose="020F0502020204030204" pitchFamily="34" charset="0"/>
                        </a:rPr>
                        <a:t>Olaparib</a:t>
                      </a:r>
                      <a:r>
                        <a:rPr kumimoji="0" lang="en-US" sz="1600" b="1" i="0" u="none" strike="noStrike" cap="none" normalizeH="0" baseline="30000" dirty="0" err="1">
                          <a:ln>
                            <a:noFill/>
                          </a:ln>
                          <a:solidFill>
                            <a:schemeClr val="tx1"/>
                          </a:solidFill>
                          <a:effectLst/>
                          <a:latin typeface="Calibri" panose="020F0502020204030204" pitchFamily="34" charset="0"/>
                        </a:rPr>
                        <a:t>4</a:t>
                      </a:r>
                      <a:r>
                        <a:rPr kumimoji="0" lang="en-US" sz="1600" b="1" i="0" u="none" strike="noStrike" cap="none" normalizeH="0" baseline="0" dirty="0">
                          <a:ln>
                            <a:noFill/>
                          </a:ln>
                          <a:solidFill>
                            <a:schemeClr val="tx1"/>
                          </a:solidFill>
                          <a:effectLst/>
                          <a:latin typeface="Calibri" panose="020F0502020204030204" pitchFamily="34" charset="0"/>
                        </a:rPr>
                        <a:t> or </a:t>
                      </a:r>
                      <a:r>
                        <a:rPr kumimoji="0" lang="en-US" sz="1600" b="1" i="0" u="none" strike="noStrike" cap="none" normalizeH="0" baseline="0" dirty="0" err="1">
                          <a:ln>
                            <a:noFill/>
                          </a:ln>
                          <a:solidFill>
                            <a:schemeClr val="tx1"/>
                          </a:solidFill>
                          <a:effectLst/>
                          <a:latin typeface="Calibri" panose="020F0502020204030204" pitchFamily="34" charset="0"/>
                        </a:rPr>
                        <a:t>Talazoparib</a:t>
                      </a:r>
                      <a:r>
                        <a:rPr kumimoji="0" lang="en-US" sz="1600" b="1" i="0" u="none" strike="noStrike" cap="none" normalizeH="0" baseline="30000" dirty="0" err="1">
                          <a:ln>
                            <a:noFill/>
                          </a:ln>
                          <a:solidFill>
                            <a:schemeClr val="tx1"/>
                          </a:solidFill>
                          <a:effectLst/>
                          <a:latin typeface="Calibri" panose="020F0502020204030204" pitchFamily="34" charset="0"/>
                        </a:rPr>
                        <a:t>5</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a:t>
                      </a:r>
                      <a:r>
                        <a:rPr kumimoji="0" lang="en-US" sz="1600" b="1" i="0" u="none" strike="noStrike" cap="none" normalizeH="0" baseline="0" dirty="0" err="1">
                          <a:ln>
                            <a:noFill/>
                          </a:ln>
                          <a:solidFill>
                            <a:schemeClr val="tx1"/>
                          </a:solidFill>
                          <a:effectLst/>
                          <a:latin typeface="Calibri" panose="020F0502020204030204" pitchFamily="34" charset="0"/>
                        </a:rPr>
                        <a:t>govitecan</a:t>
                      </a:r>
                      <a:r>
                        <a:rPr kumimoji="0" lang="en-US" sz="1600" b="1" i="0" u="none" strike="noStrike" cap="none" normalizeH="0" baseline="30000" dirty="0" err="1">
                          <a:ln>
                            <a:noFill/>
                          </a:ln>
                          <a:solidFill>
                            <a:schemeClr val="tx1"/>
                          </a:solidFill>
                          <a:effectLst/>
                          <a:latin typeface="Calibri" panose="020F0502020204030204" pitchFamily="34" charset="0"/>
                        </a:rPr>
                        <a:t>11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a:t>
                      </a:r>
                      <a:r>
                        <a:rPr kumimoji="0" lang="en-US" sz="1600" b="1" i="0" u="none" strike="noStrike" cap="none" normalizeH="0" baseline="30000" dirty="0">
                          <a:ln>
                            <a:noFill/>
                          </a:ln>
                          <a:solidFill>
                            <a:schemeClr val="tx1"/>
                          </a:solidFill>
                          <a:effectLst/>
                          <a:latin typeface="Calibri" panose="020F0502020204030204" pitchFamily="34" charset="0"/>
                        </a:rPr>
                        <a:t>10</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3659202188"/>
                  </a:ext>
                </a:extLst>
              </a:tr>
              <a:tr h="42586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ESR1</a:t>
                      </a:r>
                      <a:r>
                        <a:rPr kumimoji="0" lang="en-US" sz="1600" b="1" i="0" u="none" strike="noStrike" cap="none" normalizeH="0" baseline="0" dirty="0">
                          <a:ln>
                            <a:noFill/>
                          </a:ln>
                          <a:solidFill>
                            <a:schemeClr val="tx1"/>
                          </a:solidFill>
                          <a:effectLst/>
                          <a:latin typeface="Calibri" panose="020F0502020204030204" pitchFamily="34" charset="0"/>
                        </a:rPr>
                        <a:t>m: </a:t>
                      </a:r>
                      <a:r>
                        <a:rPr kumimoji="0" lang="en-US" sz="1600" b="1" i="0" u="none" strike="noStrike" cap="none" normalizeH="0" baseline="0" dirty="0" err="1">
                          <a:ln>
                            <a:noFill/>
                          </a:ln>
                          <a:solidFill>
                            <a:schemeClr val="tx1"/>
                          </a:solidFill>
                          <a:effectLst/>
                          <a:latin typeface="Calibri" panose="020F0502020204030204" pitchFamily="34" charset="0"/>
                        </a:rPr>
                        <a:t>Elacestrant</a:t>
                      </a:r>
                      <a:r>
                        <a:rPr kumimoji="0" lang="en-US" sz="1600" b="1" i="0" u="none" strike="noStrike" cap="none" normalizeH="0" baseline="30000" dirty="0" err="1">
                          <a:ln>
                            <a:noFill/>
                          </a:ln>
                          <a:solidFill>
                            <a:schemeClr val="tx1"/>
                          </a:solidFill>
                          <a:effectLst/>
                          <a:latin typeface="Calibri" panose="020F0502020204030204" pitchFamily="34" charset="0"/>
                        </a:rPr>
                        <a:t>6</a:t>
                      </a:r>
                      <a:endParaRPr kumimoji="0" lang="en-US" sz="1600" b="1" i="1"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7542302"/>
                  </a:ext>
                </a:extLst>
              </a:tr>
              <a:tr h="0">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Investigational</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70310086"/>
                  </a:ext>
                </a:extLst>
              </a:tr>
              <a:tr h="21844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ESR1m: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err="1">
                          <a:ln>
                            <a:noFill/>
                          </a:ln>
                          <a:solidFill>
                            <a:schemeClr val="tx1"/>
                          </a:solidFill>
                          <a:effectLst/>
                          <a:latin typeface="Calibri" panose="020F0502020204030204" pitchFamily="34" charset="0"/>
                        </a:rPr>
                        <a:t>Camizestrant</a:t>
                      </a:r>
                      <a:r>
                        <a:rPr kumimoji="0" lang="en-US" sz="1600" b="1" i="0" u="none" strike="noStrike" cap="none" normalizeH="0" baseline="30000" dirty="0" err="1">
                          <a:ln>
                            <a:noFill/>
                          </a:ln>
                          <a:solidFill>
                            <a:schemeClr val="tx1"/>
                          </a:solidFill>
                          <a:effectLst/>
                          <a:latin typeface="Calibri" panose="020F0502020204030204" pitchFamily="34" charset="0"/>
                        </a:rPr>
                        <a:t>7</a:t>
                      </a:r>
                      <a:endParaRPr kumimoji="0" lang="en-US" sz="1600" b="1" i="0" u="none" strike="noStrike" cap="none" normalizeH="0" baseline="3000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Imlunestrant</a:t>
                      </a:r>
                      <a:r>
                        <a:rPr kumimoji="0" lang="en-US" altLang="en-US" sz="1600" b="1" i="0" u="none" strike="noStrike" kern="1200" cap="none" spc="0" normalizeH="0" baseline="30000" noProof="0" dirty="0" err="1">
                          <a:ln>
                            <a:noFill/>
                          </a:ln>
                          <a:solidFill>
                            <a:srgbClr val="FFFFFF"/>
                          </a:solidFill>
                          <a:effectLst/>
                          <a:uLnTx/>
                          <a:uFillTx/>
                          <a:latin typeface="Calibri" panose="020F0502020204030204" pitchFamily="34" charset="0"/>
                          <a:ea typeface="+mn-ea"/>
                          <a:cs typeface="Arial" panose="020B0604020202020204" pitchFamily="34" charset="0"/>
                        </a:rPr>
                        <a:t>8</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5165593"/>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HER2</a:t>
                      </a:r>
                      <a:r>
                        <a:rPr kumimoji="0" lang="en-US" sz="1600" b="1" i="0" u="none" strike="noStrike" cap="none" normalizeH="0" baseline="0" dirty="0">
                          <a:ln>
                            <a:noFill/>
                          </a:ln>
                          <a:solidFill>
                            <a:schemeClr val="tx1"/>
                          </a:solidFill>
                          <a:effectLst/>
                          <a:latin typeface="Calibri" panose="020F0502020204030204" pitchFamily="34" charset="0"/>
                        </a:rPr>
                        <a:t>m: Neratinib + Fulv/</a:t>
                      </a:r>
                      <a:r>
                        <a:rPr kumimoji="0" lang="en-US" sz="1600" b="1" i="0" u="none" strike="noStrike" cap="none" normalizeH="0" baseline="0" dirty="0" err="1">
                          <a:ln>
                            <a:noFill/>
                          </a:ln>
                          <a:solidFill>
                            <a:schemeClr val="tx1"/>
                          </a:solidFill>
                          <a:effectLst/>
                          <a:latin typeface="Calibri" panose="020F0502020204030204" pitchFamily="34" charset="0"/>
                        </a:rPr>
                        <a:t>Trastuzumab</a:t>
                      </a:r>
                      <a:r>
                        <a:rPr kumimoji="0" lang="en-US" sz="1600" b="1" i="0" u="none" strike="noStrike" cap="none" normalizeH="0" baseline="30000" dirty="0" err="1">
                          <a:ln>
                            <a:noFill/>
                          </a:ln>
                          <a:solidFill>
                            <a:schemeClr val="tx1"/>
                          </a:solidFill>
                          <a:effectLst/>
                          <a:latin typeface="Calibri" panose="020F0502020204030204" pitchFamily="34" charset="0"/>
                        </a:rPr>
                        <a:t>1,9</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HER3-DXd</a:t>
                      </a:r>
                      <a:r>
                        <a:rPr kumimoji="0" lang="en-US" sz="1600" b="1" i="0" u="none" strike="noStrike" cap="none" normalizeH="0" baseline="30000" dirty="0" err="1">
                          <a:ln>
                            <a:noFill/>
                          </a:ln>
                          <a:solidFill>
                            <a:schemeClr val="tx1"/>
                          </a:solidFill>
                          <a:effectLst/>
                          <a:latin typeface="Calibri" panose="020F0502020204030204" pitchFamily="34" charset="0"/>
                        </a:rPr>
                        <a:t>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4039306"/>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Dato-</a:t>
                      </a:r>
                      <a:r>
                        <a:rPr kumimoji="0" lang="en-US" sz="1600" b="1" i="0" u="none" strike="noStrike" cap="none" normalizeH="0" baseline="0" dirty="0" err="1">
                          <a:ln>
                            <a:noFill/>
                          </a:ln>
                          <a:solidFill>
                            <a:schemeClr val="tx1"/>
                          </a:solidFill>
                          <a:effectLst/>
                          <a:latin typeface="Calibri" panose="020F0502020204030204" pitchFamily="34" charset="0"/>
                        </a:rPr>
                        <a:t>DXd</a:t>
                      </a:r>
                      <a:r>
                        <a:rPr kumimoji="0" lang="en-US" sz="1600" b="1" i="0" u="none" strike="noStrike" cap="none" normalizeH="0" baseline="30000" dirty="0" err="1">
                          <a:ln>
                            <a:noFill/>
                          </a:ln>
                          <a:solidFill>
                            <a:schemeClr val="tx1"/>
                          </a:solidFill>
                          <a:effectLst/>
                          <a:latin typeface="Calibri" panose="020F0502020204030204" pitchFamily="34" charset="0"/>
                        </a:rPr>
                        <a:t>13</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745263"/>
                  </a:ext>
                </a:extLst>
              </a:tr>
            </a:tbl>
          </a:graphicData>
        </a:graphic>
      </p:graphicFrame>
      <p:sp>
        <p:nvSpPr>
          <p:cNvPr id="13" name="Text Box 30">
            <a:extLst>
              <a:ext uri="{FF2B5EF4-FFF2-40B4-BE49-F238E27FC236}">
                <a16:creationId xmlns:a16="http://schemas.microsoft.com/office/drawing/2014/main" id="{7BC20184-5FDF-5486-74B2-C1385F4EB57E}"/>
              </a:ext>
            </a:extLst>
          </p:cNvPr>
          <p:cNvSpPr txBox="1">
            <a:spLocks noChangeArrowheads="1"/>
          </p:cNvSpPr>
          <p:nvPr/>
        </p:nvSpPr>
        <p:spPr bwMode="auto">
          <a:xfrm>
            <a:off x="517793" y="5768301"/>
            <a:ext cx="11278921" cy="274434"/>
          </a:xfrm>
          <a:prstGeom prst="rect">
            <a:avLst/>
          </a:prstGeom>
          <a:noFill/>
          <a:ln>
            <a:noFill/>
          </a:ln>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*FDA approval: Nov 16, 2023.</a:t>
            </a:r>
            <a:endParaRPr lang="en-US" altLang="en-US" sz="1200" dirty="0">
              <a:solidFill>
                <a:schemeClr val="bg1"/>
              </a:solidFill>
              <a:latin typeface="Calibri" panose="020F0502020204030204" pitchFamily="34" charset="0"/>
            </a:endParaRPr>
          </a:p>
        </p:txBody>
      </p:sp>
      <p:sp>
        <p:nvSpPr>
          <p:cNvPr id="14" name="Left Brace 13">
            <a:extLst>
              <a:ext uri="{FF2B5EF4-FFF2-40B4-BE49-F238E27FC236}">
                <a16:creationId xmlns:a16="http://schemas.microsoft.com/office/drawing/2014/main" id="{C0DBCC0B-0C81-C4A3-D4A8-E3177DE7ACCA}"/>
              </a:ext>
            </a:extLst>
          </p:cNvPr>
          <p:cNvSpPr/>
          <p:nvPr/>
        </p:nvSpPr>
        <p:spPr bwMode="auto">
          <a:xfrm>
            <a:off x="2288844" y="4559096"/>
            <a:ext cx="223001" cy="1103313"/>
          </a:xfrm>
          <a:prstGeom prst="leftBrace">
            <a:avLst/>
          </a:prstGeom>
          <a:noFill/>
          <a:ln w="28575" cap="flat" cmpd="sng" algn="ctr">
            <a:solidFill>
              <a:schemeClr val="accent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11695493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B67EB9-6197-D8DD-90D1-C14E1720A9D8}"/>
              </a:ext>
            </a:extLst>
          </p:cNvPr>
          <p:cNvSpPr>
            <a:spLocks noGrp="1"/>
          </p:cNvSpPr>
          <p:nvPr>
            <p:ph type="title"/>
          </p:nvPr>
        </p:nvSpPr>
        <p:spPr>
          <a:xfrm>
            <a:off x="609759" y="238127"/>
            <a:ext cx="10872445" cy="1103313"/>
          </a:xfrm>
        </p:spPr>
        <p:txBody>
          <a:bodyPr/>
          <a:lstStyle/>
          <a:p>
            <a:r>
              <a:rPr lang="en-US" dirty="0"/>
              <a:t>Interactive Decision Support Tool for MBC  </a:t>
            </a:r>
          </a:p>
        </p:txBody>
      </p:sp>
      <p:sp>
        <p:nvSpPr>
          <p:cNvPr id="6" name="TextBox 5">
            <a:extLst>
              <a:ext uri="{FF2B5EF4-FFF2-40B4-BE49-F238E27FC236}">
                <a16:creationId xmlns:a16="http://schemas.microsoft.com/office/drawing/2014/main" id="{DCA307D0-5FA9-17FD-3FCF-256E96294823}"/>
              </a:ext>
            </a:extLst>
          </p:cNvPr>
          <p:cNvSpPr txBox="1"/>
          <p:nvPr/>
        </p:nvSpPr>
        <p:spPr bwMode="auto">
          <a:xfrm>
            <a:off x="2218249" y="4956265"/>
            <a:ext cx="341260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20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Tool available at: </a:t>
            </a:r>
            <a:br>
              <a:rPr lang="en-US" sz="20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br>
            <a:r>
              <a:rPr lang="en-US" sz="2000" b="1" i="0" u="sng" dirty="0">
                <a:solidFill>
                  <a:srgbClr val="23527C"/>
                </a:solidFill>
                <a:effectLst/>
                <a:latin typeface="Calibri" panose="020F0502020204030204" pitchFamily="34" charset="0"/>
                <a:ea typeface="Calibri" panose="020F0502020204030204" pitchFamily="34" charset="0"/>
                <a:cs typeface="Calibri" panose="020F0502020204030204" pitchFamily="34" charset="0"/>
                <a:hlinkClick r:id="rId2"/>
              </a:rPr>
              <a:t>clinicaloptions.com/MBCtool</a:t>
            </a:r>
            <a:endParaRPr lang="en-US" sz="2000" b="0" i="0" dirty="0">
              <a:solidFill>
                <a:srgbClr val="000203"/>
              </a:solidFill>
              <a:effectLst/>
              <a:latin typeface="Calibri" panose="020F0502020204030204" pitchFamily="34" charset="0"/>
              <a:ea typeface="Calibri" panose="020F0502020204030204" pitchFamily="34" charset="0"/>
              <a:cs typeface="Calibri" panose="020F0502020204030204" pitchFamily="34" charset="0"/>
            </a:endParaRPr>
          </a:p>
          <a:p>
            <a:pPr algn="l">
              <a:spcBef>
                <a:spcPts val="0"/>
              </a:spcBef>
              <a:spcAft>
                <a:spcPct val="0"/>
              </a:spcAft>
              <a:buClrTx/>
              <a:buFontTx/>
              <a:buNone/>
            </a:pPr>
            <a:r>
              <a:rPr kumimoji="0" lang="fr-FR" altLang="en-US" sz="20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or as an app in your app store</a:t>
            </a:r>
          </a:p>
          <a:p>
            <a:pPr>
              <a:spcBef>
                <a:spcPts val="0"/>
              </a:spcBef>
            </a:pPr>
            <a:r>
              <a:rPr lang="en-US" sz="2000" dirty="0">
                <a:solidFill>
                  <a:schemeClr val="accent3"/>
                </a:solidFill>
                <a:latin typeface="+mn-lt"/>
              </a:rPr>
              <a:t>Released: </a:t>
            </a:r>
            <a:r>
              <a:rPr lang="en-US" sz="2000" b="0" dirty="0">
                <a:solidFill>
                  <a:schemeClr val="accent3"/>
                </a:solidFill>
                <a:latin typeface="+mn-lt"/>
              </a:rPr>
              <a:t>November 21, 2023 </a:t>
            </a:r>
          </a:p>
        </p:txBody>
      </p:sp>
      <p:pic>
        <p:nvPicPr>
          <p:cNvPr id="9" name="Picture 8" descr="A screenshot of a computer&#10;&#10;Description automatically generated">
            <a:extLst>
              <a:ext uri="{FF2B5EF4-FFF2-40B4-BE49-F238E27FC236}">
                <a16:creationId xmlns:a16="http://schemas.microsoft.com/office/drawing/2014/main" id="{40D19EE9-522D-81C4-0201-BB13E78AD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009" y="1341439"/>
            <a:ext cx="5823391" cy="3401177"/>
          </a:xfrm>
          <a:prstGeom prst="rect">
            <a:avLst/>
          </a:prstGeom>
        </p:spPr>
      </p:pic>
      <p:sp>
        <p:nvSpPr>
          <p:cNvPr id="12" name="TextBox 11">
            <a:extLst>
              <a:ext uri="{FF2B5EF4-FFF2-40B4-BE49-F238E27FC236}">
                <a16:creationId xmlns:a16="http://schemas.microsoft.com/office/drawing/2014/main" id="{8CF2D486-98BD-FBEF-B58C-230559A2024B}"/>
              </a:ext>
            </a:extLst>
          </p:cNvPr>
          <p:cNvSpPr txBox="1"/>
          <p:nvPr/>
        </p:nvSpPr>
        <p:spPr bwMode="auto">
          <a:xfrm>
            <a:off x="2754157" y="1240015"/>
            <a:ext cx="2053630" cy="668898"/>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HCP enters patient characteristics</a:t>
            </a:r>
          </a:p>
        </p:txBody>
      </p:sp>
      <p:pic>
        <p:nvPicPr>
          <p:cNvPr id="13" name="Picture 12" descr="A screenshot of a computer&#10;&#10;Description automatically generated">
            <a:extLst>
              <a:ext uri="{FF2B5EF4-FFF2-40B4-BE49-F238E27FC236}">
                <a16:creationId xmlns:a16="http://schemas.microsoft.com/office/drawing/2014/main" id="{6DADDA4E-5742-A0D7-C09F-02FEE9BF3757}"/>
              </a:ext>
            </a:extLst>
          </p:cNvPr>
          <p:cNvPicPr>
            <a:picLocks noChangeAspect="1"/>
          </p:cNvPicPr>
          <p:nvPr/>
        </p:nvPicPr>
        <p:blipFill rotWithShape="1">
          <a:blip r:embed="rId4">
            <a:extLst>
              <a:ext uri="{28A0092B-C50C-407E-A947-70E740481C1C}">
                <a14:useLocalDpi xmlns:a14="http://schemas.microsoft.com/office/drawing/2010/main" val="0"/>
              </a:ext>
            </a:extLst>
          </a:blip>
          <a:srcRect b="31331"/>
          <a:stretch/>
        </p:blipFill>
        <p:spPr>
          <a:xfrm>
            <a:off x="6324600" y="1816100"/>
            <a:ext cx="5415373" cy="4295149"/>
          </a:xfrm>
          <a:prstGeom prst="rect">
            <a:avLst/>
          </a:prstGeom>
        </p:spPr>
      </p:pic>
      <p:sp>
        <p:nvSpPr>
          <p:cNvPr id="14" name="TextBox 13">
            <a:extLst>
              <a:ext uri="{FF2B5EF4-FFF2-40B4-BE49-F238E27FC236}">
                <a16:creationId xmlns:a16="http://schemas.microsoft.com/office/drawing/2014/main" id="{1C00837D-74AB-0C13-C01D-6DC70CC249FD}"/>
              </a:ext>
            </a:extLst>
          </p:cNvPr>
          <p:cNvSpPr txBox="1"/>
          <p:nvPr/>
        </p:nvSpPr>
        <p:spPr bwMode="auto">
          <a:xfrm>
            <a:off x="8292093" y="1492934"/>
            <a:ext cx="2053630" cy="646331"/>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Recommendations from 5 experts</a:t>
            </a:r>
          </a:p>
        </p:txBody>
      </p:sp>
      <p:pic>
        <p:nvPicPr>
          <p:cNvPr id="15" name="Picture 14" descr="A qr code with black squares&#10;&#10;Description automatically generated">
            <a:extLst>
              <a:ext uri="{FF2B5EF4-FFF2-40B4-BE49-F238E27FC236}">
                <a16:creationId xmlns:a16="http://schemas.microsoft.com/office/drawing/2014/main" id="{2FE9F177-17CE-607A-4851-AB57E8F123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009" y="4826633"/>
            <a:ext cx="1793240" cy="1793240"/>
          </a:xfrm>
          <a:prstGeom prst="rect">
            <a:avLst/>
          </a:prstGeom>
        </p:spPr>
      </p:pic>
    </p:spTree>
    <p:extLst>
      <p:ext uri="{BB962C8B-B14F-4D97-AF65-F5344CB8AC3E}">
        <p14:creationId xmlns:p14="http://schemas.microsoft.com/office/powerpoint/2010/main" val="2173703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pPr>
              <a:tabLst>
                <a:tab pos="73660" algn="l"/>
                <a:tab pos="228600" algn="l"/>
              </a:tabLst>
            </a:pPr>
            <a:r>
              <a:rPr lang="en-US" dirty="0"/>
              <a:t>Proactive Management of AEs and Strategies for Promoting Adherence and Persistence to Oral Therapies in Breast Cancer </a:t>
            </a:r>
          </a:p>
        </p:txBody>
      </p:sp>
    </p:spTree>
    <p:extLst>
      <p:ext uri="{BB962C8B-B14F-4D97-AF65-F5344CB8AC3E}">
        <p14:creationId xmlns:p14="http://schemas.microsoft.com/office/powerpoint/2010/main" val="1863557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Key AEs With CDK4/6 Inhibitors:</a:t>
            </a:r>
            <a:br>
              <a:rPr lang="en-US" dirty="0"/>
            </a:br>
            <a:r>
              <a:rPr lang="en-US" dirty="0"/>
              <a:t>Monitoring and Prevention to Maximize Adherence</a:t>
            </a:r>
            <a:endParaRPr lang="en-US" altLang="en-US" dirty="0"/>
          </a:p>
        </p:txBody>
      </p:sp>
      <p:sp>
        <p:nvSpPr>
          <p:cNvPr id="33" name="Rounded Rectangle 17">
            <a:extLst>
              <a:ext uri="{FF2B5EF4-FFF2-40B4-BE49-F238E27FC236}">
                <a16:creationId xmlns:a16="http://schemas.microsoft.com/office/drawing/2014/main" id="{976864CA-E961-4ACD-B379-D4FB5E8B03CA}"/>
              </a:ext>
            </a:extLst>
          </p:cNvPr>
          <p:cNvSpPr/>
          <p:nvPr/>
        </p:nvSpPr>
        <p:spPr>
          <a:xfrm>
            <a:off x="681851" y="3112851"/>
            <a:ext cx="2011680" cy="3063240"/>
          </a:xfrm>
          <a:prstGeom prst="roundRect">
            <a:avLst/>
          </a:prstGeom>
          <a:solidFill>
            <a:schemeClr val="accent2">
              <a:lumMod val="60000"/>
              <a:lumOff val="40000"/>
              <a:alpha val="50196"/>
            </a:scheme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Antidiarrheal therapy</a:t>
            </a:r>
          </a:p>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Increase oral hydration</a:t>
            </a:r>
          </a:p>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Notify healthcare professional</a:t>
            </a:r>
          </a:p>
          <a:p>
            <a:pPr marL="0" marR="0" lvl="0" indent="0" algn="ctr" defTabSz="424443" rtl="0" eaLnBrk="0" fontAlgn="base" latinLnBrk="0" hangingPunct="0">
              <a:lnSpc>
                <a:spcPct val="90000"/>
              </a:lnSpc>
              <a:spcBef>
                <a:spcPts val="1000"/>
              </a:spcBef>
              <a:spcAft>
                <a:spcPts val="600"/>
              </a:spcAft>
              <a:buClrTx/>
              <a:buSzTx/>
              <a:buFontTx/>
              <a:buNone/>
              <a:tabLst/>
              <a:defRPr/>
            </a:pPr>
            <a:r>
              <a:rPr lang="en-US" sz="1600" b="1" dirty="0">
                <a:solidFill>
                  <a:srgbClr val="000000"/>
                </a:solidFill>
                <a:latin typeface="Calibri" panose="020F0502020204030204" pitchFamily="34" charset="0"/>
              </a:rPr>
              <a:t>Dietary modification</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BE6D0B97-CE6D-41B7-8E5A-AAE6F410FA1F}"/>
              </a:ext>
            </a:extLst>
          </p:cNvPr>
          <p:cNvSpPr/>
          <p:nvPr/>
        </p:nvSpPr>
        <p:spPr bwMode="auto">
          <a:xfrm>
            <a:off x="778942" y="1464382"/>
            <a:ext cx="1817499" cy="5153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618B1081-899C-4A92-8D19-BD84E87D5BDE}"/>
              </a:ext>
            </a:extLst>
          </p:cNvPr>
          <p:cNvSpPr txBox="1"/>
          <p:nvPr/>
        </p:nvSpPr>
        <p:spPr>
          <a:xfrm>
            <a:off x="778942" y="1427201"/>
            <a:ext cx="1817499" cy="1754326"/>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Diarrhea</a:t>
            </a:r>
          </a:p>
          <a:p>
            <a:pPr marL="0" marR="0" lvl="0" indent="0" algn="ctr"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endPar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8" name="Rectangle 27">
            <a:extLst>
              <a:ext uri="{FF2B5EF4-FFF2-40B4-BE49-F238E27FC236}">
                <a16:creationId xmlns:a16="http://schemas.microsoft.com/office/drawing/2014/main" id="{DEF7B649-8F40-42CD-8068-5900A0999C93}"/>
              </a:ext>
            </a:extLst>
          </p:cNvPr>
          <p:cNvSpPr/>
          <p:nvPr/>
        </p:nvSpPr>
        <p:spPr bwMode="auto">
          <a:xfrm>
            <a:off x="2974115" y="1475268"/>
            <a:ext cx="1817499" cy="5153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ounded Rectangle 19">
            <a:extLst>
              <a:ext uri="{FF2B5EF4-FFF2-40B4-BE49-F238E27FC236}">
                <a16:creationId xmlns:a16="http://schemas.microsoft.com/office/drawing/2014/main" id="{E62851AE-25F3-494E-ADD0-FC32B69EF940}"/>
              </a:ext>
            </a:extLst>
          </p:cNvPr>
          <p:cNvSpPr/>
          <p:nvPr/>
        </p:nvSpPr>
        <p:spPr>
          <a:xfrm>
            <a:off x="2877024" y="3112851"/>
            <a:ext cx="2011680" cy="3063240"/>
          </a:xfrm>
          <a:prstGeom prst="roundRect">
            <a:avLst/>
          </a:prstGeom>
          <a:solidFill>
            <a:srgbClr val="E1471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LFTs before starting treatment, Q2W x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mo, then: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indicated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start of cycle x 4 cycles</a:t>
            </a:r>
          </a:p>
        </p:txBody>
      </p:sp>
      <p:sp>
        <p:nvSpPr>
          <p:cNvPr id="42" name="TextBox 41">
            <a:extLst>
              <a:ext uri="{FF2B5EF4-FFF2-40B4-BE49-F238E27FC236}">
                <a16:creationId xmlns:a16="http://schemas.microsoft.com/office/drawing/2014/main" id="{2F2F665C-10D2-4B54-BE8C-5112B8ED8959}"/>
              </a:ext>
            </a:extLst>
          </p:cNvPr>
          <p:cNvSpPr txBox="1"/>
          <p:nvPr/>
        </p:nvSpPr>
        <p:spPr>
          <a:xfrm>
            <a:off x="3035522" y="1427201"/>
            <a:ext cx="1694684" cy="1708160"/>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Hepatobiliary Toxicity</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30" name="Rectangle 29">
            <a:extLst>
              <a:ext uri="{FF2B5EF4-FFF2-40B4-BE49-F238E27FC236}">
                <a16:creationId xmlns:a16="http://schemas.microsoft.com/office/drawing/2014/main" id="{CAC3364D-0C88-4A50-B955-62825C7B8613}"/>
              </a:ext>
            </a:extLst>
          </p:cNvPr>
          <p:cNvSpPr/>
          <p:nvPr/>
        </p:nvSpPr>
        <p:spPr bwMode="auto">
          <a:xfrm>
            <a:off x="5154679" y="1464382"/>
            <a:ext cx="1817499" cy="515310"/>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ounded Rectangle 21">
            <a:extLst>
              <a:ext uri="{FF2B5EF4-FFF2-40B4-BE49-F238E27FC236}">
                <a16:creationId xmlns:a16="http://schemas.microsoft.com/office/drawing/2014/main" id="{75440891-F0AB-4606-9326-DEE4AE1CFB59}"/>
              </a:ext>
            </a:extLst>
          </p:cNvPr>
          <p:cNvSpPr/>
          <p:nvPr/>
        </p:nvSpPr>
        <p:spPr>
          <a:xfrm>
            <a:off x="5072197" y="3112851"/>
            <a:ext cx="2011680" cy="3059349"/>
          </a:xfrm>
          <a:prstGeom prst="roundRect">
            <a:avLst/>
          </a:prstGeom>
          <a:solidFill>
            <a:srgbClr val="FDB338">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8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CBC before starting treatment, then: </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x 2 mo,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Palbociclib,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and D15 of C1-2,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x 2 cycles, start of next 4 cycles, then as indicated</a:t>
            </a:r>
          </a:p>
        </p:txBody>
      </p:sp>
      <p:sp>
        <p:nvSpPr>
          <p:cNvPr id="44" name="TextBox 43">
            <a:extLst>
              <a:ext uri="{FF2B5EF4-FFF2-40B4-BE49-F238E27FC236}">
                <a16:creationId xmlns:a16="http://schemas.microsoft.com/office/drawing/2014/main" id="{80A9C839-66C4-4C12-A66B-58445DE854A4}"/>
              </a:ext>
            </a:extLst>
          </p:cNvPr>
          <p:cNvSpPr txBox="1"/>
          <p:nvPr/>
        </p:nvSpPr>
        <p:spPr>
          <a:xfrm>
            <a:off x="5171350" y="1427201"/>
            <a:ext cx="1808018" cy="1754326"/>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Arial" panose="020B0604020202020204" pitchFamily="34" charset="0"/>
              </a:rPr>
              <a:t>Neutropenia</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31" name="Rectangle 30">
            <a:extLst>
              <a:ext uri="{FF2B5EF4-FFF2-40B4-BE49-F238E27FC236}">
                <a16:creationId xmlns:a16="http://schemas.microsoft.com/office/drawing/2014/main" id="{67192A93-AB9F-4510-89F9-FA24677D6B6B}"/>
              </a:ext>
            </a:extLst>
          </p:cNvPr>
          <p:cNvSpPr/>
          <p:nvPr/>
        </p:nvSpPr>
        <p:spPr bwMode="auto">
          <a:xfrm>
            <a:off x="7364460" y="1464382"/>
            <a:ext cx="1817499" cy="51531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ounded Rectangle 22">
            <a:extLst>
              <a:ext uri="{FF2B5EF4-FFF2-40B4-BE49-F238E27FC236}">
                <a16:creationId xmlns:a16="http://schemas.microsoft.com/office/drawing/2014/main" id="{2C25E215-764B-4AA0-A957-EA67E5C1EE9E}"/>
              </a:ext>
            </a:extLst>
          </p:cNvPr>
          <p:cNvSpPr/>
          <p:nvPr/>
        </p:nvSpPr>
        <p:spPr>
          <a:xfrm>
            <a:off x="7267369" y="3112851"/>
            <a:ext cx="2011680" cy="3059349"/>
          </a:xfrm>
          <a:prstGeom prst="roundRect">
            <a:avLst/>
          </a:prstGeom>
          <a:solidFill>
            <a:schemeClr val="accent6">
              <a:lumMod val="60000"/>
              <a:lumOff val="40000"/>
              <a:alpha val="50196"/>
            </a:scheme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signs and symptoms of thrombosis or pulmonary embolism</a:t>
            </a:r>
          </a:p>
        </p:txBody>
      </p:sp>
      <p:sp>
        <p:nvSpPr>
          <p:cNvPr id="45" name="TextBox 44">
            <a:extLst>
              <a:ext uri="{FF2B5EF4-FFF2-40B4-BE49-F238E27FC236}">
                <a16:creationId xmlns:a16="http://schemas.microsoft.com/office/drawing/2014/main" id="{7B634420-92EC-4641-AE63-4380BB981CAC}"/>
              </a:ext>
            </a:extLst>
          </p:cNvPr>
          <p:cNvSpPr txBox="1"/>
          <p:nvPr/>
        </p:nvSpPr>
        <p:spPr>
          <a:xfrm>
            <a:off x="7390187" y="1427201"/>
            <a:ext cx="1766044" cy="954107"/>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VTE</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endPar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2" name="Rectangle 31">
            <a:extLst>
              <a:ext uri="{FF2B5EF4-FFF2-40B4-BE49-F238E27FC236}">
                <a16:creationId xmlns:a16="http://schemas.microsoft.com/office/drawing/2014/main" id="{2F3B2AC4-C62F-4268-8337-21200BEC4540}"/>
              </a:ext>
            </a:extLst>
          </p:cNvPr>
          <p:cNvSpPr/>
          <p:nvPr/>
        </p:nvSpPr>
        <p:spPr bwMode="auto">
          <a:xfrm>
            <a:off x="9559632" y="1457348"/>
            <a:ext cx="1817499" cy="515310"/>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ounded Rectangle 22">
            <a:extLst>
              <a:ext uri="{FF2B5EF4-FFF2-40B4-BE49-F238E27FC236}">
                <a16:creationId xmlns:a16="http://schemas.microsoft.com/office/drawing/2014/main" id="{597ED0C9-117A-43CF-8DFD-189B9FA516A1}"/>
              </a:ext>
            </a:extLst>
          </p:cNvPr>
          <p:cNvSpPr/>
          <p:nvPr/>
        </p:nvSpPr>
        <p:spPr>
          <a:xfrm>
            <a:off x="9462541" y="3112851"/>
            <a:ext cx="2011680" cy="3059349"/>
          </a:xfrm>
          <a:prstGeom prst="roundRect">
            <a:avLst/>
          </a:prstGeom>
          <a:solidFill>
            <a:srgbClr val="98989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pulmonary symptoms indicative of ILD or pneumonitis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 hypoxia, cough, dyspnea)</a:t>
            </a:r>
          </a:p>
        </p:txBody>
      </p:sp>
      <p:sp>
        <p:nvSpPr>
          <p:cNvPr id="46" name="TextBox 45">
            <a:extLst>
              <a:ext uri="{FF2B5EF4-FFF2-40B4-BE49-F238E27FC236}">
                <a16:creationId xmlns:a16="http://schemas.microsoft.com/office/drawing/2014/main" id="{D4F93990-2981-4326-A798-62DB3C9BA8BA}"/>
              </a:ext>
            </a:extLst>
          </p:cNvPr>
          <p:cNvSpPr txBox="1"/>
          <p:nvPr/>
        </p:nvSpPr>
        <p:spPr>
          <a:xfrm>
            <a:off x="9612312" y="1406099"/>
            <a:ext cx="1712139" cy="1785104"/>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ILD/</a:t>
            </a:r>
            <a:b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Pneumonitis</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47" name="Text Box 15">
            <a:extLst>
              <a:ext uri="{FF2B5EF4-FFF2-40B4-BE49-F238E27FC236}">
                <a16:creationId xmlns:a16="http://schemas.microsoft.com/office/drawing/2014/main" id="{2A3A02B5-3FFC-4A75-8121-006CD86DC8B2}"/>
              </a:ext>
            </a:extLst>
          </p:cNvPr>
          <p:cNvSpPr txBox="1">
            <a:spLocks noChangeArrowheads="1"/>
          </p:cNvSpPr>
          <p:nvPr/>
        </p:nvSpPr>
        <p:spPr bwMode="auto">
          <a:xfrm>
            <a:off x="432840" y="639696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Abemaciclib PI. Palbociclib PI. Ribociclib PI.</a:t>
            </a:r>
          </a:p>
        </p:txBody>
      </p:sp>
    </p:spTree>
    <p:extLst>
      <p:ext uri="{BB962C8B-B14F-4D97-AF65-F5344CB8AC3E}">
        <p14:creationId xmlns:p14="http://schemas.microsoft.com/office/powerpoint/2010/main" val="23034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Management of Abemaciclib-Induced Diarrhea</a:t>
            </a:r>
            <a:endParaRPr lang="en-US" baseline="30000" dirty="0"/>
          </a:p>
        </p:txBody>
      </p:sp>
      <p:sp>
        <p:nvSpPr>
          <p:cNvPr id="34" name="Text Box 15">
            <a:extLst>
              <a:ext uri="{FF2B5EF4-FFF2-40B4-BE49-F238E27FC236}">
                <a16:creationId xmlns:a16="http://schemas.microsoft.com/office/drawing/2014/main" id="{DABBBE6F-DE72-4940-80E2-E930B257C02E}"/>
              </a:ext>
            </a:extLst>
          </p:cNvPr>
          <p:cNvSpPr txBox="1">
            <a:spLocks noChangeArrowheads="1"/>
          </p:cNvSpPr>
          <p:nvPr/>
        </p:nvSpPr>
        <p:spPr bwMode="auto">
          <a:xfrm>
            <a:off x="442568" y="639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PI. Rugo. Ann Oncol. 2022;33:616. Sammons. Exp Rev Anticancer Ther. 2022;22:805.</a:t>
            </a:r>
          </a:p>
        </p:txBody>
      </p:sp>
      <p:sp>
        <p:nvSpPr>
          <p:cNvPr id="7" name="Rounded Rectangle 6">
            <a:extLst>
              <a:ext uri="{FF2B5EF4-FFF2-40B4-BE49-F238E27FC236}">
                <a16:creationId xmlns:a16="http://schemas.microsoft.com/office/drawing/2014/main" id="{CB50A762-6334-0042-BEA0-35406C943125}"/>
              </a:ext>
            </a:extLst>
          </p:cNvPr>
          <p:cNvSpPr/>
          <p:nvPr/>
        </p:nvSpPr>
        <p:spPr>
          <a:xfrm>
            <a:off x="3766423" y="1219063"/>
            <a:ext cx="2832100" cy="317499"/>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first sign of loose stools</a:t>
            </a:r>
          </a:p>
        </p:txBody>
      </p:sp>
      <p:cxnSp>
        <p:nvCxnSpPr>
          <p:cNvPr id="10" name="Straight Connector 9">
            <a:extLst>
              <a:ext uri="{FF2B5EF4-FFF2-40B4-BE49-F238E27FC236}">
                <a16:creationId xmlns:a16="http://schemas.microsoft.com/office/drawing/2014/main" id="{B25F9B6D-8C38-9343-B4A4-31EDB76FC422}"/>
              </a:ext>
            </a:extLst>
          </p:cNvPr>
          <p:cNvCxnSpPr>
            <a:cxnSpLocks/>
          </p:cNvCxnSpPr>
          <p:nvPr/>
        </p:nvCxnSpPr>
        <p:spPr>
          <a:xfrm>
            <a:off x="2051922" y="1981061"/>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953F694-4C74-EF4D-87DF-A2D9E57D5B59}"/>
              </a:ext>
            </a:extLst>
          </p:cNvPr>
          <p:cNvCxnSpPr>
            <a:cxnSpLocks/>
          </p:cNvCxnSpPr>
          <p:nvPr/>
        </p:nvCxnSpPr>
        <p:spPr>
          <a:xfrm>
            <a:off x="4095859" y="1968361"/>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7600C8-218E-3741-A145-7C58909E656A}"/>
              </a:ext>
            </a:extLst>
          </p:cNvPr>
          <p:cNvCxnSpPr>
            <a:cxnSpLocks/>
          </p:cNvCxnSpPr>
          <p:nvPr/>
        </p:nvCxnSpPr>
        <p:spPr>
          <a:xfrm>
            <a:off x="6179422" y="1992145"/>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3F02A8-8DFF-F446-918C-26C21B8B7B19}"/>
              </a:ext>
            </a:extLst>
          </p:cNvPr>
          <p:cNvCxnSpPr>
            <a:cxnSpLocks/>
          </p:cNvCxnSpPr>
          <p:nvPr/>
        </p:nvCxnSpPr>
        <p:spPr>
          <a:xfrm>
            <a:off x="7485796" y="4302621"/>
            <a:ext cx="0" cy="552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7593EFD-03B0-0043-A37C-191C4D2A11C6}"/>
              </a:ext>
            </a:extLst>
          </p:cNvPr>
          <p:cNvCxnSpPr/>
          <p:nvPr/>
        </p:nvCxnSpPr>
        <p:spPr>
          <a:xfrm>
            <a:off x="1853485" y="3149460"/>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2BDF7D5E-D2DF-504B-9A20-77088929C5A8}"/>
              </a:ext>
            </a:extLst>
          </p:cNvPr>
          <p:cNvCxnSpPr>
            <a:cxnSpLocks/>
          </p:cNvCxnSpPr>
          <p:nvPr/>
        </p:nvCxnSpPr>
        <p:spPr>
          <a:xfrm rot="16200000" flipH="1">
            <a:off x="4156744" y="3326104"/>
            <a:ext cx="880337" cy="527051"/>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C6030385-D7FF-D540-9B92-1DB5C41090D9}"/>
              </a:ext>
            </a:extLst>
          </p:cNvPr>
          <p:cNvCxnSpPr>
            <a:cxnSpLocks/>
          </p:cNvCxnSpPr>
          <p:nvPr/>
        </p:nvCxnSpPr>
        <p:spPr>
          <a:xfrm rot="5400000">
            <a:off x="3186747" y="3349884"/>
            <a:ext cx="890727" cy="469105"/>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2312774-4AB2-4F4D-A8F5-7876861590B0}"/>
              </a:ext>
            </a:extLst>
          </p:cNvPr>
          <p:cNvSpPr txBox="1"/>
          <p:nvPr/>
        </p:nvSpPr>
        <p:spPr>
          <a:xfrm>
            <a:off x="2493059" y="3328296"/>
            <a:ext cx="1568828"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Does not resolve to grade ≤1 within 24 hr</a:t>
            </a:r>
          </a:p>
        </p:txBody>
      </p:sp>
      <p:sp>
        <p:nvSpPr>
          <p:cNvPr id="49" name="Rectangle 48">
            <a:extLst>
              <a:ext uri="{FF2B5EF4-FFF2-40B4-BE49-F238E27FC236}">
                <a16:creationId xmlns:a16="http://schemas.microsoft.com/office/drawing/2014/main" id="{51AF41B4-291F-A647-8074-B63B630C8604}"/>
              </a:ext>
            </a:extLst>
          </p:cNvPr>
          <p:cNvSpPr/>
          <p:nvPr/>
        </p:nvSpPr>
        <p:spPr>
          <a:xfrm>
            <a:off x="609759" y="5799756"/>
            <a:ext cx="2822299"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dose reduction = 50 mg/dose reduction in abemaciclib at a time</a:t>
            </a:r>
          </a:p>
        </p:txBody>
      </p:sp>
      <p:sp>
        <p:nvSpPr>
          <p:cNvPr id="50" name="Rectangle 49">
            <a:extLst>
              <a:ext uri="{FF2B5EF4-FFF2-40B4-BE49-F238E27FC236}">
                <a16:creationId xmlns:a16="http://schemas.microsoft.com/office/drawing/2014/main" id="{53498FCC-17FD-D74A-86D9-073B981E827E}"/>
              </a:ext>
            </a:extLst>
          </p:cNvPr>
          <p:cNvSpPr/>
          <p:nvPr/>
        </p:nvSpPr>
        <p:spPr>
          <a:xfrm>
            <a:off x="5763925" y="5780218"/>
            <a:ext cx="3443743"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Discontinue abemaciclib if unable </a:t>
            </a:r>
            <a:b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 tolerate 50 mg BID</a:t>
            </a:r>
          </a:p>
        </p:txBody>
      </p:sp>
      <p:sp>
        <p:nvSpPr>
          <p:cNvPr id="8" name="Rounded Rectangle 7">
            <a:extLst>
              <a:ext uri="{FF2B5EF4-FFF2-40B4-BE49-F238E27FC236}">
                <a16:creationId xmlns:a16="http://schemas.microsoft.com/office/drawing/2014/main" id="{402BE8D3-8B28-5E4B-BAFE-1B685BCD6916}"/>
              </a:ext>
            </a:extLst>
          </p:cNvPr>
          <p:cNvSpPr/>
          <p:nvPr/>
        </p:nvSpPr>
        <p:spPr>
          <a:xfrm>
            <a:off x="1721722" y="1661832"/>
            <a:ext cx="6928503" cy="355600"/>
          </a:xfrm>
          <a:prstGeom prst="rect">
            <a:avLst/>
          </a:prstGeom>
          <a:solidFill>
            <a:schemeClr val="accent2"/>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Initiate antidiarrheals (eg, loperamide) and increase oral fluid intake</a:t>
            </a:r>
          </a:p>
        </p:txBody>
      </p:sp>
      <p:sp>
        <p:nvSpPr>
          <p:cNvPr id="14" name="Rounded Rectangle 13">
            <a:extLst>
              <a:ext uri="{FF2B5EF4-FFF2-40B4-BE49-F238E27FC236}">
                <a16:creationId xmlns:a16="http://schemas.microsoft.com/office/drawing/2014/main" id="{55E4576F-5373-A744-A400-70056DD4C45A}"/>
              </a:ext>
            </a:extLst>
          </p:cNvPr>
          <p:cNvSpPr/>
          <p:nvPr/>
        </p:nvSpPr>
        <p:spPr>
          <a:xfrm>
            <a:off x="730396" y="2169944"/>
            <a:ext cx="2011680" cy="100584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1</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&lt;4 stools/day over baseline</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Rounded Rectangle 18">
            <a:extLst>
              <a:ext uri="{FF2B5EF4-FFF2-40B4-BE49-F238E27FC236}">
                <a16:creationId xmlns:a16="http://schemas.microsoft.com/office/drawing/2014/main" id="{7280FCB2-2D5C-CB41-8F1F-F0436C9C82C7}"/>
              </a:ext>
            </a:extLst>
          </p:cNvPr>
          <p:cNvSpPr/>
          <p:nvPr/>
        </p:nvSpPr>
        <p:spPr>
          <a:xfrm>
            <a:off x="3060668" y="2169944"/>
            <a:ext cx="2011680" cy="1005840"/>
          </a:xfrm>
          <a:prstGeom prst="rect">
            <a:avLst/>
          </a:prstGeom>
          <a:solidFill>
            <a:schemeClr val="accent5"/>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2</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 stools/day over baseline</a:t>
            </a:r>
          </a:p>
        </p:txBody>
      </p:sp>
      <p:sp>
        <p:nvSpPr>
          <p:cNvPr id="20" name="Rounded Rectangle 19">
            <a:extLst>
              <a:ext uri="{FF2B5EF4-FFF2-40B4-BE49-F238E27FC236}">
                <a16:creationId xmlns:a16="http://schemas.microsoft.com/office/drawing/2014/main" id="{37E41207-9299-DE4B-B254-12FF6103B346}"/>
              </a:ext>
            </a:extLst>
          </p:cNvPr>
          <p:cNvSpPr/>
          <p:nvPr/>
        </p:nvSpPr>
        <p:spPr>
          <a:xfrm>
            <a:off x="5338054" y="2169944"/>
            <a:ext cx="2011680" cy="1005840"/>
          </a:xfrm>
          <a:prstGeom prst="rect">
            <a:avLst/>
          </a:prstGeom>
          <a:solidFill>
            <a:schemeClr val="accent3">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 stools/day over baseline</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Rounded Rectangle 21">
            <a:extLst>
              <a:ext uri="{FF2B5EF4-FFF2-40B4-BE49-F238E27FC236}">
                <a16:creationId xmlns:a16="http://schemas.microsoft.com/office/drawing/2014/main" id="{56357B57-E158-5745-8AB9-9C4B0229AA35}"/>
              </a:ext>
            </a:extLst>
          </p:cNvPr>
          <p:cNvSpPr/>
          <p:nvPr/>
        </p:nvSpPr>
        <p:spPr>
          <a:xfrm>
            <a:off x="7641883" y="2169944"/>
            <a:ext cx="2011680" cy="1005840"/>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4</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Life-threatening consequences/urgent intervention indicated</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ounded Rectangle 27">
            <a:extLst>
              <a:ext uri="{FF2B5EF4-FFF2-40B4-BE49-F238E27FC236}">
                <a16:creationId xmlns:a16="http://schemas.microsoft.com/office/drawing/2014/main" id="{CE46E154-FCAA-5246-BF71-D04EDF7C6034}"/>
              </a:ext>
            </a:extLst>
          </p:cNvPr>
          <p:cNvSpPr/>
          <p:nvPr/>
        </p:nvSpPr>
        <p:spPr>
          <a:xfrm>
            <a:off x="1082491" y="3479661"/>
            <a:ext cx="1287465" cy="100584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abemaciclib; no dose modification</a:t>
            </a:r>
          </a:p>
        </p:txBody>
      </p:sp>
      <p:sp>
        <p:nvSpPr>
          <p:cNvPr id="39" name="Rounded Rectangle 38">
            <a:extLst>
              <a:ext uri="{FF2B5EF4-FFF2-40B4-BE49-F238E27FC236}">
                <a16:creationId xmlns:a16="http://schemas.microsoft.com/office/drawing/2014/main" id="{8EF1D953-A9D1-0740-806A-D37F59A8D2F9}"/>
              </a:ext>
            </a:extLst>
          </p:cNvPr>
          <p:cNvSpPr/>
          <p:nvPr/>
        </p:nvSpPr>
        <p:spPr>
          <a:xfrm>
            <a:off x="5568102" y="3662541"/>
            <a:ext cx="3835388" cy="64008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≤1</a:t>
            </a:r>
          </a:p>
        </p:txBody>
      </p:sp>
      <p:sp>
        <p:nvSpPr>
          <p:cNvPr id="44" name="Rounded Rectangle 43">
            <a:extLst>
              <a:ext uri="{FF2B5EF4-FFF2-40B4-BE49-F238E27FC236}">
                <a16:creationId xmlns:a16="http://schemas.microsoft.com/office/drawing/2014/main" id="{83618B86-A083-8741-BE09-B5563D3E83F0}"/>
              </a:ext>
            </a:extLst>
          </p:cNvPr>
          <p:cNvSpPr/>
          <p:nvPr/>
        </p:nvSpPr>
        <p:spPr>
          <a:xfrm>
            <a:off x="6159916" y="4855209"/>
            <a:ext cx="2651760" cy="640080"/>
          </a:xfrm>
          <a:prstGeom prst="rect">
            <a:avLst/>
          </a:prstGeom>
          <a:solidFill>
            <a:schemeClr val="accent3">
              <a:lumMod val="20000"/>
              <a:lumOff val="8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Reduce dose</a:t>
            </a:r>
          </a:p>
        </p:txBody>
      </p:sp>
      <p:cxnSp>
        <p:nvCxnSpPr>
          <p:cNvPr id="15" name="Straight Arrow Connector 14">
            <a:extLst>
              <a:ext uri="{FF2B5EF4-FFF2-40B4-BE49-F238E27FC236}">
                <a16:creationId xmlns:a16="http://schemas.microsoft.com/office/drawing/2014/main" id="{7C29C98D-510E-46BA-AA84-67952BD43212}"/>
              </a:ext>
            </a:extLst>
          </p:cNvPr>
          <p:cNvCxnSpPr>
            <a:stCxn id="14" idx="2"/>
            <a:endCxn id="28" idx="0"/>
          </p:cNvCxnSpPr>
          <p:nvPr/>
        </p:nvCxnSpPr>
        <p:spPr bwMode="auto">
          <a:xfrm flipH="1">
            <a:off x="1726224" y="3175784"/>
            <a:ext cx="10012" cy="303877"/>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FBD617BD-CF55-48C9-9100-84E5BF474859}"/>
              </a:ext>
            </a:extLst>
          </p:cNvPr>
          <p:cNvCxnSpPr>
            <a:cxnSpLocks/>
            <a:stCxn id="7" idx="2"/>
            <a:endCxn id="8" idx="0"/>
          </p:cNvCxnSpPr>
          <p:nvPr/>
        </p:nvCxnSpPr>
        <p:spPr bwMode="auto">
          <a:xfrm>
            <a:off x="5182473" y="1536562"/>
            <a:ext cx="3501" cy="12527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FD7C92F7-EDA4-4C5A-BCDC-A741294B5877}"/>
              </a:ext>
            </a:extLst>
          </p:cNvPr>
          <p:cNvCxnSpPr>
            <a:stCxn id="22" idx="2"/>
          </p:cNvCxnSpPr>
          <p:nvPr/>
        </p:nvCxnSpPr>
        <p:spPr bwMode="auto">
          <a:xfrm flipH="1">
            <a:off x="8643223" y="3175784"/>
            <a:ext cx="4500" cy="486757"/>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5875CFB-7C5B-452D-924C-F7B1E96AB36C}"/>
              </a:ext>
            </a:extLst>
          </p:cNvPr>
          <p:cNvCxnSpPr>
            <a:stCxn id="20" idx="2"/>
          </p:cNvCxnSpPr>
          <p:nvPr/>
        </p:nvCxnSpPr>
        <p:spPr bwMode="auto">
          <a:xfrm>
            <a:off x="6343894" y="3175784"/>
            <a:ext cx="0" cy="46262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DA385E5C-72B3-4B75-BC5B-58B400E38CD9}"/>
              </a:ext>
            </a:extLst>
          </p:cNvPr>
          <p:cNvCxnSpPr>
            <a:endCxn id="44" idx="0"/>
          </p:cNvCxnSpPr>
          <p:nvPr/>
        </p:nvCxnSpPr>
        <p:spPr bwMode="auto">
          <a:xfrm>
            <a:off x="7485796" y="4302621"/>
            <a:ext cx="0" cy="552588"/>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B8F63071-0593-4A8D-93A6-750AB879AA82}"/>
              </a:ext>
            </a:extLst>
          </p:cNvPr>
          <p:cNvCxnSpPr>
            <a:endCxn id="50" idx="0"/>
          </p:cNvCxnSpPr>
          <p:nvPr/>
        </p:nvCxnSpPr>
        <p:spPr bwMode="auto">
          <a:xfrm>
            <a:off x="7485796" y="5495289"/>
            <a:ext cx="1" cy="254152"/>
          </a:xfrm>
          <a:prstGeom prst="straightConnector1">
            <a:avLst/>
          </a:prstGeom>
          <a:noFill/>
          <a:ln w="28575" cap="flat" cmpd="sng" algn="ctr">
            <a:solidFill>
              <a:schemeClr val="bg1"/>
            </a:solidFill>
            <a:prstDash val="solid"/>
            <a:round/>
            <a:headEnd type="none" w="med" len="med"/>
            <a:tailEnd type="triangle"/>
          </a:ln>
          <a:effectLst/>
        </p:spPr>
      </p:cxnSp>
      <p:grpSp>
        <p:nvGrpSpPr>
          <p:cNvPr id="46081" name="Group 46080">
            <a:extLst>
              <a:ext uri="{FF2B5EF4-FFF2-40B4-BE49-F238E27FC236}">
                <a16:creationId xmlns:a16="http://schemas.microsoft.com/office/drawing/2014/main" id="{EF806139-8012-4D10-8BF7-46FF6EAD1C8B}"/>
              </a:ext>
            </a:extLst>
          </p:cNvPr>
          <p:cNvGrpSpPr/>
          <p:nvPr/>
        </p:nvGrpSpPr>
        <p:grpSpPr>
          <a:xfrm>
            <a:off x="3267034" y="3076041"/>
            <a:ext cx="1593404" cy="2515224"/>
            <a:chOff x="4146116" y="2987269"/>
            <a:chExt cx="1593404" cy="2515224"/>
          </a:xfrm>
        </p:grpSpPr>
        <p:cxnSp>
          <p:nvCxnSpPr>
            <p:cNvPr id="51" name="Connector: Elbow 50">
              <a:extLst>
                <a:ext uri="{FF2B5EF4-FFF2-40B4-BE49-F238E27FC236}">
                  <a16:creationId xmlns:a16="http://schemas.microsoft.com/office/drawing/2014/main" id="{D495A9C2-CE2E-415C-B403-E5DC51EB84E8}"/>
                </a:ext>
              </a:extLst>
            </p:cNvPr>
            <p:cNvCxnSpPr>
              <a:cxnSpLocks/>
              <a:stCxn id="19" idx="2"/>
            </p:cNvCxnSpPr>
            <p:nvPr/>
          </p:nvCxnSpPr>
          <p:spPr bwMode="auto">
            <a:xfrm rot="16200000" flipH="1">
              <a:off x="4084943" y="3847915"/>
              <a:ext cx="2515224" cy="793931"/>
            </a:xfrm>
            <a:prstGeom prst="bentConnector3">
              <a:avLst>
                <a:gd name="adj1" fmla="val 27783"/>
              </a:avLst>
            </a:prstGeom>
            <a:noFill/>
            <a:ln w="28575" cap="flat" cmpd="sng" algn="ctr">
              <a:solidFill>
                <a:schemeClr val="bg1"/>
              </a:solidFill>
              <a:prstDash val="solid"/>
              <a:round/>
              <a:headEnd type="none" w="med" len="med"/>
              <a:tailEnd type="triangle"/>
            </a:ln>
            <a:effectLst/>
          </p:spPr>
        </p:cxnSp>
        <p:cxnSp>
          <p:nvCxnSpPr>
            <p:cNvPr id="54" name="Connector: Elbow 53">
              <a:extLst>
                <a:ext uri="{FF2B5EF4-FFF2-40B4-BE49-F238E27FC236}">
                  <a16:creationId xmlns:a16="http://schemas.microsoft.com/office/drawing/2014/main" id="{6A6950DD-F7B2-46ED-878D-1B80862679F7}"/>
                </a:ext>
              </a:extLst>
            </p:cNvPr>
            <p:cNvCxnSpPr>
              <a:cxnSpLocks/>
            </p:cNvCxnSpPr>
            <p:nvPr/>
          </p:nvCxnSpPr>
          <p:spPr bwMode="auto">
            <a:xfrm rot="5400000">
              <a:off x="3414418" y="3918902"/>
              <a:ext cx="2260443" cy="797048"/>
            </a:xfrm>
            <a:prstGeom prst="bentConnector3">
              <a:avLst>
                <a:gd name="adj1" fmla="val 26403"/>
              </a:avLst>
            </a:prstGeom>
            <a:noFill/>
            <a:ln w="28575" cap="flat" cmpd="sng" algn="ctr">
              <a:solidFill>
                <a:schemeClr val="bg1"/>
              </a:solidFill>
              <a:prstDash val="solid"/>
              <a:round/>
              <a:headEnd type="none" w="med" len="med"/>
              <a:tailEnd type="triangle"/>
            </a:ln>
            <a:effectLst/>
          </p:spPr>
        </p:cxnSp>
      </p:grpSp>
      <p:sp>
        <p:nvSpPr>
          <p:cNvPr id="29" name="Rounded Rectangle 28">
            <a:extLst>
              <a:ext uri="{FF2B5EF4-FFF2-40B4-BE49-F238E27FC236}">
                <a16:creationId xmlns:a16="http://schemas.microsoft.com/office/drawing/2014/main" id="{637B75ED-342B-1740-804E-AF6D8D236419}"/>
              </a:ext>
            </a:extLst>
          </p:cNvPr>
          <p:cNvSpPr/>
          <p:nvPr/>
        </p:nvSpPr>
        <p:spPr>
          <a:xfrm>
            <a:off x="2730615" y="4019409"/>
            <a:ext cx="2651760" cy="640080"/>
          </a:xfrm>
          <a:prstGeom prst="rect">
            <a:avLst/>
          </a:prstGeom>
          <a:solidFill>
            <a:schemeClr val="accent5">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≤1</a:t>
            </a:r>
          </a:p>
        </p:txBody>
      </p:sp>
      <p:sp>
        <p:nvSpPr>
          <p:cNvPr id="40" name="Rounded Rectangle 39">
            <a:extLst>
              <a:ext uri="{FF2B5EF4-FFF2-40B4-BE49-F238E27FC236}">
                <a16:creationId xmlns:a16="http://schemas.microsoft.com/office/drawing/2014/main" id="{24C12C3B-22BA-8A4B-8B10-033D5EAD47E9}"/>
              </a:ext>
            </a:extLst>
          </p:cNvPr>
          <p:cNvSpPr/>
          <p:nvPr/>
        </p:nvSpPr>
        <p:spPr>
          <a:xfrm>
            <a:off x="2692145" y="5050928"/>
            <a:ext cx="1136048" cy="640080"/>
          </a:xfrm>
          <a:prstGeom prst="rect">
            <a:avLst/>
          </a:prstGeom>
          <a:solidFill>
            <a:schemeClr val="accent5">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dose modification</a:t>
            </a:r>
          </a:p>
        </p:txBody>
      </p:sp>
      <p:cxnSp>
        <p:nvCxnSpPr>
          <p:cNvPr id="59" name="Straight Arrow Connector 58">
            <a:extLst>
              <a:ext uri="{FF2B5EF4-FFF2-40B4-BE49-F238E27FC236}">
                <a16:creationId xmlns:a16="http://schemas.microsoft.com/office/drawing/2014/main" id="{07EA9751-BE87-434F-B644-E7ABACA13FD0}"/>
              </a:ext>
            </a:extLst>
          </p:cNvPr>
          <p:cNvCxnSpPr>
            <a:cxnSpLocks/>
          </p:cNvCxnSpPr>
          <p:nvPr/>
        </p:nvCxnSpPr>
        <p:spPr bwMode="auto">
          <a:xfrm flipH="1">
            <a:off x="1731230" y="201743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7AF6F5AF-9C30-41E9-ACB4-BDCB1615C33D}"/>
              </a:ext>
            </a:extLst>
          </p:cNvPr>
          <p:cNvCxnSpPr>
            <a:cxnSpLocks/>
          </p:cNvCxnSpPr>
          <p:nvPr/>
        </p:nvCxnSpPr>
        <p:spPr bwMode="auto">
          <a:xfrm flipH="1">
            <a:off x="8645220" y="201743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2C57D502-D5ED-4895-B209-31EBDF976227}"/>
              </a:ext>
            </a:extLst>
          </p:cNvPr>
          <p:cNvCxnSpPr>
            <a:cxnSpLocks/>
          </p:cNvCxnSpPr>
          <p:nvPr/>
        </p:nvCxnSpPr>
        <p:spPr bwMode="auto">
          <a:xfrm flipH="1">
            <a:off x="6341391" y="201743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1375BD7A-6E16-43E8-8DC6-0F6563F73DC9}"/>
              </a:ext>
            </a:extLst>
          </p:cNvPr>
          <p:cNvCxnSpPr>
            <a:cxnSpLocks/>
          </p:cNvCxnSpPr>
          <p:nvPr/>
        </p:nvCxnSpPr>
        <p:spPr bwMode="auto">
          <a:xfrm flipH="1">
            <a:off x="4064005" y="2017432"/>
            <a:ext cx="5006" cy="152512"/>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CEF4A33A-16CC-E50E-6E7A-AB5B7A31CFB9}"/>
              </a:ext>
            </a:extLst>
          </p:cNvPr>
          <p:cNvSpPr txBox="1"/>
          <p:nvPr/>
        </p:nvSpPr>
        <p:spPr>
          <a:xfrm>
            <a:off x="4057311" y="3290196"/>
            <a:ext cx="1568828"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Persistent or recurs at same dose despite max supportive care</a:t>
            </a:r>
          </a:p>
        </p:txBody>
      </p:sp>
      <p:sp>
        <p:nvSpPr>
          <p:cNvPr id="18" name="Rounded Rectangle 39">
            <a:extLst>
              <a:ext uri="{FF2B5EF4-FFF2-40B4-BE49-F238E27FC236}">
                <a16:creationId xmlns:a16="http://schemas.microsoft.com/office/drawing/2014/main" id="{E5424764-4810-4D85-20B4-78EA1E0D550A}"/>
              </a:ext>
            </a:extLst>
          </p:cNvPr>
          <p:cNvSpPr/>
          <p:nvPr/>
        </p:nvSpPr>
        <p:spPr>
          <a:xfrm>
            <a:off x="4386955" y="5050928"/>
            <a:ext cx="1136048" cy="640080"/>
          </a:xfrm>
          <a:prstGeom prst="rect">
            <a:avLst/>
          </a:prstGeom>
          <a:solidFill>
            <a:schemeClr val="accent5">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1" dirty="0">
                <a:solidFill>
                  <a:srgbClr val="000000"/>
                </a:solidFill>
                <a:latin typeface="Calibri" panose="020F0502020204030204" pitchFamily="34" charset="0"/>
                <a:cs typeface="Calibri" panose="020F0502020204030204" pitchFamily="34" charset="0"/>
              </a:rPr>
              <a:t>Reduce dose</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3159C3D0-8D7A-E1DB-1583-86A3BCB0C9FA}"/>
              </a:ext>
            </a:extLst>
          </p:cNvPr>
          <p:cNvSpPr txBox="1"/>
          <p:nvPr/>
        </p:nvSpPr>
        <p:spPr bwMode="auto">
          <a:xfrm>
            <a:off x="9039979" y="4651344"/>
            <a:ext cx="27329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Dietary modification: </a:t>
            </a:r>
            <a:r>
              <a:rPr lang="en-US" dirty="0">
                <a:solidFill>
                  <a:schemeClr val="bg1"/>
                </a:solidFill>
                <a:latin typeface="Calibri" panose="020F0502020204030204" pitchFamily="34" charset="0"/>
              </a:rPr>
              <a:t>Low fiber, low fat, smaller frequent meals</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58030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A76C-16EC-172B-00E2-479C89A25CF0}"/>
              </a:ext>
            </a:extLst>
          </p:cNvPr>
          <p:cNvSpPr>
            <a:spLocks noGrp="1"/>
          </p:cNvSpPr>
          <p:nvPr>
            <p:ph type="title"/>
          </p:nvPr>
        </p:nvSpPr>
        <p:spPr/>
        <p:txBody>
          <a:bodyPr/>
          <a:lstStyle/>
          <a:p>
            <a:r>
              <a:rPr lang="en-US" dirty="0"/>
              <a:t>Monitoring and Management for Abemaciclib-Induced Hematologic Toxicity</a:t>
            </a:r>
          </a:p>
        </p:txBody>
      </p:sp>
      <p:cxnSp>
        <p:nvCxnSpPr>
          <p:cNvPr id="4" name="Straight Connector 3">
            <a:extLst>
              <a:ext uri="{FF2B5EF4-FFF2-40B4-BE49-F238E27FC236}">
                <a16:creationId xmlns:a16="http://schemas.microsoft.com/office/drawing/2014/main" id="{9DDFB9A8-B2CD-8B9F-C805-5585FAC54C4C}"/>
              </a:ext>
            </a:extLst>
          </p:cNvPr>
          <p:cNvCxnSpPr>
            <a:cxnSpLocks/>
          </p:cNvCxnSpPr>
          <p:nvPr/>
        </p:nvCxnSpPr>
        <p:spPr>
          <a:xfrm>
            <a:off x="2931004" y="2397687"/>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112502F-0FE9-EFA2-851E-11755B30C774}"/>
              </a:ext>
            </a:extLst>
          </p:cNvPr>
          <p:cNvCxnSpPr>
            <a:cxnSpLocks/>
          </p:cNvCxnSpPr>
          <p:nvPr/>
        </p:nvCxnSpPr>
        <p:spPr>
          <a:xfrm>
            <a:off x="5948160" y="2408771"/>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86EA6D3-2801-CB78-21E3-9E7883F29146}"/>
              </a:ext>
            </a:extLst>
          </p:cNvPr>
          <p:cNvCxnSpPr/>
          <p:nvPr/>
        </p:nvCxnSpPr>
        <p:spPr>
          <a:xfrm>
            <a:off x="2732567" y="3566086"/>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B5ED740-99D7-2B3B-B351-7EECEBA829B6}"/>
              </a:ext>
            </a:extLst>
          </p:cNvPr>
          <p:cNvSpPr/>
          <p:nvPr/>
        </p:nvSpPr>
        <p:spPr>
          <a:xfrm>
            <a:off x="8113152" y="5718831"/>
            <a:ext cx="2822299"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dose reduction = 50 mg/dose reduction in abemaciclib at a time</a:t>
            </a:r>
          </a:p>
        </p:txBody>
      </p:sp>
      <p:sp>
        <p:nvSpPr>
          <p:cNvPr id="17" name="Rectangle 16">
            <a:extLst>
              <a:ext uri="{FF2B5EF4-FFF2-40B4-BE49-F238E27FC236}">
                <a16:creationId xmlns:a16="http://schemas.microsoft.com/office/drawing/2014/main" id="{7003B50B-4E15-F6EF-6159-080B527A7710}"/>
              </a:ext>
            </a:extLst>
          </p:cNvPr>
          <p:cNvSpPr/>
          <p:nvPr/>
        </p:nvSpPr>
        <p:spPr>
          <a:xfrm>
            <a:off x="609759" y="5894813"/>
            <a:ext cx="6928503" cy="461663"/>
          </a:xfrm>
          <a:prstGeom prst="rect">
            <a:avLst/>
          </a:prstGeom>
          <a:noFill/>
          <a:ln>
            <a:noFill/>
          </a:ln>
        </p:spPr>
        <p:txBody>
          <a:bodyPr wrap="square" rtlCol="0" anchor="ctr">
            <a:noAutofit/>
          </a:bodyPr>
          <a:lstStyle/>
          <a:p>
            <a:pPr marL="285750" marR="0" lvl="0" indent="-285750"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Discontinue abemaciclib if unable to tolerate 50 mg BID</a:t>
            </a:r>
          </a:p>
        </p:txBody>
      </p:sp>
      <p:sp>
        <p:nvSpPr>
          <p:cNvPr id="18" name="Rounded Rectangle 7">
            <a:extLst>
              <a:ext uri="{FF2B5EF4-FFF2-40B4-BE49-F238E27FC236}">
                <a16:creationId xmlns:a16="http://schemas.microsoft.com/office/drawing/2014/main" id="{86831EAC-392C-397D-9993-97420D8FB1D3}"/>
              </a:ext>
            </a:extLst>
          </p:cNvPr>
          <p:cNvSpPr/>
          <p:nvPr/>
        </p:nvSpPr>
        <p:spPr>
          <a:xfrm>
            <a:off x="2600804" y="1606129"/>
            <a:ext cx="6928503" cy="827929"/>
          </a:xfrm>
          <a:prstGeom prst="rect">
            <a:avLst/>
          </a:prstGeom>
          <a:solidFill>
            <a:schemeClr val="accent2"/>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CBC prior to the beginning of therapy</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Every 2 wk for the first 2 mo</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Monthly for subsequent 2 mo</a:t>
            </a:r>
          </a:p>
        </p:txBody>
      </p:sp>
      <p:sp>
        <p:nvSpPr>
          <p:cNvPr id="19" name="Rounded Rectangle 13">
            <a:extLst>
              <a:ext uri="{FF2B5EF4-FFF2-40B4-BE49-F238E27FC236}">
                <a16:creationId xmlns:a16="http://schemas.microsoft.com/office/drawing/2014/main" id="{781EA259-2BC9-DB37-4FBA-E4F71127F2B0}"/>
              </a:ext>
            </a:extLst>
          </p:cNvPr>
          <p:cNvSpPr/>
          <p:nvPr/>
        </p:nvSpPr>
        <p:spPr>
          <a:xfrm>
            <a:off x="1602221" y="2695430"/>
            <a:ext cx="2011680" cy="82296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algn="ctr" eaLnBrk="0" fontAlgn="base" hangingPunct="0">
              <a:spcBef>
                <a:spcPct val="50000"/>
              </a:spcBef>
              <a:spcAft>
                <a:spcPct val="0"/>
              </a:spcAft>
              <a:defRPr/>
            </a:pPr>
            <a:r>
              <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Grade 1/2</a:t>
            </a:r>
            <a:endParaRPr kumimoji="0" lang="en-US" sz="1600" b="0" i="1"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
        <p:nvSpPr>
          <p:cNvPr id="21" name="Rounded Rectangle 19">
            <a:extLst>
              <a:ext uri="{FF2B5EF4-FFF2-40B4-BE49-F238E27FC236}">
                <a16:creationId xmlns:a16="http://schemas.microsoft.com/office/drawing/2014/main" id="{2AE3BEB3-3320-FF7D-944F-A189DB6684FA}"/>
              </a:ext>
            </a:extLst>
          </p:cNvPr>
          <p:cNvSpPr/>
          <p:nvPr/>
        </p:nvSpPr>
        <p:spPr>
          <a:xfrm>
            <a:off x="5116165" y="2695430"/>
            <a:ext cx="2011680" cy="822960"/>
          </a:xfrm>
          <a:prstGeom prst="rect">
            <a:avLst/>
          </a:prstGeom>
          <a:solidFill>
            <a:schemeClr val="accent3">
              <a:lumMod val="60000"/>
              <a:lumOff val="40000"/>
            </a:schemeClr>
          </a:solidFill>
          <a:ln>
            <a:noFill/>
          </a:ln>
        </p:spPr>
        <p:txBody>
          <a:bodyPr wrap="square" rtlCol="0" anchor="ctr">
            <a:noAutofit/>
          </a:bodyPr>
          <a:lstStyle/>
          <a:p>
            <a:pPr algn="ctr" eaLnBrk="0" fontAlgn="base" hangingPunct="0">
              <a:spcBef>
                <a:spcPct val="50000"/>
              </a:spcBef>
              <a:spcAft>
                <a:spcPct val="0"/>
              </a:spcAf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p:txBody>
      </p:sp>
      <p:sp>
        <p:nvSpPr>
          <p:cNvPr id="22" name="Rounded Rectangle 21">
            <a:extLst>
              <a:ext uri="{FF2B5EF4-FFF2-40B4-BE49-F238E27FC236}">
                <a16:creationId xmlns:a16="http://schemas.microsoft.com/office/drawing/2014/main" id="{FD87989B-3620-E887-2BD0-C3487E176945}"/>
              </a:ext>
            </a:extLst>
          </p:cNvPr>
          <p:cNvSpPr/>
          <p:nvPr/>
        </p:nvSpPr>
        <p:spPr>
          <a:xfrm>
            <a:off x="8549532" y="2695430"/>
            <a:ext cx="2011680" cy="822960"/>
          </a:xfrm>
          <a:prstGeom prst="rect">
            <a:avLst/>
          </a:prstGeom>
          <a:solidFill>
            <a:schemeClr val="accent3"/>
          </a:solidFill>
          <a:ln>
            <a:noFill/>
          </a:ln>
        </p:spPr>
        <p:txBody>
          <a:bodyPr wrap="square" rtlCol="0" anchor="ctr">
            <a:noAutofit/>
          </a:bodyPr>
          <a:lstStyle/>
          <a:p>
            <a:pPr algn="ctr" eaLnBrk="0" fontAlgn="base" hangingPunct="0">
              <a:spcBef>
                <a:spcPct val="50000"/>
              </a:spcBef>
              <a:spcAft>
                <a:spcPct val="0"/>
              </a:spcAft>
              <a:defRPr/>
            </a:pPr>
            <a:r>
              <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Recurrent grade 3/4 </a:t>
            </a:r>
          </a:p>
        </p:txBody>
      </p:sp>
      <p:sp>
        <p:nvSpPr>
          <p:cNvPr id="23" name="Rounded Rectangle 27">
            <a:extLst>
              <a:ext uri="{FF2B5EF4-FFF2-40B4-BE49-F238E27FC236}">
                <a16:creationId xmlns:a16="http://schemas.microsoft.com/office/drawing/2014/main" id="{BC0FDB72-A5F4-F046-8365-1326FEBED626}"/>
              </a:ext>
            </a:extLst>
          </p:cNvPr>
          <p:cNvSpPr/>
          <p:nvPr/>
        </p:nvSpPr>
        <p:spPr>
          <a:xfrm>
            <a:off x="1602221" y="4000587"/>
            <a:ext cx="2011680" cy="73152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abemaciclib; no dose modification</a:t>
            </a:r>
          </a:p>
        </p:txBody>
      </p:sp>
      <p:sp>
        <p:nvSpPr>
          <p:cNvPr id="24" name="Rounded Rectangle 38">
            <a:extLst>
              <a:ext uri="{FF2B5EF4-FFF2-40B4-BE49-F238E27FC236}">
                <a16:creationId xmlns:a16="http://schemas.microsoft.com/office/drawing/2014/main" id="{588446B5-6EB6-2D4D-597B-DF50DA28E0B2}"/>
              </a:ext>
            </a:extLst>
          </p:cNvPr>
          <p:cNvSpPr/>
          <p:nvPr/>
        </p:nvSpPr>
        <p:spPr>
          <a:xfrm>
            <a:off x="5116165" y="4000587"/>
            <a:ext cx="2011680" cy="73152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≤2</a:t>
            </a:r>
          </a:p>
        </p:txBody>
      </p:sp>
      <p:sp>
        <p:nvSpPr>
          <p:cNvPr id="25" name="Rounded Rectangle 43">
            <a:extLst>
              <a:ext uri="{FF2B5EF4-FFF2-40B4-BE49-F238E27FC236}">
                <a16:creationId xmlns:a16="http://schemas.microsoft.com/office/drawing/2014/main" id="{02F4617E-3C8A-A7C0-D555-D4E1A46506FB}"/>
              </a:ext>
            </a:extLst>
          </p:cNvPr>
          <p:cNvSpPr/>
          <p:nvPr/>
        </p:nvSpPr>
        <p:spPr>
          <a:xfrm>
            <a:off x="8549532" y="5086773"/>
            <a:ext cx="2011680" cy="640080"/>
          </a:xfrm>
          <a:prstGeom prst="rect">
            <a:avLst/>
          </a:prstGeom>
          <a:solidFill>
            <a:schemeClr val="accent3">
              <a:lumMod val="20000"/>
              <a:lumOff val="8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Reduce dose</a:t>
            </a:r>
          </a:p>
        </p:txBody>
      </p:sp>
      <p:cxnSp>
        <p:nvCxnSpPr>
          <p:cNvPr id="26" name="Straight Arrow Connector 25">
            <a:extLst>
              <a:ext uri="{FF2B5EF4-FFF2-40B4-BE49-F238E27FC236}">
                <a16:creationId xmlns:a16="http://schemas.microsoft.com/office/drawing/2014/main" id="{DAD17BE2-0FF3-4BFC-03DF-C371CE9F0DA0}"/>
              </a:ext>
            </a:extLst>
          </p:cNvPr>
          <p:cNvCxnSpPr>
            <a:cxnSpLocks/>
            <a:stCxn id="19" idx="2"/>
            <a:endCxn id="23" idx="0"/>
          </p:cNvCxnSpPr>
          <p:nvPr/>
        </p:nvCxnSpPr>
        <p:spPr bwMode="auto">
          <a:xfrm>
            <a:off x="2608061" y="3518390"/>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B247BB9-45FC-D305-F6D9-A30001C467BB}"/>
              </a:ext>
            </a:extLst>
          </p:cNvPr>
          <p:cNvCxnSpPr>
            <a:cxnSpLocks/>
            <a:stCxn id="22" idx="2"/>
            <a:endCxn id="49" idx="0"/>
          </p:cNvCxnSpPr>
          <p:nvPr/>
        </p:nvCxnSpPr>
        <p:spPr bwMode="auto">
          <a:xfrm>
            <a:off x="9555372" y="3518390"/>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6ADB8C3A-B646-48E3-8633-4E76A98DC126}"/>
              </a:ext>
            </a:extLst>
          </p:cNvPr>
          <p:cNvCxnSpPr>
            <a:cxnSpLocks/>
            <a:stCxn id="21" idx="2"/>
            <a:endCxn id="24" idx="0"/>
          </p:cNvCxnSpPr>
          <p:nvPr/>
        </p:nvCxnSpPr>
        <p:spPr bwMode="auto">
          <a:xfrm>
            <a:off x="6122005" y="3518390"/>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2A453798-34B9-E2BF-68CE-F561A18AAD32}"/>
              </a:ext>
            </a:extLst>
          </p:cNvPr>
          <p:cNvCxnSpPr>
            <a:cxnSpLocks/>
            <a:stCxn id="49" idx="2"/>
            <a:endCxn id="25" idx="0"/>
          </p:cNvCxnSpPr>
          <p:nvPr/>
        </p:nvCxnSpPr>
        <p:spPr bwMode="auto">
          <a:xfrm>
            <a:off x="9555372" y="4732107"/>
            <a:ext cx="0" cy="354666"/>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61596E14-8720-BBE3-F23B-6E74566FBA92}"/>
              </a:ext>
            </a:extLst>
          </p:cNvPr>
          <p:cNvCxnSpPr>
            <a:cxnSpLocks/>
          </p:cNvCxnSpPr>
          <p:nvPr/>
        </p:nvCxnSpPr>
        <p:spPr bwMode="auto">
          <a:xfrm flipH="1">
            <a:off x="2610312" y="2434058"/>
            <a:ext cx="5006"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0C001522-AF01-FEDD-35D3-050CF12AD88B}"/>
              </a:ext>
            </a:extLst>
          </p:cNvPr>
          <p:cNvCxnSpPr>
            <a:cxnSpLocks/>
          </p:cNvCxnSpPr>
          <p:nvPr/>
        </p:nvCxnSpPr>
        <p:spPr bwMode="auto">
          <a:xfrm flipH="1">
            <a:off x="9524302" y="2434058"/>
            <a:ext cx="5006"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609FA285-936A-8FDF-5541-7613A39DCCDC}"/>
              </a:ext>
            </a:extLst>
          </p:cNvPr>
          <p:cNvCxnSpPr>
            <a:cxnSpLocks/>
          </p:cNvCxnSpPr>
          <p:nvPr/>
        </p:nvCxnSpPr>
        <p:spPr bwMode="auto">
          <a:xfrm flipH="1">
            <a:off x="6119502" y="2434058"/>
            <a:ext cx="5006" cy="274320"/>
          </a:xfrm>
          <a:prstGeom prst="straightConnector1">
            <a:avLst/>
          </a:prstGeom>
          <a:noFill/>
          <a:ln w="28575" cap="flat" cmpd="sng" algn="ctr">
            <a:solidFill>
              <a:schemeClr val="bg1"/>
            </a:solidFill>
            <a:prstDash val="solid"/>
            <a:round/>
            <a:headEnd type="none" w="med" len="med"/>
            <a:tailEnd type="triangle"/>
          </a:ln>
          <a:effectLst/>
        </p:spPr>
      </p:cxnSp>
      <p:sp>
        <p:nvSpPr>
          <p:cNvPr id="43" name="Text Box 15">
            <a:extLst>
              <a:ext uri="{FF2B5EF4-FFF2-40B4-BE49-F238E27FC236}">
                <a16:creationId xmlns:a16="http://schemas.microsoft.com/office/drawing/2014/main" id="{8A9D4565-833D-B81C-9122-659976D40C48}"/>
              </a:ext>
            </a:extLst>
          </p:cNvPr>
          <p:cNvSpPr txBox="1">
            <a:spLocks noChangeArrowheads="1"/>
          </p:cNvSpPr>
          <p:nvPr/>
        </p:nvSpPr>
        <p:spPr bwMode="auto">
          <a:xfrm>
            <a:off x="442568" y="640264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PI. Rugo. Ann Oncol. 2022;33:616. Sammons. Exp Rev Anticancer Ther. 2022;22:805.</a:t>
            </a:r>
          </a:p>
        </p:txBody>
      </p:sp>
      <p:sp>
        <p:nvSpPr>
          <p:cNvPr id="49" name="Rounded Rectangle 38">
            <a:extLst>
              <a:ext uri="{FF2B5EF4-FFF2-40B4-BE49-F238E27FC236}">
                <a16:creationId xmlns:a16="http://schemas.microsoft.com/office/drawing/2014/main" id="{F02DD867-4479-A616-B8E2-165A4EBAA676}"/>
              </a:ext>
            </a:extLst>
          </p:cNvPr>
          <p:cNvSpPr/>
          <p:nvPr/>
        </p:nvSpPr>
        <p:spPr>
          <a:xfrm>
            <a:off x="8549532" y="4000587"/>
            <a:ext cx="2011680" cy="73152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≤2</a:t>
            </a:r>
          </a:p>
        </p:txBody>
      </p:sp>
      <p:sp>
        <p:nvSpPr>
          <p:cNvPr id="50" name="Rounded Rectangle 43">
            <a:extLst>
              <a:ext uri="{FF2B5EF4-FFF2-40B4-BE49-F238E27FC236}">
                <a16:creationId xmlns:a16="http://schemas.microsoft.com/office/drawing/2014/main" id="{6705A6B5-5576-42E0-00FA-0E0D18AF11EA}"/>
              </a:ext>
            </a:extLst>
          </p:cNvPr>
          <p:cNvSpPr/>
          <p:nvPr/>
        </p:nvSpPr>
        <p:spPr>
          <a:xfrm>
            <a:off x="5116165" y="5093668"/>
            <a:ext cx="2011680" cy="64008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dose reduction required</a:t>
            </a:r>
          </a:p>
        </p:txBody>
      </p:sp>
      <p:cxnSp>
        <p:nvCxnSpPr>
          <p:cNvPr id="53" name="Straight Arrow Connector 52">
            <a:extLst>
              <a:ext uri="{FF2B5EF4-FFF2-40B4-BE49-F238E27FC236}">
                <a16:creationId xmlns:a16="http://schemas.microsoft.com/office/drawing/2014/main" id="{264579B2-7FB9-3C6A-DFC6-53A611FA0D95}"/>
              </a:ext>
            </a:extLst>
          </p:cNvPr>
          <p:cNvCxnSpPr>
            <a:cxnSpLocks/>
            <a:stCxn id="24" idx="2"/>
            <a:endCxn id="50" idx="0"/>
          </p:cNvCxnSpPr>
          <p:nvPr/>
        </p:nvCxnSpPr>
        <p:spPr bwMode="auto">
          <a:xfrm>
            <a:off x="6122005" y="4732107"/>
            <a:ext cx="0" cy="36156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439528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AACC3BC-BA09-711B-8969-7DC6EACBCB3E}"/>
              </a:ext>
            </a:extLst>
          </p:cNvPr>
          <p:cNvSpPr>
            <a:spLocks noGrp="1"/>
          </p:cNvSpPr>
          <p:nvPr>
            <p:ph type="title"/>
          </p:nvPr>
        </p:nvSpPr>
        <p:spPr>
          <a:xfrm>
            <a:off x="609759" y="238127"/>
            <a:ext cx="10872445" cy="1103313"/>
          </a:xfrm>
        </p:spPr>
        <p:txBody>
          <a:bodyPr/>
          <a:lstStyle/>
          <a:p>
            <a:r>
              <a:rPr lang="en-US" dirty="0"/>
              <a:t>Patient Communication Checklist</a:t>
            </a:r>
          </a:p>
        </p:txBody>
      </p:sp>
      <p:sp>
        <p:nvSpPr>
          <p:cNvPr id="10" name="Content Placeholder 8">
            <a:extLst>
              <a:ext uri="{FF2B5EF4-FFF2-40B4-BE49-F238E27FC236}">
                <a16:creationId xmlns:a16="http://schemas.microsoft.com/office/drawing/2014/main" id="{E2FC6AB6-637D-BB86-B489-1FCECD514DCB}"/>
              </a:ext>
            </a:extLst>
          </p:cNvPr>
          <p:cNvSpPr>
            <a:spLocks noGrp="1"/>
          </p:cNvSpPr>
          <p:nvPr>
            <p:ph sz="half" idx="1"/>
          </p:nvPr>
        </p:nvSpPr>
        <p:spPr>
          <a:xfrm>
            <a:off x="601820" y="1510730"/>
            <a:ext cx="5494180" cy="4678738"/>
          </a:xfrm>
        </p:spPr>
        <p:txBody>
          <a:bodyPr/>
          <a:lstStyle/>
          <a:p>
            <a:r>
              <a:rPr lang="en-US" sz="2400" dirty="0"/>
              <a:t>Printable, downable resource </a:t>
            </a:r>
          </a:p>
          <a:p>
            <a:r>
              <a:rPr lang="en-US" sz="2400" dirty="0"/>
              <a:t>Suggests questions for patients to pose to their care team</a:t>
            </a:r>
          </a:p>
          <a:p>
            <a:r>
              <a:rPr lang="en-US" sz="2400" dirty="0"/>
              <a:t>Space for note-taking</a:t>
            </a:r>
          </a:p>
          <a:p>
            <a:r>
              <a:rPr lang="en-US" sz="2400" dirty="0"/>
              <a:t>Summary of AEs associated with ET and CDK4/6 inhibitors</a:t>
            </a:r>
          </a:p>
          <a:p>
            <a:r>
              <a:rPr lang="en-US" sz="2400" dirty="0"/>
              <a:t>Strategies to promote adherence to oral therapy</a:t>
            </a:r>
          </a:p>
        </p:txBody>
      </p:sp>
      <p:sp>
        <p:nvSpPr>
          <p:cNvPr id="11" name="TextBox 10">
            <a:extLst>
              <a:ext uri="{FF2B5EF4-FFF2-40B4-BE49-F238E27FC236}">
                <a16:creationId xmlns:a16="http://schemas.microsoft.com/office/drawing/2014/main" id="{69389CCF-5BA3-F309-64E6-6145CCDEAD00}"/>
              </a:ext>
            </a:extLst>
          </p:cNvPr>
          <p:cNvSpPr txBox="1"/>
          <p:nvPr/>
        </p:nvSpPr>
        <p:spPr bwMode="auto">
          <a:xfrm>
            <a:off x="1983363" y="5479820"/>
            <a:ext cx="28610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400" dirty="0">
                <a:solidFill>
                  <a:schemeClr val="bg1"/>
                </a:solidFill>
                <a:latin typeface="+mj-lt"/>
              </a:rPr>
              <a:t>Available at: </a:t>
            </a:r>
            <a:br>
              <a:rPr lang="en-US" sz="2400" dirty="0">
                <a:solidFill>
                  <a:schemeClr val="bg1"/>
                </a:solidFill>
                <a:latin typeface="+mj-lt"/>
              </a:rPr>
            </a:br>
            <a:r>
              <a:rPr lang="en-US" sz="2400" u="sng" dirty="0">
                <a:solidFill>
                  <a:srgbClr val="E1471D"/>
                </a:solidFill>
                <a:effectLst/>
                <a:latin typeface="+mj-lt"/>
                <a:ea typeface="Times New Roman" panose="02020603050405020304" pitchFamily="18" charset="0"/>
              </a:rPr>
              <a:t>clinicaloptions.com/pt-hcp-checklist</a:t>
            </a:r>
            <a:endParaRPr lang="en-US" sz="2400" dirty="0">
              <a:solidFill>
                <a:schemeClr val="accent3"/>
              </a:solidFill>
              <a:latin typeface="+mj-lt"/>
            </a:endParaRPr>
          </a:p>
        </p:txBody>
      </p:sp>
      <p:pic>
        <p:nvPicPr>
          <p:cNvPr id="12" name="Picture 11" descr="A screenshot of a medical survey&#10;&#10;Description automatically generated">
            <a:extLst>
              <a:ext uri="{FF2B5EF4-FFF2-40B4-BE49-F238E27FC236}">
                <a16:creationId xmlns:a16="http://schemas.microsoft.com/office/drawing/2014/main" id="{678965AC-E643-58BC-E40C-82A6D060F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6605" y="1637730"/>
            <a:ext cx="5308119" cy="4569136"/>
          </a:xfrm>
          <a:prstGeom prst="rect">
            <a:avLst/>
          </a:prstGeom>
          <a:ln>
            <a:solidFill>
              <a:schemeClr val="tx2"/>
            </a:solidFill>
          </a:ln>
        </p:spPr>
      </p:pic>
      <p:pic>
        <p:nvPicPr>
          <p:cNvPr id="13" name="Picture 12" descr="A clipboard with a stethoscope and a checklist&#10;&#10;Description automatically generated">
            <a:extLst>
              <a:ext uri="{FF2B5EF4-FFF2-40B4-BE49-F238E27FC236}">
                <a16:creationId xmlns:a16="http://schemas.microsoft.com/office/drawing/2014/main" id="{CB7A1E5B-58C4-7787-D085-1A50849E7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8222" y="192883"/>
            <a:ext cx="1922512" cy="1447800"/>
          </a:xfrm>
          <a:prstGeom prst="rect">
            <a:avLst/>
          </a:prstGeom>
        </p:spPr>
      </p:pic>
      <p:pic>
        <p:nvPicPr>
          <p:cNvPr id="14" name="Picture 13" descr="A qr code on a white background&#10;&#10;Description automatically generated">
            <a:extLst>
              <a:ext uri="{FF2B5EF4-FFF2-40B4-BE49-F238E27FC236}">
                <a16:creationId xmlns:a16="http://schemas.microsoft.com/office/drawing/2014/main" id="{42319620-EB29-E9BE-232F-4E5A019B03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700" y="5170766"/>
            <a:ext cx="1449107" cy="1449107"/>
          </a:xfrm>
          <a:prstGeom prst="rect">
            <a:avLst/>
          </a:prstGeom>
        </p:spPr>
      </p:pic>
    </p:spTree>
    <p:extLst>
      <p:ext uri="{BB962C8B-B14F-4D97-AF65-F5344CB8AC3E}">
        <p14:creationId xmlns:p14="http://schemas.microsoft.com/office/powerpoint/2010/main" val="1468296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spcBef>
                <a:spcPts val="0"/>
              </a:spcBef>
              <a:spcAft>
                <a:spcPts val="0"/>
              </a:spcAft>
              <a:buNone/>
            </a:pPr>
            <a:r>
              <a:rPr lang="en-US" sz="2400" b="1" u="sng" dirty="0">
                <a:solidFill>
                  <a:schemeClr val="accent3"/>
                </a:solidFill>
                <a:hlinkClick r:id="rId3">
                  <a:extLst>
                    <a:ext uri="{A12FA001-AC4F-418D-AE19-62706E023703}">
                      <ahyp:hlinkClr xmlns:ahyp="http://schemas.microsoft.com/office/drawing/2018/hyperlinkcolor" val="tx"/>
                    </a:ext>
                  </a:extLst>
                </a:hlinkClick>
              </a:rPr>
              <a:t>clinicaloptions.com</a:t>
            </a:r>
            <a:br>
              <a:rPr lang="en-US" sz="2400" b="1" u="sng" dirty="0">
                <a:solidFill>
                  <a:schemeClr val="accent3"/>
                </a:solidFill>
              </a:rPr>
            </a:br>
            <a:r>
              <a:rPr lang="en-US" sz="2400" b="1" u="sng" dirty="0">
                <a:solidFill>
                  <a:schemeClr val="accent3"/>
                </a:solidFill>
              </a:rPr>
              <a:t>clinicaloptions.com/MBCtool</a:t>
            </a:r>
            <a:br>
              <a:rPr lang="en-US" sz="2400" b="1" u="sng" dirty="0">
                <a:solidFill>
                  <a:schemeClr val="accent3"/>
                </a:solidFill>
              </a:rPr>
            </a:br>
            <a:r>
              <a:rPr lang="en-US" sz="2400" b="1" u="sng" dirty="0">
                <a:solidFill>
                  <a:schemeClr val="accent3"/>
                </a:solidFill>
                <a:hlinkClick r:id="rId4">
                  <a:extLst>
                    <a:ext uri="{A12FA001-AC4F-418D-AE19-62706E023703}">
                      <ahyp:hlinkClr xmlns:ahyp="http://schemas.microsoft.com/office/drawing/2018/hyperlinkcolor" val="tx"/>
                    </a:ext>
                  </a:extLst>
                </a:hlinkClick>
              </a:rPr>
              <a:t>clinicaloptions.com/</a:t>
            </a:r>
            <a:r>
              <a:rPr lang="en-US" sz="2400" b="1" u="sng" dirty="0" err="1">
                <a:solidFill>
                  <a:schemeClr val="accent3"/>
                </a:solidFill>
                <a:hlinkClick r:id="rId4">
                  <a:extLst>
                    <a:ext uri="{A12FA001-AC4F-418D-AE19-62706E023703}">
                      <ahyp:hlinkClr xmlns:ahyp="http://schemas.microsoft.com/office/drawing/2018/hyperlinkcolor" val="tx"/>
                    </a:ext>
                  </a:extLst>
                </a:hlinkClick>
              </a:rPr>
              <a:t>HR_TNBC_EBC_Tool</a:t>
            </a:r>
            <a:endParaRPr lang="en-US" sz="2400" b="1" u="sng" dirty="0">
              <a:solidFill>
                <a:schemeClr val="accent3"/>
              </a:solidFill>
            </a:endParaRPr>
          </a:p>
          <a:p>
            <a:pPr marL="0" indent="0">
              <a:spcBef>
                <a:spcPts val="0"/>
              </a:spcBef>
              <a:spcAft>
                <a:spcPts val="0"/>
              </a:spcAft>
              <a:buNone/>
            </a:pPr>
            <a:r>
              <a:rPr lang="en-US" sz="2400" b="1" u="sng" dirty="0">
                <a:solidFill>
                  <a:schemeClr val="accent3"/>
                </a:solidFill>
              </a:rPr>
              <a:t>clinicaloptions.com/pt-hcp-checklist</a:t>
            </a:r>
            <a:br>
              <a:rPr lang="en-US" sz="2400" b="1" u="sng" dirty="0">
                <a:solidFill>
                  <a:schemeClr val="accent3"/>
                </a:solidFill>
              </a:rPr>
            </a:b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lnSpcReduction="10000"/>
          </a:bodyPr>
          <a:lstStyle/>
          <a:p>
            <a:pPr eaLnBrk="1" hangingPunct="1">
              <a:buClr>
                <a:schemeClr val="accent6"/>
              </a:buClr>
              <a:defRPr/>
            </a:pPr>
            <a:r>
              <a:rPr lang="en-US" sz="2400" dirty="0">
                <a:solidFill>
                  <a:srgbClr val="E1471D"/>
                </a:solidFill>
              </a:rPr>
              <a:t>Slides from today’s meeting </a:t>
            </a:r>
            <a:r>
              <a:rPr lang="en-US" sz="2400" b="0" dirty="0"/>
              <a:t>already available for download from the CCO website!</a:t>
            </a:r>
          </a:p>
          <a:p>
            <a:pPr eaLnBrk="1" hangingPunct="1">
              <a:buClr>
                <a:schemeClr val="accent6"/>
              </a:buClr>
              <a:defRPr/>
            </a:pPr>
            <a:r>
              <a:rPr lang="en-US" sz="2400" dirty="0">
                <a:solidFill>
                  <a:srgbClr val="E1471D"/>
                </a:solidFill>
              </a:rPr>
              <a:t>Clinical commentaries </a:t>
            </a:r>
            <a:r>
              <a:rPr lang="en-US" sz="2400" b="0" dirty="0"/>
              <a:t>on high-risk breast cancer</a:t>
            </a:r>
          </a:p>
          <a:p>
            <a:pPr>
              <a:buClr>
                <a:schemeClr val="tx2">
                  <a:lumMod val="20000"/>
                  <a:lumOff val="80000"/>
                </a:schemeClr>
              </a:buClr>
              <a:defRPr/>
            </a:pPr>
            <a:r>
              <a:rPr lang="en-US" sz="2400" dirty="0">
                <a:solidFill>
                  <a:srgbClr val="E1471D"/>
                </a:solidFill>
              </a:rPr>
              <a:t>Point of care resources </a:t>
            </a:r>
            <a:r>
              <a:rPr lang="en-US" sz="2400" b="0" dirty="0"/>
              <a:t>with key information for improving patient and provider communication regarding molecular/genetics testing and available patient resources</a:t>
            </a:r>
          </a:p>
          <a:p>
            <a:pPr>
              <a:buClr>
                <a:schemeClr val="tx2">
                  <a:lumMod val="20000"/>
                  <a:lumOff val="80000"/>
                </a:schemeClr>
              </a:buClr>
              <a:defRPr/>
            </a:pPr>
            <a:r>
              <a:rPr lang="en-US" sz="2400" dirty="0">
                <a:solidFill>
                  <a:srgbClr val="E1471D"/>
                </a:solidFill>
              </a:rPr>
              <a:t>Interactive decision support tool </a:t>
            </a:r>
            <a:r>
              <a:rPr lang="en-US" sz="2400" b="0" dirty="0"/>
              <a:t>with expert recommendation on selecting appropriate therapy for patients with metastatic breast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F34F4-B8BE-13A8-4888-80649038E553}"/>
              </a:ext>
            </a:extLst>
          </p:cNvPr>
          <p:cNvSpPr>
            <a:spLocks noGrp="1"/>
          </p:cNvSpPr>
          <p:nvPr>
            <p:ph type="title"/>
          </p:nvPr>
        </p:nvSpPr>
        <p:spPr/>
        <p:txBody>
          <a:bodyPr/>
          <a:lstStyle/>
          <a:p>
            <a:r>
              <a:rPr lang="en-US" dirty="0"/>
              <a:t>Supplemental Slides</a:t>
            </a:r>
          </a:p>
        </p:txBody>
      </p:sp>
    </p:spTree>
    <p:extLst>
      <p:ext uri="{BB962C8B-B14F-4D97-AF65-F5344CB8AC3E}">
        <p14:creationId xmlns:p14="http://schemas.microsoft.com/office/powerpoint/2010/main" val="2268016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1FB3-35A8-1F30-CAF3-4C4269C4723D}"/>
              </a:ext>
            </a:extLst>
          </p:cNvPr>
          <p:cNvSpPr>
            <a:spLocks noGrp="1"/>
          </p:cNvSpPr>
          <p:nvPr>
            <p:ph type="title"/>
          </p:nvPr>
        </p:nvSpPr>
        <p:spPr/>
        <p:txBody>
          <a:bodyPr/>
          <a:lstStyle/>
          <a:p>
            <a:r>
              <a:rPr lang="en-US" dirty="0"/>
              <a:t>Risk Assessment Criteria to Guide</a:t>
            </a:r>
            <a:br>
              <a:rPr lang="en-US" dirty="0"/>
            </a:br>
            <a:r>
              <a:rPr lang="en-US" dirty="0"/>
              <a:t>Adjuvant Therapy Selection in EBC</a:t>
            </a:r>
          </a:p>
        </p:txBody>
      </p:sp>
      <p:cxnSp>
        <p:nvCxnSpPr>
          <p:cNvPr id="5" name="Straight Arrow Connector 4">
            <a:extLst>
              <a:ext uri="{FF2B5EF4-FFF2-40B4-BE49-F238E27FC236}">
                <a16:creationId xmlns:a16="http://schemas.microsoft.com/office/drawing/2014/main" id="{3B069027-BC13-2780-6D4A-A7DCC28BE101}"/>
              </a:ext>
            </a:extLst>
          </p:cNvPr>
          <p:cNvCxnSpPr>
            <a:cxnSpLocks/>
          </p:cNvCxnSpPr>
          <p:nvPr/>
        </p:nvCxnSpPr>
        <p:spPr bwMode="auto">
          <a:xfrm>
            <a:off x="1491915" y="3145163"/>
            <a:ext cx="866274" cy="432226"/>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D3480E92-EFA9-D3A4-8073-6DAD8775E8D1}"/>
              </a:ext>
            </a:extLst>
          </p:cNvPr>
          <p:cNvSpPr txBox="1"/>
          <p:nvPr/>
        </p:nvSpPr>
        <p:spPr bwMode="auto">
          <a:xfrm>
            <a:off x="288758" y="2589064"/>
            <a:ext cx="1459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Surgical staging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(M0)</a:t>
            </a:r>
          </a:p>
        </p:txBody>
      </p:sp>
      <p:sp>
        <p:nvSpPr>
          <p:cNvPr id="3" name="Text Box 11">
            <a:extLst>
              <a:ext uri="{FF2B5EF4-FFF2-40B4-BE49-F238E27FC236}">
                <a16:creationId xmlns:a16="http://schemas.microsoft.com/office/drawing/2014/main" id="{06AEFC78-1164-4E98-B722-09ADBCCA38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breast cancer. v.4.2023. nccn.org.</a:t>
            </a:r>
          </a:p>
        </p:txBody>
      </p:sp>
      <p:sp>
        <p:nvSpPr>
          <p:cNvPr id="12" name="TextBox 11">
            <a:extLst>
              <a:ext uri="{FF2B5EF4-FFF2-40B4-BE49-F238E27FC236}">
                <a16:creationId xmlns:a16="http://schemas.microsoft.com/office/drawing/2014/main" id="{4C632A95-E1AA-02DD-81F0-17D31CDCBD1F}"/>
              </a:ext>
            </a:extLst>
          </p:cNvPr>
          <p:cNvSpPr txBox="1"/>
          <p:nvPr/>
        </p:nvSpPr>
        <p:spPr bwMode="auto">
          <a:xfrm>
            <a:off x="2518692" y="3326795"/>
            <a:ext cx="31602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cT1-T3, cN0-3, M0:                    </a:t>
            </a:r>
            <a:r>
              <a:rPr lang="en-US" b="0" dirty="0">
                <a:solidFill>
                  <a:schemeClr val="bg1"/>
                </a:solidFill>
                <a:latin typeface="Calibri" panose="020F0502020204030204" pitchFamily="34" charset="0"/>
              </a:rPr>
              <a:t>Considering systemic therapy</a:t>
            </a:r>
          </a:p>
        </p:txBody>
      </p:sp>
      <p:sp>
        <p:nvSpPr>
          <p:cNvPr id="14" name="TextBox 13">
            <a:extLst>
              <a:ext uri="{FF2B5EF4-FFF2-40B4-BE49-F238E27FC236}">
                <a16:creationId xmlns:a16="http://schemas.microsoft.com/office/drawing/2014/main" id="{7C64E83D-7DE5-026E-7BED-76A701A426B3}"/>
              </a:ext>
            </a:extLst>
          </p:cNvPr>
          <p:cNvSpPr txBox="1"/>
          <p:nvPr/>
        </p:nvSpPr>
        <p:spPr bwMode="auto">
          <a:xfrm>
            <a:off x="5916769" y="3405611"/>
            <a:ext cx="1632626" cy="723275"/>
          </a:xfrm>
          <a:prstGeom prst="rect">
            <a:avLst/>
          </a:prstGeom>
          <a:solidFill>
            <a:schemeClr val="accent1"/>
          </a:solidFill>
          <a:ln w="9525" algn="ctr">
            <a:solidFill>
              <a:srgbClr val="000000"/>
            </a:solidFill>
            <a:miter lim="800000"/>
            <a:headEnd/>
            <a:tailEnd/>
          </a:ln>
        </p:spPr>
        <p:txBody>
          <a:bodyPr wrap="none" rtlCol="0">
            <a:spAutoFit/>
          </a:bodyPr>
          <a:lstStyle/>
          <a:p>
            <a:pPr algn="ctr">
              <a:lnSpc>
                <a:spcPct val="100000"/>
              </a:lnSpc>
              <a:spcBef>
                <a:spcPts val="600"/>
              </a:spcBef>
              <a:spcAft>
                <a:spcPct val="0"/>
              </a:spcAft>
              <a:buClrTx/>
              <a:buFontTx/>
              <a:buNone/>
            </a:pPr>
            <a:r>
              <a:rPr lang="en-US" b="0" dirty="0">
                <a:latin typeface="Calibri" panose="020F0502020204030204" pitchFamily="34" charset="0"/>
              </a:rPr>
              <a:t>Summary </a:t>
            </a:r>
          </a:p>
          <a:p>
            <a:pPr algn="ctr">
              <a:lnSpc>
                <a:spcPct val="100000"/>
              </a:lnSpc>
              <a:spcBef>
                <a:spcPts val="600"/>
              </a:spcBef>
              <a:spcAft>
                <a:spcPct val="0"/>
              </a:spcAft>
              <a:buClrTx/>
              <a:buFontTx/>
              <a:buNone/>
            </a:pPr>
            <a:r>
              <a:rPr lang="en-US" b="0" dirty="0">
                <a:latin typeface="Calibri" panose="020F0502020204030204" pitchFamily="34" charset="0"/>
              </a:rPr>
              <a:t>List of variables</a:t>
            </a:r>
          </a:p>
        </p:txBody>
      </p:sp>
      <p:cxnSp>
        <p:nvCxnSpPr>
          <p:cNvPr id="17" name="Straight Arrow Connector 16">
            <a:extLst>
              <a:ext uri="{FF2B5EF4-FFF2-40B4-BE49-F238E27FC236}">
                <a16:creationId xmlns:a16="http://schemas.microsoft.com/office/drawing/2014/main" id="{50B15060-49DF-AD90-C72F-EEEAC00B6016}"/>
              </a:ext>
            </a:extLst>
          </p:cNvPr>
          <p:cNvCxnSpPr>
            <a:cxnSpLocks/>
          </p:cNvCxnSpPr>
          <p:nvPr/>
        </p:nvCxnSpPr>
        <p:spPr bwMode="auto">
          <a:xfrm>
            <a:off x="5396355" y="3798849"/>
            <a:ext cx="443053"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E8A9CA3B-8246-B619-D1B0-4C992E13A494}"/>
              </a:ext>
            </a:extLst>
          </p:cNvPr>
          <p:cNvSpPr txBox="1"/>
          <p:nvPr/>
        </p:nvSpPr>
        <p:spPr bwMode="auto">
          <a:xfrm>
            <a:off x="7959424" y="644569"/>
            <a:ext cx="4078921" cy="5570756"/>
          </a:xfrm>
          <a:prstGeom prst="rect">
            <a:avLst/>
          </a:prstGeom>
          <a:solidFill>
            <a:schemeClr val="accent2">
              <a:lumMod val="20000"/>
              <a:lumOff val="80000"/>
            </a:schemeClr>
          </a:solidFill>
          <a:ln w="9525" algn="ctr">
            <a:solidFill>
              <a:srgbClr val="000000"/>
            </a:solidFill>
            <a:miter lim="800000"/>
            <a:headEnd/>
            <a:tailEnd/>
          </a:ln>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1-3 positive ALN</a:t>
            </a:r>
          </a:p>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Tumor ≥5 cm (consideration for RT)</a:t>
            </a:r>
          </a:p>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Positive margins (consideration for re-excision and/or RT to chest wall ± comprehensive RNI</a:t>
            </a:r>
          </a:p>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Postmenopausal, 21-gene panel for CT eligibility (recurrence score &lt;26, ≥26):</a:t>
            </a:r>
          </a:p>
          <a:p>
            <a:pPr marL="742950" lvl="1" indent="-285750">
              <a:spcBef>
                <a:spcPts val="600"/>
              </a:spcBef>
              <a:buFont typeface="Calibri" panose="020F0502020204030204" pitchFamily="34" charset="0"/>
              <a:buChar char="−"/>
            </a:pPr>
            <a:r>
              <a:rPr lang="en-US" b="0" dirty="0">
                <a:solidFill>
                  <a:schemeClr val="bg1"/>
                </a:solidFill>
                <a:latin typeface="Calibri" panose="020F0502020204030204" pitchFamily="34" charset="0"/>
              </a:rPr>
              <a:t>Adj ET</a:t>
            </a:r>
          </a:p>
          <a:p>
            <a:pPr marL="742950" lvl="1" indent="-285750">
              <a:spcBef>
                <a:spcPts val="600"/>
              </a:spcBef>
              <a:buFont typeface="Calibri" panose="020F0502020204030204" pitchFamily="34" charset="0"/>
              <a:buChar char="−"/>
            </a:pPr>
            <a:r>
              <a:rPr lang="en-US" b="0" dirty="0">
                <a:solidFill>
                  <a:schemeClr val="bg1"/>
                </a:solidFill>
                <a:latin typeface="Calibri" panose="020F0502020204030204" pitchFamily="34" charset="0"/>
              </a:rPr>
              <a:t>Adj CT -&gt; ET</a:t>
            </a:r>
          </a:p>
          <a:p>
            <a:pPr marL="285750" indent="-285750">
              <a:spcBef>
                <a:spcPts val="600"/>
              </a:spcBef>
              <a:buFont typeface="Wingdings" panose="05000000000000000000" pitchFamily="2" charset="2"/>
              <a:buChar char="§"/>
            </a:pPr>
            <a:r>
              <a:rPr lang="en-US" b="0" dirty="0">
                <a:solidFill>
                  <a:schemeClr val="bg1"/>
                </a:solidFill>
                <a:latin typeface="Calibri" panose="020F0502020204030204" pitchFamily="34" charset="0"/>
              </a:rPr>
              <a:t>Premenopausal and tumor &gt;5 cm, and 21-gene panel for CT eligibility      (recurrence score: ≤15, 16-25, ≥26)</a:t>
            </a:r>
          </a:p>
          <a:p>
            <a:pPr marL="742950" lvl="1" indent="-285750">
              <a:spcBef>
                <a:spcPts val="600"/>
              </a:spcBef>
              <a:buFont typeface="Calibri" panose="020F0502020204030204" pitchFamily="34" charset="0"/>
              <a:buChar char="−"/>
            </a:pPr>
            <a:r>
              <a:rPr lang="en-US" b="0" dirty="0">
                <a:solidFill>
                  <a:schemeClr val="bg1"/>
                </a:solidFill>
                <a:latin typeface="Calibri" panose="020F0502020204030204" pitchFamily="34" charset="0"/>
              </a:rPr>
              <a:t>Adj ET ± ovarian suppr/abl,</a:t>
            </a:r>
          </a:p>
          <a:p>
            <a:pPr marL="742950" lvl="1" indent="-285750">
              <a:spcBef>
                <a:spcPts val="600"/>
              </a:spcBef>
              <a:buFont typeface="Calibri" panose="020F0502020204030204" pitchFamily="34" charset="0"/>
              <a:buChar char="−"/>
            </a:pPr>
            <a:r>
              <a:rPr lang="en-US" b="0" dirty="0">
                <a:solidFill>
                  <a:schemeClr val="bg1"/>
                </a:solidFill>
                <a:latin typeface="Calibri" panose="020F0502020204030204" pitchFamily="34" charset="0"/>
              </a:rPr>
              <a:t>Adj ET ± ovarian suppr/abl or          Adj CT -&gt; ET,</a:t>
            </a:r>
          </a:p>
          <a:p>
            <a:pPr marL="742950" lvl="1" indent="-285750">
              <a:spcBef>
                <a:spcPts val="600"/>
              </a:spcBef>
              <a:buFont typeface="Calibri" panose="020F0502020204030204" pitchFamily="34" charset="0"/>
              <a:buChar char="−"/>
            </a:pPr>
            <a:r>
              <a:rPr lang="en-US" b="0" dirty="0">
                <a:solidFill>
                  <a:schemeClr val="bg1"/>
                </a:solidFill>
                <a:latin typeface="Calibri" panose="020F0502020204030204" pitchFamily="34" charset="0"/>
              </a:rPr>
              <a:t>Adj CT -&gt; ET</a:t>
            </a:r>
          </a:p>
          <a:p>
            <a:pPr marL="285750" indent="-285750">
              <a:spcBef>
                <a:spcPts val="600"/>
              </a:spcBef>
              <a:buFont typeface="Wingdings" panose="05000000000000000000" pitchFamily="2" charset="2"/>
              <a:buChar char="§"/>
            </a:pPr>
            <a:r>
              <a:rPr lang="en-US" b="0" dirty="0">
                <a:solidFill>
                  <a:schemeClr val="bg1"/>
                </a:solidFill>
                <a:latin typeface="Calibri" panose="020F0502020204030204" pitchFamily="34" charset="0"/>
              </a:rPr>
              <a:t>Symptomatic disease</a:t>
            </a:r>
          </a:p>
        </p:txBody>
      </p:sp>
      <p:cxnSp>
        <p:nvCxnSpPr>
          <p:cNvPr id="22" name="Straight Connector 21">
            <a:extLst>
              <a:ext uri="{FF2B5EF4-FFF2-40B4-BE49-F238E27FC236}">
                <a16:creationId xmlns:a16="http://schemas.microsoft.com/office/drawing/2014/main" id="{5B6A6959-5B82-FBE2-ECE1-58170595E867}"/>
              </a:ext>
            </a:extLst>
          </p:cNvPr>
          <p:cNvCxnSpPr>
            <a:cxnSpLocks/>
          </p:cNvCxnSpPr>
          <p:nvPr/>
        </p:nvCxnSpPr>
        <p:spPr bwMode="auto">
          <a:xfrm flipV="1">
            <a:off x="7549395" y="644182"/>
            <a:ext cx="391210" cy="276142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C67BA03-8B7D-525C-D0D9-2A19984FF0D9}"/>
              </a:ext>
            </a:extLst>
          </p:cNvPr>
          <p:cNvCxnSpPr>
            <a:cxnSpLocks/>
          </p:cNvCxnSpPr>
          <p:nvPr/>
        </p:nvCxnSpPr>
        <p:spPr bwMode="auto">
          <a:xfrm>
            <a:off x="7549395" y="4128886"/>
            <a:ext cx="410029" cy="208493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5644319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1FB3-35A8-1F30-CAF3-4C4269C4723D}"/>
              </a:ext>
            </a:extLst>
          </p:cNvPr>
          <p:cNvSpPr>
            <a:spLocks noGrp="1"/>
          </p:cNvSpPr>
          <p:nvPr>
            <p:ph type="title"/>
          </p:nvPr>
        </p:nvSpPr>
        <p:spPr/>
        <p:txBody>
          <a:bodyPr/>
          <a:lstStyle/>
          <a:p>
            <a:r>
              <a:rPr lang="en-US" dirty="0"/>
              <a:t>Expert’s Risk Assessment Algorithm </a:t>
            </a:r>
            <a:r>
              <a:rPr lang="en-US"/>
              <a:t>to Inform</a:t>
            </a:r>
            <a:br>
              <a:rPr lang="en-US"/>
            </a:br>
            <a:r>
              <a:rPr lang="en-US"/>
              <a:t>Systemic </a:t>
            </a:r>
            <a:r>
              <a:rPr lang="en-US" dirty="0"/>
              <a:t>Adjuvant Therapy Selection in EBC </a:t>
            </a:r>
          </a:p>
        </p:txBody>
      </p:sp>
      <p:sp>
        <p:nvSpPr>
          <p:cNvPr id="3" name="Text Box 11">
            <a:extLst>
              <a:ext uri="{FF2B5EF4-FFF2-40B4-BE49-F238E27FC236}">
                <a16:creationId xmlns:a16="http://schemas.microsoft.com/office/drawing/2014/main" id="{06AEFC78-1164-4E98-B722-09ADBCCA38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breast cancer. v.4.2023. nccn.org. He. J Hematol Oncol. 2013;5:80.</a:t>
            </a:r>
          </a:p>
        </p:txBody>
      </p:sp>
      <p:cxnSp>
        <p:nvCxnSpPr>
          <p:cNvPr id="4" name="Straight Arrow Connector 3">
            <a:extLst>
              <a:ext uri="{FF2B5EF4-FFF2-40B4-BE49-F238E27FC236}">
                <a16:creationId xmlns:a16="http://schemas.microsoft.com/office/drawing/2014/main" id="{94F36DDB-F987-D75F-01BE-ACB662FBD3E5}"/>
              </a:ext>
            </a:extLst>
          </p:cNvPr>
          <p:cNvCxnSpPr>
            <a:cxnSpLocks/>
          </p:cNvCxnSpPr>
          <p:nvPr/>
        </p:nvCxnSpPr>
        <p:spPr bwMode="auto">
          <a:xfrm flipV="1">
            <a:off x="1566579" y="3919289"/>
            <a:ext cx="550713" cy="10119"/>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E46C3D5F-319D-8D33-B3A5-5029DD619519}"/>
              </a:ext>
            </a:extLst>
          </p:cNvPr>
          <p:cNvSpPr txBox="1"/>
          <p:nvPr/>
        </p:nvSpPr>
        <p:spPr bwMode="auto">
          <a:xfrm>
            <a:off x="315877" y="3521730"/>
            <a:ext cx="1459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Surgical staging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(M0)</a:t>
            </a:r>
          </a:p>
        </p:txBody>
      </p:sp>
      <p:sp>
        <p:nvSpPr>
          <p:cNvPr id="9" name="TextBox 8">
            <a:extLst>
              <a:ext uri="{FF2B5EF4-FFF2-40B4-BE49-F238E27FC236}">
                <a16:creationId xmlns:a16="http://schemas.microsoft.com/office/drawing/2014/main" id="{3706FA9A-56CE-C717-5A47-F6E51A0E7237}"/>
              </a:ext>
            </a:extLst>
          </p:cNvPr>
          <p:cNvSpPr txBox="1"/>
          <p:nvPr/>
        </p:nvSpPr>
        <p:spPr bwMode="auto">
          <a:xfrm>
            <a:off x="2117292" y="3467743"/>
            <a:ext cx="20826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cT1-T3,cN0-3,M0:                    </a:t>
            </a:r>
            <a:r>
              <a:rPr lang="en-US" b="0" dirty="0">
                <a:solidFill>
                  <a:schemeClr val="bg1"/>
                </a:solidFill>
                <a:latin typeface="Calibri" panose="020F0502020204030204" pitchFamily="34" charset="0"/>
              </a:rPr>
              <a:t>Considering systemic therapy</a:t>
            </a:r>
          </a:p>
        </p:txBody>
      </p:sp>
      <p:sp>
        <p:nvSpPr>
          <p:cNvPr id="10" name="TextBox 9">
            <a:extLst>
              <a:ext uri="{FF2B5EF4-FFF2-40B4-BE49-F238E27FC236}">
                <a16:creationId xmlns:a16="http://schemas.microsoft.com/office/drawing/2014/main" id="{A4B82E35-1237-8B58-41D8-10598AAC2350}"/>
              </a:ext>
            </a:extLst>
          </p:cNvPr>
          <p:cNvSpPr txBox="1"/>
          <p:nvPr/>
        </p:nvSpPr>
        <p:spPr bwMode="auto">
          <a:xfrm>
            <a:off x="4390293" y="3571561"/>
            <a:ext cx="1364123" cy="646331"/>
          </a:xfrm>
          <a:prstGeom prst="rect">
            <a:avLst/>
          </a:prstGeom>
          <a:solidFill>
            <a:schemeClr val="accent1"/>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buFontTx/>
              <a:buNone/>
            </a:pPr>
            <a:r>
              <a:rPr lang="en-US" b="0" dirty="0">
                <a:latin typeface="Calibri" panose="020F0502020204030204" pitchFamily="34" charset="0"/>
              </a:rPr>
              <a:t>High Risk of Recurrence*</a:t>
            </a:r>
          </a:p>
        </p:txBody>
      </p:sp>
      <p:cxnSp>
        <p:nvCxnSpPr>
          <p:cNvPr id="11" name="Straight Arrow Connector 10">
            <a:extLst>
              <a:ext uri="{FF2B5EF4-FFF2-40B4-BE49-F238E27FC236}">
                <a16:creationId xmlns:a16="http://schemas.microsoft.com/office/drawing/2014/main" id="{49346683-03C3-E23A-6EB4-120306B4598B}"/>
              </a:ext>
            </a:extLst>
          </p:cNvPr>
          <p:cNvCxnSpPr>
            <a:cxnSpLocks/>
            <a:endCxn id="10" idx="1"/>
          </p:cNvCxnSpPr>
          <p:nvPr/>
        </p:nvCxnSpPr>
        <p:spPr bwMode="auto">
          <a:xfrm>
            <a:off x="3982528" y="3894727"/>
            <a:ext cx="407765"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AD268D4F-80BA-51E4-84BB-9C08CD00A7F7}"/>
              </a:ext>
            </a:extLst>
          </p:cNvPr>
          <p:cNvSpPr txBox="1"/>
          <p:nvPr/>
        </p:nvSpPr>
        <p:spPr bwMode="auto">
          <a:xfrm>
            <a:off x="9270477" y="3329606"/>
            <a:ext cx="2188268" cy="369332"/>
          </a:xfrm>
          <a:prstGeom prst="rect">
            <a:avLst/>
          </a:prstGeom>
          <a:solidFill>
            <a:schemeClr val="accent3"/>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pPr>
            <a:r>
              <a:rPr lang="en-US" b="0" dirty="0">
                <a:latin typeface="Calibri" panose="020F0502020204030204" pitchFamily="34" charset="0"/>
              </a:rPr>
              <a:t>Abemaciclib + ET</a:t>
            </a:r>
          </a:p>
        </p:txBody>
      </p:sp>
      <p:cxnSp>
        <p:nvCxnSpPr>
          <p:cNvPr id="15" name="Straight Arrow Connector 14">
            <a:extLst>
              <a:ext uri="{FF2B5EF4-FFF2-40B4-BE49-F238E27FC236}">
                <a16:creationId xmlns:a16="http://schemas.microsoft.com/office/drawing/2014/main" id="{C1DC40A5-1753-FDA3-D67E-31865CA2CE82}"/>
              </a:ext>
            </a:extLst>
          </p:cNvPr>
          <p:cNvCxnSpPr>
            <a:cxnSpLocks/>
          </p:cNvCxnSpPr>
          <p:nvPr/>
        </p:nvCxnSpPr>
        <p:spPr bwMode="auto">
          <a:xfrm flipV="1">
            <a:off x="8672735" y="3522551"/>
            <a:ext cx="576982" cy="359592"/>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2618BA59-9B12-9CF1-1936-93DCBEB9F71F}"/>
              </a:ext>
            </a:extLst>
          </p:cNvPr>
          <p:cNvSpPr txBox="1"/>
          <p:nvPr/>
        </p:nvSpPr>
        <p:spPr bwMode="auto">
          <a:xfrm>
            <a:off x="6820258" y="2158097"/>
            <a:ext cx="1207737" cy="584775"/>
          </a:xfrm>
          <a:prstGeom prst="rect">
            <a:avLst/>
          </a:prstGeom>
          <a:solidFill>
            <a:schemeClr val="accent5">
              <a:lumMod val="40000"/>
              <a:lumOff val="60000"/>
            </a:schemeClr>
          </a:solidFill>
          <a:ln w="9525" algn="ctr">
            <a:solidFill>
              <a:srgbClr val="000000"/>
            </a:solidFill>
            <a:prstDash val="sysDot"/>
            <a:miter lim="800000"/>
            <a:headEnd/>
            <a:tailEnd/>
          </a:ln>
        </p:spPr>
        <p:txBody>
          <a:bodyPr wrap="square" rtlCol="0">
            <a:spAutoFit/>
          </a:bodyPr>
          <a:lstStyle/>
          <a:p>
            <a:pPr algn="ctr">
              <a:lnSpc>
                <a:spcPct val="100000"/>
              </a:lnSpc>
              <a:spcBef>
                <a:spcPts val="600"/>
              </a:spcBef>
              <a:spcAft>
                <a:spcPct val="0"/>
              </a:spcAft>
              <a:buClrTx/>
              <a:buFontTx/>
              <a:buNone/>
            </a:pPr>
            <a:r>
              <a:rPr lang="en-US" sz="1600" b="0" dirty="0">
                <a:solidFill>
                  <a:schemeClr val="bg1"/>
                </a:solidFill>
                <a:latin typeface="Calibri" panose="020F0502020204030204" pitchFamily="34" charset="0"/>
              </a:rPr>
              <a:t>Comorbidity or Frail?</a:t>
            </a:r>
          </a:p>
        </p:txBody>
      </p:sp>
      <p:cxnSp>
        <p:nvCxnSpPr>
          <p:cNvPr id="21" name="Straight Arrow Connector 20">
            <a:extLst>
              <a:ext uri="{FF2B5EF4-FFF2-40B4-BE49-F238E27FC236}">
                <a16:creationId xmlns:a16="http://schemas.microsoft.com/office/drawing/2014/main" id="{9D6C2287-F2A0-1066-CAF8-C06735A74256}"/>
              </a:ext>
            </a:extLst>
          </p:cNvPr>
          <p:cNvCxnSpPr>
            <a:cxnSpLocks/>
            <a:endCxn id="22" idx="1"/>
          </p:cNvCxnSpPr>
          <p:nvPr/>
        </p:nvCxnSpPr>
        <p:spPr bwMode="auto">
          <a:xfrm flipV="1">
            <a:off x="8027995" y="2427528"/>
            <a:ext cx="1242483" cy="22957"/>
          </a:xfrm>
          <a:prstGeom prst="straightConnector1">
            <a:avLst/>
          </a:prstGeom>
          <a:noFill/>
          <a:ln w="28575" cap="flat" cmpd="sng" algn="ctr">
            <a:solidFill>
              <a:schemeClr val="bg1"/>
            </a:solidFill>
            <a:prstDash val="sysDot"/>
            <a:round/>
            <a:headEnd type="none" w="med" len="med"/>
            <a:tailEnd type="triangle"/>
          </a:ln>
          <a:effectLst/>
        </p:spPr>
      </p:cxnSp>
      <p:sp>
        <p:nvSpPr>
          <p:cNvPr id="22" name="TextBox 21">
            <a:extLst>
              <a:ext uri="{FF2B5EF4-FFF2-40B4-BE49-F238E27FC236}">
                <a16:creationId xmlns:a16="http://schemas.microsoft.com/office/drawing/2014/main" id="{E4026C22-BF1F-7B3E-FF19-EA46EE528F22}"/>
              </a:ext>
            </a:extLst>
          </p:cNvPr>
          <p:cNvSpPr txBox="1"/>
          <p:nvPr/>
        </p:nvSpPr>
        <p:spPr bwMode="auto">
          <a:xfrm>
            <a:off x="9270478" y="2242862"/>
            <a:ext cx="2188267" cy="369332"/>
          </a:xfrm>
          <a:prstGeom prst="rect">
            <a:avLst/>
          </a:prstGeom>
          <a:solidFill>
            <a:schemeClr val="accent3"/>
          </a:solidFill>
          <a:ln w="9525" algn="ctr">
            <a:solidFill>
              <a:srgbClr val="000000"/>
            </a:solidFill>
            <a:miter lim="800000"/>
            <a:headEnd/>
            <a:tailEnd/>
          </a:ln>
        </p:spPr>
        <p:txBody>
          <a:bodyPr wrap="square" rtlCol="0">
            <a:spAutoFit/>
          </a:bodyPr>
          <a:lstStyle>
            <a:defPPr>
              <a:defRPr lang="en-US"/>
            </a:defPPr>
            <a:lvl1pPr>
              <a:lnSpc>
                <a:spcPct val="100000"/>
              </a:lnSpc>
              <a:spcBef>
                <a:spcPts val="600"/>
              </a:spcBef>
              <a:buClrTx/>
              <a:defRPr b="0">
                <a:latin typeface="Calibri" panose="020F0502020204030204" pitchFamily="34" charset="0"/>
              </a:defRPr>
            </a:lvl1pPr>
          </a:lstStyle>
          <a:p>
            <a:pPr algn="ctr"/>
            <a:r>
              <a:rPr lang="en-US" dirty="0"/>
              <a:t>Single-agent ET</a:t>
            </a:r>
          </a:p>
        </p:txBody>
      </p:sp>
      <p:sp>
        <p:nvSpPr>
          <p:cNvPr id="23" name="TextBox 22">
            <a:extLst>
              <a:ext uri="{FF2B5EF4-FFF2-40B4-BE49-F238E27FC236}">
                <a16:creationId xmlns:a16="http://schemas.microsoft.com/office/drawing/2014/main" id="{F65F23C2-7B38-9110-D41C-026A5F9AC59E}"/>
              </a:ext>
            </a:extLst>
          </p:cNvPr>
          <p:cNvSpPr txBox="1"/>
          <p:nvPr/>
        </p:nvSpPr>
        <p:spPr bwMode="auto">
          <a:xfrm>
            <a:off x="9284034" y="3929408"/>
            <a:ext cx="2174712" cy="369332"/>
          </a:xfrm>
          <a:prstGeom prst="rect">
            <a:avLst/>
          </a:prstGeom>
          <a:solidFill>
            <a:schemeClr val="accent3"/>
          </a:solidFill>
          <a:ln w="9525" algn="ctr">
            <a:solidFill>
              <a:srgbClr val="000000"/>
            </a:solidFill>
            <a:miter lim="800000"/>
            <a:headEnd/>
            <a:tailEnd/>
          </a:ln>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b="0" dirty="0">
                <a:latin typeface="Calibri" panose="020F0502020204030204" pitchFamily="34" charset="0"/>
              </a:rPr>
              <a:t>AI, NSAI, or ET </a:t>
            </a:r>
          </a:p>
        </p:txBody>
      </p:sp>
      <p:sp>
        <p:nvSpPr>
          <p:cNvPr id="25" name="TextBox 24">
            <a:extLst>
              <a:ext uri="{FF2B5EF4-FFF2-40B4-BE49-F238E27FC236}">
                <a16:creationId xmlns:a16="http://schemas.microsoft.com/office/drawing/2014/main" id="{DCBB4E0C-0EF9-0990-8C23-5AF77514AFAF}"/>
              </a:ext>
            </a:extLst>
          </p:cNvPr>
          <p:cNvSpPr txBox="1"/>
          <p:nvPr/>
        </p:nvSpPr>
        <p:spPr bwMode="auto">
          <a:xfrm>
            <a:off x="6779162" y="4797953"/>
            <a:ext cx="1298546" cy="338554"/>
          </a:xfrm>
          <a:prstGeom prst="rect">
            <a:avLst/>
          </a:prstGeom>
          <a:solidFill>
            <a:schemeClr val="accent5">
              <a:lumMod val="40000"/>
              <a:lumOff val="60000"/>
            </a:schemeClr>
          </a:solidFill>
          <a:ln w="9525" algn="ctr">
            <a:solidFill>
              <a:srgbClr val="000000"/>
            </a:solidFill>
            <a:prstDash val="sysDot"/>
            <a:miter lim="800000"/>
            <a:headEnd/>
            <a:tailEnd/>
          </a:ln>
        </p:spPr>
        <p:txBody>
          <a:bodyPr wrap="square" rtlCol="0">
            <a:spAutoFit/>
          </a:bodyPr>
          <a:lstStyle>
            <a:defPPr>
              <a:defRPr lang="en-US"/>
            </a:defPPr>
            <a:lvl1pPr algn="ctr">
              <a:lnSpc>
                <a:spcPct val="100000"/>
              </a:lnSpc>
              <a:spcBef>
                <a:spcPts val="600"/>
              </a:spcBef>
              <a:buClrTx/>
              <a:buFontTx/>
              <a:buNone/>
              <a:defRPr sz="1600" b="0">
                <a:solidFill>
                  <a:schemeClr val="bg1"/>
                </a:solidFill>
                <a:latin typeface="Calibri" panose="020F0502020204030204" pitchFamily="34" charset="0"/>
              </a:defRPr>
            </a:lvl1pPr>
          </a:lstStyle>
          <a:p>
            <a:r>
              <a:rPr lang="en-US" dirty="0"/>
              <a:t>g</a:t>
            </a:r>
            <a:r>
              <a:rPr lang="en-US" i="1" dirty="0"/>
              <a:t>BRCA</a:t>
            </a:r>
            <a:r>
              <a:rPr lang="en-US" dirty="0"/>
              <a:t>mut</a:t>
            </a:r>
          </a:p>
        </p:txBody>
      </p:sp>
      <p:sp>
        <p:nvSpPr>
          <p:cNvPr id="26" name="TextBox 25">
            <a:extLst>
              <a:ext uri="{FF2B5EF4-FFF2-40B4-BE49-F238E27FC236}">
                <a16:creationId xmlns:a16="http://schemas.microsoft.com/office/drawing/2014/main" id="{3895B96F-A81D-F284-1BBB-5DE94322F80F}"/>
              </a:ext>
            </a:extLst>
          </p:cNvPr>
          <p:cNvSpPr txBox="1"/>
          <p:nvPr/>
        </p:nvSpPr>
        <p:spPr bwMode="auto">
          <a:xfrm>
            <a:off x="9326116" y="4505157"/>
            <a:ext cx="2162562" cy="923330"/>
          </a:xfrm>
          <a:prstGeom prst="rect">
            <a:avLst/>
          </a:prstGeom>
          <a:solidFill>
            <a:schemeClr val="accent3"/>
          </a:solidFill>
          <a:ln w="9525" algn="ctr">
            <a:solidFill>
              <a:srgbClr val="000000"/>
            </a:solidFill>
            <a:miter lim="800000"/>
            <a:headEnd/>
            <a:tailEnd/>
          </a:ln>
        </p:spPr>
        <p:txBody>
          <a:bodyPr wrap="square" rtlCol="0">
            <a:spAutoFit/>
          </a:bodyPr>
          <a:lstStyle/>
          <a:p>
            <a:pPr marL="173038" indent="-173038" algn="l">
              <a:lnSpc>
                <a:spcPct val="100000"/>
              </a:lnSpc>
              <a:spcBef>
                <a:spcPts val="600"/>
              </a:spcBef>
              <a:spcAft>
                <a:spcPct val="0"/>
              </a:spcAft>
              <a:buClrTx/>
              <a:buFont typeface="Wingdings" panose="05000000000000000000" pitchFamily="2" charset="2"/>
              <a:buChar char="§"/>
            </a:pPr>
            <a:r>
              <a:rPr lang="en-US" b="0" dirty="0">
                <a:latin typeface="Calibri" panose="020F0502020204030204" pitchFamily="34" charset="0"/>
              </a:rPr>
              <a:t>ET + PARP inhibitor (if meets OlympiA criteria)</a:t>
            </a:r>
          </a:p>
        </p:txBody>
      </p:sp>
      <p:cxnSp>
        <p:nvCxnSpPr>
          <p:cNvPr id="27" name="Straight Arrow Connector 26">
            <a:extLst>
              <a:ext uri="{FF2B5EF4-FFF2-40B4-BE49-F238E27FC236}">
                <a16:creationId xmlns:a16="http://schemas.microsoft.com/office/drawing/2014/main" id="{263E4A36-3742-F4D5-C0E0-1ED8512B6FE0}"/>
              </a:ext>
            </a:extLst>
          </p:cNvPr>
          <p:cNvCxnSpPr>
            <a:cxnSpLocks/>
            <a:stCxn id="10" idx="3"/>
          </p:cNvCxnSpPr>
          <p:nvPr/>
        </p:nvCxnSpPr>
        <p:spPr bwMode="auto">
          <a:xfrm flipV="1">
            <a:off x="5754416" y="2450485"/>
            <a:ext cx="1065842" cy="1444242"/>
          </a:xfrm>
          <a:prstGeom prst="straightConnector1">
            <a:avLst/>
          </a:prstGeom>
          <a:noFill/>
          <a:ln w="28575" cap="flat" cmpd="sng" algn="ctr">
            <a:solidFill>
              <a:schemeClr val="bg1"/>
            </a:solidFill>
            <a:prstDash val="sysDot"/>
            <a:round/>
            <a:headEnd type="none" w="med" len="med"/>
            <a:tailEnd type="triangle"/>
          </a:ln>
          <a:effectLst/>
        </p:spPr>
      </p:cxnSp>
      <p:cxnSp>
        <p:nvCxnSpPr>
          <p:cNvPr id="28" name="Straight Arrow Connector 27">
            <a:extLst>
              <a:ext uri="{FF2B5EF4-FFF2-40B4-BE49-F238E27FC236}">
                <a16:creationId xmlns:a16="http://schemas.microsoft.com/office/drawing/2014/main" id="{AE1FE0B0-5890-0C12-7360-DC887E651E44}"/>
              </a:ext>
            </a:extLst>
          </p:cNvPr>
          <p:cNvCxnSpPr>
            <a:cxnSpLocks/>
            <a:stCxn id="10" idx="3"/>
            <a:endCxn id="46" idx="1"/>
          </p:cNvCxnSpPr>
          <p:nvPr/>
        </p:nvCxnSpPr>
        <p:spPr bwMode="auto">
          <a:xfrm>
            <a:off x="5754416" y="3894727"/>
            <a:ext cx="683168"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0E95833A-D868-FA55-8E64-68E8CBAD5DE1}"/>
              </a:ext>
            </a:extLst>
          </p:cNvPr>
          <p:cNvCxnSpPr>
            <a:cxnSpLocks/>
            <a:stCxn id="46" idx="2"/>
            <a:endCxn id="25" idx="0"/>
          </p:cNvCxnSpPr>
          <p:nvPr/>
        </p:nvCxnSpPr>
        <p:spPr bwMode="auto">
          <a:xfrm>
            <a:off x="7422933" y="4356392"/>
            <a:ext cx="5502" cy="441561"/>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190FB871-21D1-B2C2-1E94-D231661AA737}"/>
              </a:ext>
            </a:extLst>
          </p:cNvPr>
          <p:cNvCxnSpPr>
            <a:cxnSpLocks/>
            <a:stCxn id="25" idx="3"/>
            <a:endCxn id="26" idx="1"/>
          </p:cNvCxnSpPr>
          <p:nvPr/>
        </p:nvCxnSpPr>
        <p:spPr bwMode="auto">
          <a:xfrm flipV="1">
            <a:off x="8077708" y="4966822"/>
            <a:ext cx="1248408" cy="408"/>
          </a:xfrm>
          <a:prstGeom prst="straightConnector1">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CE7A03A2-DF0E-BC1B-D0E1-5E0C877A8383}"/>
              </a:ext>
            </a:extLst>
          </p:cNvPr>
          <p:cNvSpPr txBox="1"/>
          <p:nvPr/>
        </p:nvSpPr>
        <p:spPr bwMode="auto">
          <a:xfrm>
            <a:off x="1159158" y="4988929"/>
            <a:ext cx="4741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*May also consider adjuvant zoledronic acid in selected cases.</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Not yet FDA approved.</a:t>
            </a:r>
          </a:p>
        </p:txBody>
      </p:sp>
      <p:sp>
        <p:nvSpPr>
          <p:cNvPr id="46" name="TextBox 45">
            <a:extLst>
              <a:ext uri="{FF2B5EF4-FFF2-40B4-BE49-F238E27FC236}">
                <a16:creationId xmlns:a16="http://schemas.microsoft.com/office/drawing/2014/main" id="{E358FF3F-E265-43E2-E404-B90F1C364299}"/>
              </a:ext>
            </a:extLst>
          </p:cNvPr>
          <p:cNvSpPr txBox="1"/>
          <p:nvPr/>
        </p:nvSpPr>
        <p:spPr bwMode="auto">
          <a:xfrm>
            <a:off x="6437584" y="3433062"/>
            <a:ext cx="1970698" cy="923330"/>
          </a:xfrm>
          <a:prstGeom prst="rect">
            <a:avLst/>
          </a:prstGeom>
          <a:solidFill>
            <a:schemeClr val="accent4"/>
          </a:solidFill>
          <a:ln w="9525" algn="ctr">
            <a:solidFill>
              <a:srgbClr val="000000"/>
            </a:solidFill>
            <a:miter lim="800000"/>
            <a:headEnd/>
            <a:tailEnd/>
          </a:ln>
        </p:spPr>
        <p:txBody>
          <a:bodyPr wrap="square" rtlCol="0">
            <a:spAutoFit/>
          </a:bodyPr>
          <a:lstStyle/>
          <a:p>
            <a:pPr algn="ctr">
              <a:lnSpc>
                <a:spcPct val="100000"/>
              </a:lnSpc>
              <a:spcBef>
                <a:spcPts val="600"/>
              </a:spcBef>
              <a:spcAft>
                <a:spcPct val="0"/>
              </a:spcAft>
              <a:buClrTx/>
            </a:pPr>
            <a:r>
              <a:rPr lang="en-US" b="0" dirty="0">
                <a:latin typeface="Calibri" panose="020F0502020204030204" pitchFamily="34" charset="0"/>
              </a:rPr>
              <a:t>Consideration of neo/adjuvant Chemotherapy</a:t>
            </a:r>
          </a:p>
        </p:txBody>
      </p:sp>
      <p:cxnSp>
        <p:nvCxnSpPr>
          <p:cNvPr id="48" name="Straight Arrow Connector 47">
            <a:extLst>
              <a:ext uri="{FF2B5EF4-FFF2-40B4-BE49-F238E27FC236}">
                <a16:creationId xmlns:a16="http://schemas.microsoft.com/office/drawing/2014/main" id="{661F64A0-FDC9-85DE-5CB7-98EC33079D5D}"/>
              </a:ext>
            </a:extLst>
          </p:cNvPr>
          <p:cNvCxnSpPr>
            <a:cxnSpLocks/>
          </p:cNvCxnSpPr>
          <p:nvPr/>
        </p:nvCxnSpPr>
        <p:spPr bwMode="auto">
          <a:xfrm>
            <a:off x="8672735" y="3882143"/>
            <a:ext cx="623448" cy="284162"/>
          </a:xfrm>
          <a:prstGeom prst="straightConnector1">
            <a:avLst/>
          </a:prstGeom>
          <a:noFill/>
          <a:ln w="28575" cap="flat" cmpd="sng" algn="ctr">
            <a:solidFill>
              <a:schemeClr val="bg1"/>
            </a:solidFill>
            <a:prstDash val="solid"/>
            <a:round/>
            <a:headEnd type="none" w="med" len="med"/>
            <a:tailEnd type="triangle"/>
          </a:ln>
          <a:effectLst/>
        </p:spPr>
      </p:cxnSp>
      <p:sp>
        <p:nvSpPr>
          <p:cNvPr id="49" name="TextBox 48">
            <a:extLst>
              <a:ext uri="{FF2B5EF4-FFF2-40B4-BE49-F238E27FC236}">
                <a16:creationId xmlns:a16="http://schemas.microsoft.com/office/drawing/2014/main" id="{57A0E97A-00ED-8A40-51D1-8E01043BC287}"/>
              </a:ext>
            </a:extLst>
          </p:cNvPr>
          <p:cNvSpPr txBox="1"/>
          <p:nvPr/>
        </p:nvSpPr>
        <p:spPr bwMode="auto">
          <a:xfrm>
            <a:off x="8334595" y="4947446"/>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Yes</a:t>
            </a:r>
          </a:p>
        </p:txBody>
      </p:sp>
      <p:cxnSp>
        <p:nvCxnSpPr>
          <p:cNvPr id="51" name="Straight Connector 50">
            <a:extLst>
              <a:ext uri="{FF2B5EF4-FFF2-40B4-BE49-F238E27FC236}">
                <a16:creationId xmlns:a16="http://schemas.microsoft.com/office/drawing/2014/main" id="{A8D5E4A0-72D0-CDE4-5BC8-504C31C8E0CD}"/>
              </a:ext>
            </a:extLst>
          </p:cNvPr>
          <p:cNvCxnSpPr>
            <a:cxnSpLocks/>
            <a:endCxn id="46" idx="3"/>
          </p:cNvCxnSpPr>
          <p:nvPr/>
        </p:nvCxnSpPr>
        <p:spPr bwMode="auto">
          <a:xfrm flipH="1">
            <a:off x="8408282" y="3888113"/>
            <a:ext cx="264453" cy="6614"/>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E472BE44-BD31-1445-C771-A5F4CB3C7584}"/>
              </a:ext>
            </a:extLst>
          </p:cNvPr>
          <p:cNvSpPr txBox="1"/>
          <p:nvPr/>
        </p:nvSpPr>
        <p:spPr bwMode="auto">
          <a:xfrm>
            <a:off x="8199118" y="2085340"/>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Yes</a:t>
            </a:r>
          </a:p>
        </p:txBody>
      </p:sp>
      <p:sp>
        <p:nvSpPr>
          <p:cNvPr id="54" name="TextBox 53">
            <a:extLst>
              <a:ext uri="{FF2B5EF4-FFF2-40B4-BE49-F238E27FC236}">
                <a16:creationId xmlns:a16="http://schemas.microsoft.com/office/drawing/2014/main" id="{9BCBC6A5-6685-B642-D7EB-02AB1FBF2874}"/>
              </a:ext>
            </a:extLst>
          </p:cNvPr>
          <p:cNvSpPr txBox="1"/>
          <p:nvPr/>
        </p:nvSpPr>
        <p:spPr bwMode="auto">
          <a:xfrm>
            <a:off x="6450873" y="4346340"/>
            <a:ext cx="9513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Relevant biomarkers?</a:t>
            </a:r>
          </a:p>
        </p:txBody>
      </p:sp>
      <p:cxnSp>
        <p:nvCxnSpPr>
          <p:cNvPr id="57" name="Straight Arrow Connector 56">
            <a:extLst>
              <a:ext uri="{FF2B5EF4-FFF2-40B4-BE49-F238E27FC236}">
                <a16:creationId xmlns:a16="http://schemas.microsoft.com/office/drawing/2014/main" id="{8F730443-632F-C95C-BC0A-7DA2220268A2}"/>
              </a:ext>
            </a:extLst>
          </p:cNvPr>
          <p:cNvCxnSpPr>
            <a:cxnSpLocks/>
            <a:stCxn id="46" idx="0"/>
          </p:cNvCxnSpPr>
          <p:nvPr/>
        </p:nvCxnSpPr>
        <p:spPr bwMode="auto">
          <a:xfrm flipV="1">
            <a:off x="7422933" y="2742872"/>
            <a:ext cx="1194" cy="690190"/>
          </a:xfrm>
          <a:prstGeom prst="straightConnector1">
            <a:avLst/>
          </a:prstGeom>
          <a:noFill/>
          <a:ln w="28575" cap="flat" cmpd="sng" algn="ctr">
            <a:solidFill>
              <a:schemeClr val="bg1"/>
            </a:solidFill>
            <a:prstDash val="solid"/>
            <a:round/>
            <a:headEnd type="none" w="med" len="med"/>
            <a:tailEnd type="triangle"/>
          </a:ln>
          <a:effectLst/>
        </p:spPr>
      </p:cxnSp>
      <p:sp>
        <p:nvSpPr>
          <p:cNvPr id="58" name="TextBox 57">
            <a:extLst>
              <a:ext uri="{FF2B5EF4-FFF2-40B4-BE49-F238E27FC236}">
                <a16:creationId xmlns:a16="http://schemas.microsoft.com/office/drawing/2014/main" id="{07F57B59-E21E-177E-451E-49E2B9E2FF0B}"/>
              </a:ext>
            </a:extLst>
          </p:cNvPr>
          <p:cNvSpPr txBox="1"/>
          <p:nvPr/>
        </p:nvSpPr>
        <p:spPr bwMode="auto">
          <a:xfrm>
            <a:off x="8065636" y="3106672"/>
            <a:ext cx="12725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High risk after CT?</a:t>
            </a:r>
          </a:p>
        </p:txBody>
      </p:sp>
      <p:sp>
        <p:nvSpPr>
          <p:cNvPr id="59" name="TextBox 58">
            <a:extLst>
              <a:ext uri="{FF2B5EF4-FFF2-40B4-BE49-F238E27FC236}">
                <a16:creationId xmlns:a16="http://schemas.microsoft.com/office/drawing/2014/main" id="{F1298564-91FE-4BF5-9BE6-4AFF8446403B}"/>
              </a:ext>
            </a:extLst>
          </p:cNvPr>
          <p:cNvSpPr txBox="1"/>
          <p:nvPr/>
        </p:nvSpPr>
        <p:spPr bwMode="auto">
          <a:xfrm>
            <a:off x="8345129" y="3436463"/>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Yes</a:t>
            </a:r>
          </a:p>
        </p:txBody>
      </p:sp>
      <p:sp>
        <p:nvSpPr>
          <p:cNvPr id="60" name="TextBox 59">
            <a:extLst>
              <a:ext uri="{FF2B5EF4-FFF2-40B4-BE49-F238E27FC236}">
                <a16:creationId xmlns:a16="http://schemas.microsoft.com/office/drawing/2014/main" id="{E47134CB-E849-9A96-F6BB-6F5C1819DCC8}"/>
              </a:ext>
            </a:extLst>
          </p:cNvPr>
          <p:cNvSpPr txBox="1"/>
          <p:nvPr/>
        </p:nvSpPr>
        <p:spPr bwMode="auto">
          <a:xfrm>
            <a:off x="8334595" y="3957102"/>
            <a:ext cx="86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No</a:t>
            </a:r>
          </a:p>
        </p:txBody>
      </p:sp>
    </p:spTree>
    <p:extLst>
      <p:ext uri="{BB962C8B-B14F-4D97-AF65-F5344CB8AC3E}">
        <p14:creationId xmlns:p14="http://schemas.microsoft.com/office/powerpoint/2010/main" val="3650280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Adjuvant Abemaciclib + ET in </a:t>
            </a:r>
            <a:br>
              <a:rPr lang="en-US" dirty="0"/>
            </a:br>
            <a:r>
              <a:rPr lang="en-US" dirty="0"/>
              <a:t>High-Risk, Node-Positive, HR+/HER2- EBC</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dirty="0"/>
              <a:t>International, randomized, open-label phase III trial</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Johnston. JCO. 2020;38:3987. </a:t>
            </a:r>
            <a:r>
              <a:rPr lang="en-US" altLang="en-US" sz="1200" b="0" dirty="0">
                <a:solidFill>
                  <a:schemeClr val="bg2"/>
                </a:solidFill>
                <a:latin typeface="Calibri" panose="020F0502020204030204" pitchFamily="34" charset="0"/>
              </a:rPr>
              <a:t>Loi. SABCS 2023. Abstr PS06-01. Turner. SABCS 2023. Abstr GS03-06.</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421465"/>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high-risk, node-positive, HR+/HER2- EBC; prior (neo)adjuvant CT permitted;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455832"/>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624310"/>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455832"/>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624310"/>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grade 1/2,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942433"/>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3004472"/>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2019377"/>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30044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17295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86058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379629"/>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4815630"/>
            <a:ext cx="10877529" cy="11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iDFS</a:t>
            </a:r>
          </a:p>
          <a:p>
            <a:pPr>
              <a:spcAft>
                <a:spcPts val="0"/>
              </a:spcAft>
            </a:pPr>
            <a:r>
              <a:rPr lang="en-US" sz="2000" b="1" kern="0" dirty="0"/>
              <a:t>Key secondary endpoints: </a:t>
            </a:r>
            <a:r>
              <a:rPr lang="en-US" sz="2000" b="0" kern="0" dirty="0"/>
              <a:t>iDFS in Ki-67 high (≥20%) population; DRFS; OS; safety; PROs</a:t>
            </a:r>
          </a:p>
          <a:p>
            <a:pPr>
              <a:spcAft>
                <a:spcPts val="0"/>
              </a:spcAft>
            </a:pPr>
            <a:r>
              <a:rPr lang="en-US" sz="2000" dirty="0"/>
              <a:t>Current analyses: </a:t>
            </a:r>
            <a:r>
              <a:rPr lang="en-US" sz="2000" b="0" dirty="0"/>
              <a:t>molecular profiling of primary tumor and relationship with clinical outcomes; </a:t>
            </a:r>
            <a:br>
              <a:rPr lang="en-US" sz="2000" b="0" dirty="0"/>
            </a:br>
            <a:r>
              <a:rPr lang="en-US" sz="2000" b="0" dirty="0"/>
              <a:t>pilot study of technical feasibility of ctDNA monitoring and association with recurrence</a:t>
            </a:r>
            <a:endParaRPr lang="en-US" sz="1800" dirty="0"/>
          </a:p>
        </p:txBody>
      </p:sp>
      <p:sp>
        <p:nvSpPr>
          <p:cNvPr id="9" name="Rectangle 8">
            <a:extLst>
              <a:ext uri="{FF2B5EF4-FFF2-40B4-BE49-F238E27FC236}">
                <a16:creationId xmlns:a16="http://schemas.microsoft.com/office/drawing/2014/main" id="{488C11A0-A354-FE63-683A-A43A72759B18}"/>
              </a:ext>
            </a:extLst>
          </p:cNvPr>
          <p:cNvSpPr/>
          <p:nvPr/>
        </p:nvSpPr>
        <p:spPr bwMode="auto">
          <a:xfrm>
            <a:off x="604675" y="5611090"/>
            <a:ext cx="10399298" cy="64008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97654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Molecular Profiling</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sz="half" idx="1"/>
          </p:nvPr>
        </p:nvSpPr>
        <p:spPr/>
        <p:txBody>
          <a:bodyPr/>
          <a:lstStyle/>
          <a:p>
            <a:r>
              <a:rPr lang="en-US" sz="2000" b="1" dirty="0"/>
              <a:t>Design: </a:t>
            </a:r>
            <a:r>
              <a:rPr lang="en-US" sz="2000" dirty="0"/>
              <a:t>case-cohort design to evaluate treatment effect (HR) of abemaciclib</a:t>
            </a:r>
          </a:p>
          <a:p>
            <a:r>
              <a:rPr lang="en-US" sz="2000" b="1" dirty="0"/>
              <a:t>Patient subset: </a:t>
            </a:r>
            <a:r>
              <a:rPr lang="en-US" sz="2000" dirty="0"/>
              <a:t>n = 1400 biomarker population consisting of:</a:t>
            </a:r>
          </a:p>
          <a:p>
            <a:pPr lvl="1"/>
            <a:r>
              <a:rPr lang="en-US" sz="1800" dirty="0"/>
              <a:t>Stratified, random sample of patients from ITT population </a:t>
            </a:r>
            <a:r>
              <a:rPr lang="en-US" sz="1800" i="1" u="sng" dirty="0"/>
              <a:t>and</a:t>
            </a:r>
          </a:p>
          <a:p>
            <a:pPr lvl="1"/>
            <a:r>
              <a:rPr lang="en-US" sz="1800" dirty="0"/>
              <a:t>All patients with iDFS events (cases) at primary analysis cutoff (July 8, 2020)</a:t>
            </a:r>
          </a:p>
        </p:txBody>
      </p:sp>
      <p:sp>
        <p:nvSpPr>
          <p:cNvPr id="7" name="Content Placeholder 6">
            <a:extLst>
              <a:ext uri="{FF2B5EF4-FFF2-40B4-BE49-F238E27FC236}">
                <a16:creationId xmlns:a16="http://schemas.microsoft.com/office/drawing/2014/main" id="{8632B918-E933-BC98-D1B7-552BF7E2712E}"/>
              </a:ext>
            </a:extLst>
          </p:cNvPr>
          <p:cNvSpPr>
            <a:spLocks noGrp="1"/>
          </p:cNvSpPr>
          <p:nvPr>
            <p:ph sz="half" idx="2"/>
          </p:nvPr>
        </p:nvSpPr>
        <p:spPr>
          <a:xfrm>
            <a:off x="6252633" y="1510730"/>
            <a:ext cx="5727034" cy="4679462"/>
          </a:xfrm>
        </p:spPr>
        <p:txBody>
          <a:bodyPr/>
          <a:lstStyle/>
          <a:p>
            <a:r>
              <a:rPr lang="en-US" sz="2000" b="1" dirty="0"/>
              <a:t>Biomarker analysis:</a:t>
            </a:r>
            <a:r>
              <a:rPr lang="en-US" sz="2000" dirty="0"/>
              <a:t> whole-exome sequencing (WES) and exome-capture RNA sequencing (RNAseq) performed on baseline primary tumor samples</a:t>
            </a:r>
          </a:p>
          <a:p>
            <a:pPr lvl="1"/>
            <a:r>
              <a:rPr lang="en-US" sz="1800" dirty="0"/>
              <a:t>WES identified mutations/indels, CNVs, structural variants</a:t>
            </a:r>
          </a:p>
          <a:p>
            <a:pPr lvl="1"/>
            <a:r>
              <a:rPr lang="en-US" sz="1800" dirty="0"/>
              <a:t>RNAseq assessed gene expression, fusions, and RNA subtypes</a:t>
            </a:r>
          </a:p>
          <a:p>
            <a:r>
              <a:rPr lang="en-US" sz="2000" b="1" dirty="0"/>
              <a:t>Statistical analysis: </a:t>
            </a:r>
            <a:r>
              <a:rPr lang="en-US" sz="2000" dirty="0"/>
              <a:t>examined association between iDFS and molecular subtypes, risk predictors, and biomarker mutations/CNVs using K–M analyses with Cox proportional hazards </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Turner. SABCS 2023. Abstr GS03-06.</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9" name="Group 3">
            <a:extLst>
              <a:ext uri="{FF2B5EF4-FFF2-40B4-BE49-F238E27FC236}">
                <a16:creationId xmlns:a16="http://schemas.microsoft.com/office/drawing/2014/main" id="{C2DBD365-08E3-FD5F-D254-573DD35E34A4}"/>
              </a:ext>
            </a:extLst>
          </p:cNvPr>
          <p:cNvGraphicFramePr>
            <a:graphicFrameLocks/>
          </p:cNvGraphicFramePr>
          <p:nvPr/>
        </p:nvGraphicFramePr>
        <p:xfrm>
          <a:off x="722312" y="4522823"/>
          <a:ext cx="5373688" cy="1371648"/>
        </p:xfrm>
        <a:graphic>
          <a:graphicData uri="http://schemas.openxmlformats.org/drawingml/2006/table">
            <a:tbl>
              <a:tblPr/>
              <a:tblGrid>
                <a:gridCol w="2132012">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1195388">
                  <a:extLst>
                    <a:ext uri="{9D8B030D-6E8A-4147-A177-3AD203B41FA5}">
                      <a16:colId xmlns:a16="http://schemas.microsoft.com/office/drawing/2014/main" val="20002"/>
                    </a:ext>
                  </a:extLst>
                </a:gridCol>
                <a:gridCol w="1195388">
                  <a:extLst>
                    <a:ext uri="{9D8B030D-6E8A-4147-A177-3AD203B41FA5}">
                      <a16:colId xmlns:a16="http://schemas.microsoft.com/office/drawing/2014/main" val="338996892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Tumors With Adequate Results,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WES</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RNAseq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35880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Baseline Characteristics in ITT Population and Biomarker Subset</a:t>
            </a:r>
            <a:endParaRPr lang="en-US" altLang="en-US" dirty="0"/>
          </a:p>
        </p:txBody>
      </p:sp>
      <p:sp>
        <p:nvSpPr>
          <p:cNvPr id="6" name="Content Placeholder 5">
            <a:extLst>
              <a:ext uri="{FF2B5EF4-FFF2-40B4-BE49-F238E27FC236}">
                <a16:creationId xmlns:a16="http://schemas.microsoft.com/office/drawing/2014/main" id="{52D7350B-10B8-068C-C25D-9DAE31718D0E}"/>
              </a:ext>
            </a:extLst>
          </p:cNvPr>
          <p:cNvSpPr>
            <a:spLocks noGrp="1"/>
          </p:cNvSpPr>
          <p:nvPr>
            <p:ph idx="1"/>
          </p:nvPr>
        </p:nvSpPr>
        <p:spPr>
          <a:xfrm>
            <a:off x="604675" y="5765179"/>
            <a:ext cx="10877529" cy="398553"/>
          </a:xfrm>
        </p:spPr>
        <p:txBody>
          <a:bodyPr/>
          <a:lstStyle/>
          <a:p>
            <a:r>
              <a:rPr lang="en-US" sz="2400" dirty="0"/>
              <a:t>Characteristics similar between ITT population and biomarker subset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3" name="Group 3">
            <a:extLst>
              <a:ext uri="{FF2B5EF4-FFF2-40B4-BE49-F238E27FC236}">
                <a16:creationId xmlns:a16="http://schemas.microsoft.com/office/drawing/2014/main" id="{E8A502B0-C71B-0C85-CA68-55C78B1D4795}"/>
              </a:ext>
            </a:extLst>
          </p:cNvPr>
          <p:cNvGraphicFramePr>
            <a:graphicFrameLocks/>
          </p:cNvGraphicFramePr>
          <p:nvPr/>
        </p:nvGraphicFramePr>
        <p:xfrm>
          <a:off x="727075" y="1604963"/>
          <a:ext cx="10755127" cy="4053952"/>
        </p:xfrm>
        <a:graphic>
          <a:graphicData uri="http://schemas.openxmlformats.org/drawingml/2006/table">
            <a:tbl>
              <a:tblPr/>
              <a:tblGrid>
                <a:gridCol w="1217036">
                  <a:extLst>
                    <a:ext uri="{9D8B030D-6E8A-4147-A177-3AD203B41FA5}">
                      <a16:colId xmlns:a16="http://schemas.microsoft.com/office/drawing/2014/main" val="20000"/>
                    </a:ext>
                  </a:extLst>
                </a:gridCol>
                <a:gridCol w="1086986">
                  <a:extLst>
                    <a:ext uri="{9D8B030D-6E8A-4147-A177-3AD203B41FA5}">
                      <a16:colId xmlns:a16="http://schemas.microsoft.com/office/drawing/2014/main" val="3126682852"/>
                    </a:ext>
                  </a:extLst>
                </a:gridCol>
                <a:gridCol w="1567395">
                  <a:extLst>
                    <a:ext uri="{9D8B030D-6E8A-4147-A177-3AD203B41FA5}">
                      <a16:colId xmlns:a16="http://schemas.microsoft.com/office/drawing/2014/main" val="20001"/>
                    </a:ext>
                  </a:extLst>
                </a:gridCol>
                <a:gridCol w="1272356">
                  <a:extLst>
                    <a:ext uri="{9D8B030D-6E8A-4147-A177-3AD203B41FA5}">
                      <a16:colId xmlns:a16="http://schemas.microsoft.com/office/drawing/2014/main" val="2120831671"/>
                    </a:ext>
                  </a:extLst>
                </a:gridCol>
                <a:gridCol w="1567395">
                  <a:extLst>
                    <a:ext uri="{9D8B030D-6E8A-4147-A177-3AD203B41FA5}">
                      <a16:colId xmlns:a16="http://schemas.microsoft.com/office/drawing/2014/main" val="20002"/>
                    </a:ext>
                  </a:extLst>
                </a:gridCol>
                <a:gridCol w="1272356">
                  <a:extLst>
                    <a:ext uri="{9D8B030D-6E8A-4147-A177-3AD203B41FA5}">
                      <a16:colId xmlns:a16="http://schemas.microsoft.com/office/drawing/2014/main" val="1062041816"/>
                    </a:ext>
                  </a:extLst>
                </a:gridCol>
                <a:gridCol w="1567395">
                  <a:extLst>
                    <a:ext uri="{9D8B030D-6E8A-4147-A177-3AD203B41FA5}">
                      <a16:colId xmlns:a16="http://schemas.microsoft.com/office/drawing/2014/main" val="1663100752"/>
                    </a:ext>
                  </a:extLst>
                </a:gridCol>
                <a:gridCol w="1204208">
                  <a:extLst>
                    <a:ext uri="{9D8B030D-6E8A-4147-A177-3AD203B41FA5}">
                      <a16:colId xmlns:a16="http://schemas.microsoft.com/office/drawing/2014/main" val="3971416936"/>
                    </a:ext>
                  </a:extLst>
                </a:gridCol>
              </a:tblGrid>
              <a:tr h="0">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rowSpan="2"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ITT (N = 5637)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WES (n = 1173)</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RNA (n = 1190)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extLst>
                  <a:ext uri="{0D108BD9-81ED-4DB2-BD59-A6C34878D82A}">
                    <a16:rowId xmlns:a16="http://schemas.microsoft.com/office/drawing/2014/main" val="10001"/>
                  </a:ext>
                </a:extLst>
              </a:tr>
              <a:tr h="0">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≥65 yr</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437 (16)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 (15)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(18)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1947 (69)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1978 (70)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414 (71)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430 (73)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490 (81)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Menopausal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1576 (56)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1224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1605 (57)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 (59)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 (56)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 (59)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 ET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1690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946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1709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 (61)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353 (58)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331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IIIC</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962 (34)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974 (34)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 (33)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 (36)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167075"/>
                  </a:ext>
                </a:extLst>
              </a:tr>
            </a:tbl>
          </a:graphicData>
        </a:graphic>
      </p:graphicFrame>
    </p:spTree>
    <p:extLst>
      <p:ext uri="{BB962C8B-B14F-4D97-AF65-F5344CB8AC3E}">
        <p14:creationId xmlns:p14="http://schemas.microsoft.com/office/powerpoint/2010/main" val="3644945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in ITT Population and Biomarker Subset</a:t>
            </a:r>
            <a:endParaRPr lang="en-US" altLang="en-US" dirty="0"/>
          </a:p>
        </p:txBody>
      </p:sp>
      <p:sp>
        <p:nvSpPr>
          <p:cNvPr id="10" name="Content Placeholder 9">
            <a:extLst>
              <a:ext uri="{FF2B5EF4-FFF2-40B4-BE49-F238E27FC236}">
                <a16:creationId xmlns:a16="http://schemas.microsoft.com/office/drawing/2014/main" id="{AE179CCD-7193-0EBD-9304-E5696869E0F7}"/>
              </a:ext>
            </a:extLst>
          </p:cNvPr>
          <p:cNvSpPr>
            <a:spLocks noGrp="1"/>
          </p:cNvSpPr>
          <p:nvPr>
            <p:ph idx="1"/>
          </p:nvPr>
        </p:nvSpPr>
        <p:spPr>
          <a:xfrm>
            <a:off x="604675" y="5383625"/>
            <a:ext cx="10877529" cy="780108"/>
          </a:xfrm>
        </p:spPr>
        <p:txBody>
          <a:bodyPr/>
          <a:lstStyle/>
          <a:p>
            <a:r>
              <a:rPr lang="en-US" dirty="0"/>
              <a:t>Consistent benefit with addition of abemaciclib to ET observed in biomarker subset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2" name="Group 3">
            <a:extLst>
              <a:ext uri="{FF2B5EF4-FFF2-40B4-BE49-F238E27FC236}">
                <a16:creationId xmlns:a16="http://schemas.microsoft.com/office/drawing/2014/main" id="{AC82FC85-429A-DBB6-79F7-B70F1F2C3EF9}"/>
              </a:ext>
            </a:extLst>
          </p:cNvPr>
          <p:cNvGraphicFramePr>
            <a:graphicFrameLocks/>
          </p:cNvGraphicFramePr>
          <p:nvPr/>
        </p:nvGraphicFramePr>
        <p:xfrm>
          <a:off x="727076" y="1604963"/>
          <a:ext cx="10735056" cy="3474800"/>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gridCol w="2683764">
                  <a:extLst>
                    <a:ext uri="{9D8B030D-6E8A-4147-A177-3AD203B41FA5}">
                      <a16:colId xmlns:a16="http://schemas.microsoft.com/office/drawing/2014/main" val="166310075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iDFS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ITT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5637)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WES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RNA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1190)*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0.68 (0.60-0.77;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0.72 (0.57-0.91;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.0052)</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(0.56-0.88;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.0017)</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4-yr iDFS rate,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86.0 (84.7-87.3)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80.0 (78.5-81.6)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79.9 (76.6-83.3)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71.9 (68.3-75.6)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77.4 (74.1-80.9)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69.8 (66.1-73.7)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8" name="Text Box 30">
            <a:extLst>
              <a:ext uri="{FF2B5EF4-FFF2-40B4-BE49-F238E27FC236}">
                <a16:creationId xmlns:a16="http://schemas.microsoft.com/office/drawing/2014/main" id="{AF0BBA0B-F0A5-C8EB-6978-DBE232D978D9}"/>
              </a:ext>
            </a:extLst>
          </p:cNvPr>
          <p:cNvSpPr txBox="1">
            <a:spLocks noChangeArrowheads="1"/>
          </p:cNvSpPr>
          <p:nvPr/>
        </p:nvSpPr>
        <p:spPr bwMode="auto">
          <a:xfrm>
            <a:off x="727077" y="507841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iDFS events in biomarker subset compared with ITT population.</a:t>
            </a:r>
          </a:p>
        </p:txBody>
      </p:sp>
    </p:spTree>
    <p:extLst>
      <p:ext uri="{BB962C8B-B14F-4D97-AF65-F5344CB8AC3E}">
        <p14:creationId xmlns:p14="http://schemas.microsoft.com/office/powerpoint/2010/main" val="1066298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Across Intrinsic Molecular Subtypes</a:t>
            </a:r>
            <a:endParaRPr lang="en-US" altLang="en-US" dirty="0"/>
          </a:p>
        </p:txBody>
      </p:sp>
      <p:sp>
        <p:nvSpPr>
          <p:cNvPr id="7" name="Content Placeholder 6">
            <a:extLst>
              <a:ext uri="{FF2B5EF4-FFF2-40B4-BE49-F238E27FC236}">
                <a16:creationId xmlns:a16="http://schemas.microsoft.com/office/drawing/2014/main" id="{AA0610F2-C6E3-B79E-5462-01AA97C98C28}"/>
              </a:ext>
            </a:extLst>
          </p:cNvPr>
          <p:cNvSpPr>
            <a:spLocks noGrp="1"/>
          </p:cNvSpPr>
          <p:nvPr>
            <p:ph idx="1"/>
          </p:nvPr>
        </p:nvSpPr>
        <p:spPr>
          <a:xfrm>
            <a:off x="604675" y="4422979"/>
            <a:ext cx="10877529" cy="1740753"/>
          </a:xfrm>
        </p:spPr>
        <p:txBody>
          <a:bodyPr/>
          <a:lstStyle/>
          <a:p>
            <a:pPr>
              <a:spcAft>
                <a:spcPts val="500"/>
              </a:spcAft>
            </a:pPr>
            <a:r>
              <a:rPr lang="en-US" sz="2000" dirty="0"/>
              <a:t>Abemaciclib associated with comparable iDFS benefit across molecular subtypes</a:t>
            </a:r>
          </a:p>
          <a:p>
            <a:pPr lvl="1">
              <a:spcAft>
                <a:spcPts val="500"/>
              </a:spcAft>
            </a:pPr>
            <a:r>
              <a:rPr lang="en-US" sz="1800" dirty="0"/>
              <a:t>Normal-like subtype (in 3%-4%) excluded from analysis due to low WES purity</a:t>
            </a:r>
          </a:p>
          <a:p>
            <a:pPr>
              <a:spcAft>
                <a:spcPts val="500"/>
              </a:spcAft>
            </a:pPr>
            <a:r>
              <a:rPr lang="en-US" sz="2000" dirty="0"/>
              <a:t>Molecular subtype assignments and RNA expression of ER/PgR/HER2 comparable between monarchE biomarker subset and TCGA cohort</a:t>
            </a:r>
          </a:p>
          <a:p>
            <a:pPr lvl="1">
              <a:spcAft>
                <a:spcPts val="500"/>
              </a:spcAft>
            </a:pPr>
            <a:r>
              <a:rPr lang="en-US" sz="1800" dirty="0"/>
              <a:t>In both treatment arms, ~80% of tumors assigned to Luminal A/B subtypes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3" name="Group 3">
            <a:extLst>
              <a:ext uri="{FF2B5EF4-FFF2-40B4-BE49-F238E27FC236}">
                <a16:creationId xmlns:a16="http://schemas.microsoft.com/office/drawing/2014/main" id="{86EC0F49-FEA1-7EF0-AF9A-2C38C5EE33D0}"/>
              </a:ext>
            </a:extLst>
          </p:cNvPr>
          <p:cNvGraphicFramePr>
            <a:graphicFrameLocks/>
          </p:cNvGraphicFramePr>
          <p:nvPr/>
        </p:nvGraphicFramePr>
        <p:xfrm>
          <a:off x="727076" y="1604963"/>
          <a:ext cx="10728912" cy="2499424"/>
        </p:xfrm>
        <a:graphic>
          <a:graphicData uri="http://schemas.openxmlformats.org/drawingml/2006/table">
            <a:tbl>
              <a:tblPr/>
              <a:tblGrid>
                <a:gridCol w="1621488">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34440">
                  <a:extLst>
                    <a:ext uri="{9D8B030D-6E8A-4147-A177-3AD203B41FA5}">
                      <a16:colId xmlns:a16="http://schemas.microsoft.com/office/drawing/2014/main" val="3166469375"/>
                    </a:ext>
                  </a:extLst>
                </a:gridCol>
                <a:gridCol w="1444752">
                  <a:extLst>
                    <a:ext uri="{9D8B030D-6E8A-4147-A177-3AD203B41FA5}">
                      <a16:colId xmlns:a16="http://schemas.microsoft.com/office/drawing/2014/main" val="2120831671"/>
                    </a:ext>
                  </a:extLst>
                </a:gridCol>
                <a:gridCol w="1097280">
                  <a:extLst>
                    <a:ext uri="{9D8B030D-6E8A-4147-A177-3AD203B41FA5}">
                      <a16:colId xmlns:a16="http://schemas.microsoft.com/office/drawing/2014/main" val="20002"/>
                    </a:ext>
                  </a:extLst>
                </a:gridCol>
                <a:gridCol w="1234440">
                  <a:extLst>
                    <a:ext uri="{9D8B030D-6E8A-4147-A177-3AD203B41FA5}">
                      <a16:colId xmlns:a16="http://schemas.microsoft.com/office/drawing/2014/main" val="1455584566"/>
                    </a:ext>
                  </a:extLst>
                </a:gridCol>
                <a:gridCol w="1444752">
                  <a:extLst>
                    <a:ext uri="{9D8B030D-6E8A-4147-A177-3AD203B41FA5}">
                      <a16:colId xmlns:a16="http://schemas.microsoft.com/office/drawing/2014/main" val="1062041816"/>
                    </a:ext>
                  </a:extLst>
                </a:gridCol>
                <a:gridCol w="1554480">
                  <a:extLst>
                    <a:ext uri="{9D8B030D-6E8A-4147-A177-3AD203B41FA5}">
                      <a16:colId xmlns:a16="http://schemas.microsoft.com/office/drawing/2014/main" val="122709477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HR (95% CI)</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407/2808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86.0 (84.7-87.3)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585/2829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 (78.5-81.6)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(0.60-0.77)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Biomarker subset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Luminal 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Luminal 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enriched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Basal</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138/605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28/230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65/265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32/69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9/21 (43)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77.4 (74.1-80.9)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87.5 (83.2-92)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76.3 (71.2-81.7)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52.6 (41.8-66.2)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57.1 (39.5-82.8)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182/585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45/228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88/262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34/59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8/15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69.8 (66.1-73.7)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81.4 (76.3-86.8)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66.6 (61.1-72.7)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42.5 (31.4-57.5)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 (27.2-80.2)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(0.56-0.88)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(0.37-0.95)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(0.51-0.97)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0.74 (0.46-1.2)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(0.29-1.9)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 Box 30">
            <a:extLst>
              <a:ext uri="{FF2B5EF4-FFF2-40B4-BE49-F238E27FC236}">
                <a16:creationId xmlns:a16="http://schemas.microsoft.com/office/drawing/2014/main" id="{F28D8ECA-5BA1-255A-74DF-5CB6807F1F49}"/>
              </a:ext>
            </a:extLst>
          </p:cNvPr>
          <p:cNvSpPr txBox="1">
            <a:spLocks noChangeArrowheads="1"/>
          </p:cNvSpPr>
          <p:nvPr/>
        </p:nvSpPr>
        <p:spPr bwMode="auto">
          <a:xfrm>
            <a:off x="727077" y="411107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for iDFS events in biomarker subset compared with ITT population.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.621 for interaction across all subtypes.</a:t>
            </a:r>
          </a:p>
        </p:txBody>
      </p:sp>
    </p:spTree>
    <p:extLst>
      <p:ext uri="{BB962C8B-B14F-4D97-AF65-F5344CB8AC3E}">
        <p14:creationId xmlns:p14="http://schemas.microsoft.com/office/powerpoint/2010/main" val="1608048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Molecular Profiling: </a:t>
            </a:r>
            <a:br>
              <a:rPr lang="en-US" dirty="0"/>
            </a:br>
            <a:r>
              <a:rPr lang="en-US" dirty="0"/>
              <a:t>iDFS Across Inferred Oncotype Risk Scores</a:t>
            </a:r>
            <a:endParaRPr lang="en-US" altLang="en-US" dirty="0"/>
          </a:p>
        </p:txBody>
      </p:sp>
      <p:sp>
        <p:nvSpPr>
          <p:cNvPr id="8" name="Content Placeholder 7">
            <a:extLst>
              <a:ext uri="{FF2B5EF4-FFF2-40B4-BE49-F238E27FC236}">
                <a16:creationId xmlns:a16="http://schemas.microsoft.com/office/drawing/2014/main" id="{62DE5FA3-82F5-CF40-6E7E-21DB11690D54}"/>
              </a:ext>
            </a:extLst>
          </p:cNvPr>
          <p:cNvSpPr>
            <a:spLocks noGrp="1"/>
          </p:cNvSpPr>
          <p:nvPr>
            <p:ph sz="half" idx="1"/>
          </p:nvPr>
        </p:nvSpPr>
        <p:spPr>
          <a:xfrm>
            <a:off x="601820" y="5027612"/>
            <a:ext cx="5309278" cy="1161855"/>
          </a:xfrm>
        </p:spPr>
        <p:txBody>
          <a:bodyPr/>
          <a:lstStyle/>
          <a:p>
            <a:r>
              <a:rPr lang="en-US" sz="2000" dirty="0"/>
              <a:t>Used RNAseq data to infer 21-gene Oncotype expression signature score</a:t>
            </a:r>
            <a:r>
              <a:rPr lang="en-US" sz="2000" baseline="30000" dirty="0"/>
              <a:t>1</a:t>
            </a:r>
            <a:endParaRPr lang="en-US" sz="2000" dirty="0"/>
          </a:p>
          <a:p>
            <a:pPr lvl="1"/>
            <a:r>
              <a:rPr lang="en-US" sz="1800" dirty="0"/>
              <a:t>Inferring Oncotype from RNAseq provides results comparable to standard RT-PCR assay</a:t>
            </a:r>
            <a:r>
              <a:rPr lang="en-US" sz="1800" baseline="30000" dirty="0"/>
              <a:t>2</a:t>
            </a:r>
            <a:endParaRPr lang="en-US" sz="1800" dirty="0"/>
          </a:p>
        </p:txBody>
      </p:sp>
      <p:sp>
        <p:nvSpPr>
          <p:cNvPr id="9" name="Content Placeholder 8">
            <a:extLst>
              <a:ext uri="{FF2B5EF4-FFF2-40B4-BE49-F238E27FC236}">
                <a16:creationId xmlns:a16="http://schemas.microsoft.com/office/drawing/2014/main" id="{4498FA70-7270-1F29-1210-CC0DD0F1E5EA}"/>
              </a:ext>
            </a:extLst>
          </p:cNvPr>
          <p:cNvSpPr>
            <a:spLocks noGrp="1"/>
          </p:cNvSpPr>
          <p:nvPr>
            <p:ph sz="half" idx="2"/>
          </p:nvPr>
        </p:nvSpPr>
        <p:spPr>
          <a:xfrm>
            <a:off x="6252634" y="5028156"/>
            <a:ext cx="5229570" cy="1162035"/>
          </a:xfrm>
        </p:spPr>
        <p:txBody>
          <a:bodyPr/>
          <a:lstStyle/>
          <a:p>
            <a:r>
              <a:rPr lang="en-US" sz="2000" dirty="0"/>
              <a:t>iDFS benefit with abemaciclib observed in high-risk and low-risk subgroups, where risk defined by inferred Oncotype risk score</a:t>
            </a:r>
            <a:r>
              <a:rPr lang="en-US" sz="2000" baseline="30000" dirty="0"/>
              <a:t>1</a:t>
            </a:r>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Turner. SABCS 2023. Abstr GS03-06. 2. Buus. NPJ Breast Cancer. 2021;7:15.</a:t>
            </a:r>
          </a:p>
        </p:txBody>
      </p:sp>
      <p:graphicFrame>
        <p:nvGraphicFramePr>
          <p:cNvPr id="3" name="Group 3">
            <a:extLst>
              <a:ext uri="{FF2B5EF4-FFF2-40B4-BE49-F238E27FC236}">
                <a16:creationId xmlns:a16="http://schemas.microsoft.com/office/drawing/2014/main" id="{86EC0F49-FEA1-7EF0-AF9A-2C38C5EE33D0}"/>
              </a:ext>
            </a:extLst>
          </p:cNvPr>
          <p:cNvGraphicFramePr>
            <a:graphicFrameLocks/>
          </p:cNvGraphicFramePr>
          <p:nvPr/>
        </p:nvGraphicFramePr>
        <p:xfrm>
          <a:off x="727076" y="1604963"/>
          <a:ext cx="10735056" cy="2895696"/>
        </p:xfrm>
        <a:graphic>
          <a:graphicData uri="http://schemas.openxmlformats.org/drawingml/2006/table">
            <a:tbl>
              <a:tblPr/>
              <a:tblGrid>
                <a:gridCol w="19202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34440">
                  <a:extLst>
                    <a:ext uri="{9D8B030D-6E8A-4147-A177-3AD203B41FA5}">
                      <a16:colId xmlns:a16="http://schemas.microsoft.com/office/drawing/2014/main" val="834788420"/>
                    </a:ext>
                  </a:extLst>
                </a:gridCol>
                <a:gridCol w="1444752">
                  <a:extLst>
                    <a:ext uri="{9D8B030D-6E8A-4147-A177-3AD203B41FA5}">
                      <a16:colId xmlns:a16="http://schemas.microsoft.com/office/drawing/2014/main" val="2120831671"/>
                    </a:ext>
                  </a:extLst>
                </a:gridCol>
                <a:gridCol w="1097280">
                  <a:extLst>
                    <a:ext uri="{9D8B030D-6E8A-4147-A177-3AD203B41FA5}">
                      <a16:colId xmlns:a16="http://schemas.microsoft.com/office/drawing/2014/main" val="20002"/>
                    </a:ext>
                  </a:extLst>
                </a:gridCol>
                <a:gridCol w="1234440">
                  <a:extLst>
                    <a:ext uri="{9D8B030D-6E8A-4147-A177-3AD203B41FA5}">
                      <a16:colId xmlns:a16="http://schemas.microsoft.com/office/drawing/2014/main" val="3201336701"/>
                    </a:ext>
                  </a:extLst>
                </a:gridCol>
                <a:gridCol w="1444752">
                  <a:extLst>
                    <a:ext uri="{9D8B030D-6E8A-4147-A177-3AD203B41FA5}">
                      <a16:colId xmlns:a16="http://schemas.microsoft.com/office/drawing/2014/main" val="1062041816"/>
                    </a:ext>
                  </a:extLst>
                </a:gridCol>
                <a:gridCol w="1261872">
                  <a:extLst>
                    <a:ext uri="{9D8B030D-6E8A-4147-A177-3AD203B41FA5}">
                      <a16:colId xmlns:a16="http://schemas.microsoft.com/office/drawing/2014/main" val="122709477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r>
                        <a:rPr kumimoji="0" lang="en-GB" sz="1400" b="1" i="0" u="none" strike="noStrike" cap="none" normalizeH="0" baseline="30000" dirty="0">
                          <a:ln>
                            <a:noFill/>
                          </a:ln>
                          <a:solidFill>
                            <a:schemeClr val="tx1"/>
                          </a:solidFill>
                          <a:effectLst/>
                          <a:latin typeface="Calibri" panose="020F0502020204030204" pitchFamily="34" charset="0"/>
                        </a:rPr>
                        <a:t>1</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HR (95% CI)</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4-Yr iDFS, % (95% CI)</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99710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407/2808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(84.7-87.3)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585/2829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(78.5-81.6)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(0.60-0.77)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Biomarker subset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138/605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(74.1-80.9)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182/585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(66.1-73.7)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(0.56-0.88)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Inferred Oncotype-RNA score ≤25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18/173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(85.8-94.9)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28/165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(78.7-90.1)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(0.33-1.10)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906307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Inferred Oncotype-RNA score &gt;25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120/432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(68.1-76.8)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154/420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(59.6-69)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(0.57-0.92)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7227677"/>
                  </a:ext>
                </a:extLst>
              </a:tr>
            </a:tbl>
          </a:graphicData>
        </a:graphic>
      </p:graphicFrame>
      <p:sp>
        <p:nvSpPr>
          <p:cNvPr id="7" name="Text Box 30">
            <a:extLst>
              <a:ext uri="{FF2B5EF4-FFF2-40B4-BE49-F238E27FC236}">
                <a16:creationId xmlns:a16="http://schemas.microsoft.com/office/drawing/2014/main" id="{1863CCE1-9A7B-0CA2-230F-E625B26129D7}"/>
              </a:ext>
            </a:extLst>
          </p:cNvPr>
          <p:cNvSpPr txBox="1">
            <a:spLocks noChangeArrowheads="1"/>
          </p:cNvSpPr>
          <p:nvPr/>
        </p:nvSpPr>
        <p:spPr bwMode="auto">
          <a:xfrm>
            <a:off x="727077" y="4506913"/>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*Case-cohort design enriched for iDFS events in biomarker subset vs ITT population; presented iDFS rates indicative of relative prognosis but do not inform actual risk of recurrence within each subtype.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.532 for interaction across high and low inferred Oncotype scores.</a:t>
            </a:r>
          </a:p>
        </p:txBody>
      </p:sp>
    </p:spTree>
    <p:extLst>
      <p:ext uri="{BB962C8B-B14F-4D97-AF65-F5344CB8AC3E}">
        <p14:creationId xmlns:p14="http://schemas.microsoft.com/office/powerpoint/2010/main" val="18741298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8D9F-96E4-3E48-13C0-E6134BDB589C}"/>
              </a:ext>
            </a:extLst>
          </p:cNvPr>
          <p:cNvSpPr>
            <a:spLocks noGrp="1"/>
          </p:cNvSpPr>
          <p:nvPr>
            <p:ph type="title"/>
          </p:nvPr>
        </p:nvSpPr>
        <p:spPr/>
        <p:txBody>
          <a:bodyPr/>
          <a:lstStyle/>
          <a:p>
            <a:r>
              <a:rPr lang="en-US" dirty="0"/>
              <a:t>monarchE Molecular Profiling: iDFS Across Most Common Oncogenic Alterations* (Prevalence ≥9%)</a:t>
            </a:r>
          </a:p>
        </p:txBody>
      </p:sp>
      <p:sp>
        <p:nvSpPr>
          <p:cNvPr id="6" name="Content Placeholder 5">
            <a:extLst>
              <a:ext uri="{FF2B5EF4-FFF2-40B4-BE49-F238E27FC236}">
                <a16:creationId xmlns:a16="http://schemas.microsoft.com/office/drawing/2014/main" id="{5CB708B7-FC5C-20B5-1DEB-16D6C219DED0}"/>
              </a:ext>
            </a:extLst>
          </p:cNvPr>
          <p:cNvSpPr>
            <a:spLocks noGrp="1"/>
          </p:cNvSpPr>
          <p:nvPr>
            <p:ph idx="1"/>
          </p:nvPr>
        </p:nvSpPr>
        <p:spPr>
          <a:xfrm>
            <a:off x="8525353" y="1513047"/>
            <a:ext cx="2956851" cy="4650686"/>
          </a:xfrm>
        </p:spPr>
        <p:txBody>
          <a:bodyPr/>
          <a:lstStyle/>
          <a:p>
            <a:r>
              <a:rPr lang="en-US" sz="2000" dirty="0"/>
              <a:t>Prevalence of oncogenic alterations* in monarchE similar to TCGA population</a:t>
            </a:r>
          </a:p>
          <a:p>
            <a:r>
              <a:rPr lang="en-US" sz="2000" dirty="0"/>
              <a:t>iDFS benefit with abemaciclib consistent across most common alterations</a:t>
            </a:r>
          </a:p>
          <a:p>
            <a:r>
              <a:rPr lang="en-US" sz="2000" i="1" dirty="0"/>
              <a:t>MYC </a:t>
            </a:r>
            <a:r>
              <a:rPr lang="en-US" sz="2000" dirty="0"/>
              <a:t>amp associated with decreased benefit from abemaciclib</a:t>
            </a:r>
          </a:p>
          <a:p>
            <a:pPr lvl="1"/>
            <a:r>
              <a:rPr lang="en-US" sz="1800" dirty="0"/>
              <a:t>Exploratory analysis limited by small sample size</a:t>
            </a:r>
          </a:p>
          <a:p>
            <a:endParaRPr lang="en-US" sz="2000" dirty="0"/>
          </a:p>
        </p:txBody>
      </p:sp>
      <p:sp>
        <p:nvSpPr>
          <p:cNvPr id="4" name="Text Box 11">
            <a:extLst>
              <a:ext uri="{FF2B5EF4-FFF2-40B4-BE49-F238E27FC236}">
                <a16:creationId xmlns:a16="http://schemas.microsoft.com/office/drawing/2014/main" id="{A87DA5E0-56AA-F32B-2EE2-2780439B53F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Turner. SABCS 2023. Abstr GS03-06.</a:t>
            </a:r>
          </a:p>
        </p:txBody>
      </p:sp>
      <p:graphicFrame>
        <p:nvGraphicFramePr>
          <p:cNvPr id="5" name="Group 32">
            <a:extLst>
              <a:ext uri="{FF2B5EF4-FFF2-40B4-BE49-F238E27FC236}">
                <a16:creationId xmlns:a16="http://schemas.microsoft.com/office/drawing/2014/main" id="{275FE2B6-A2D9-6D16-6B89-67FA86DB4E42}"/>
              </a:ext>
            </a:extLst>
          </p:cNvPr>
          <p:cNvGraphicFramePr>
            <a:graphicFrameLocks noGrp="1"/>
          </p:cNvGraphicFramePr>
          <p:nvPr/>
        </p:nvGraphicFramePr>
        <p:xfrm>
          <a:off x="727076" y="1249363"/>
          <a:ext cx="7680960" cy="5181872"/>
        </p:xfrm>
        <a:graphic>
          <a:graphicData uri="http://schemas.openxmlformats.org/drawingml/2006/table">
            <a:tbl>
              <a:tblPr/>
              <a:tblGrid>
                <a:gridCol w="16459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188720">
                  <a:extLst>
                    <a:ext uri="{9D8B030D-6E8A-4147-A177-3AD203B41FA5}">
                      <a16:colId xmlns:a16="http://schemas.microsoft.com/office/drawing/2014/main" val="30013232"/>
                    </a:ext>
                  </a:extLst>
                </a:gridCol>
                <a:gridCol w="1188720">
                  <a:extLst>
                    <a:ext uri="{9D8B030D-6E8A-4147-A177-3AD203B41FA5}">
                      <a16:colId xmlns:a16="http://schemas.microsoft.com/office/drawing/2014/main" val="20002"/>
                    </a:ext>
                  </a:extLst>
                </a:gridCol>
                <a:gridCol w="1463040">
                  <a:extLst>
                    <a:ext uri="{9D8B030D-6E8A-4147-A177-3AD203B41FA5}">
                      <a16:colId xmlns:a16="http://schemas.microsoft.com/office/drawing/2014/main" val="3793730254"/>
                    </a:ext>
                  </a:extLst>
                </a:gridCol>
                <a:gridCol w="1097280">
                  <a:extLst>
                    <a:ext uri="{9D8B030D-6E8A-4147-A177-3AD203B41FA5}">
                      <a16:colId xmlns:a16="http://schemas.microsoft.com/office/drawing/2014/main" val="4000122424"/>
                    </a:ext>
                  </a:extLst>
                </a:gridCol>
              </a:tblGrid>
              <a:tr h="1524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Alteration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Prevalence,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Interaction </a:t>
                      </a: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0"/>
                  </a:ext>
                </a:extLst>
              </a:tr>
              <a:tr h="15240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 + 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9980863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123/580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169/593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0.72 (0.57-0.91)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PIK3CA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55/217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73/229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(0.53-1.1)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PIK3CA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68/363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96/364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(0.51-0.95)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mut/homdel</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55/189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82/184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(0.42-0.84)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68/391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87/409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(0.59-1.1)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5661387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36/113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42/129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0.94 (0.6-1.5)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906861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87/467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127/464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0.66 (0.5-0.87)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8440997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ZNF703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28/96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37/100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0.77 (0.47-1.3)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332586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ZNF703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95/484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132/493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(0.54-0.92)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970212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MYC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34/92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25/84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(0.77-2.2)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96400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MYC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89/488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144/509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(0.47-0.8)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5726445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amp</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26/88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35/98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(0.48-1.3)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68335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97/492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134/495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(0.54-0.91)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3733588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GATA3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17/88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(0.42-1.8)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440187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GATA3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wt</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110/507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152/505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0.69 (0.54-0.89)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44165685"/>
                  </a:ext>
                </a:extLst>
              </a:tr>
            </a:tbl>
          </a:graphicData>
        </a:graphic>
      </p:graphicFrame>
      <p:sp>
        <p:nvSpPr>
          <p:cNvPr id="7" name="Text Box 30">
            <a:extLst>
              <a:ext uri="{FF2B5EF4-FFF2-40B4-BE49-F238E27FC236}">
                <a16:creationId xmlns:a16="http://schemas.microsoft.com/office/drawing/2014/main" id="{1510162A-8F05-F471-8BE9-7612FE80F273}"/>
              </a:ext>
            </a:extLst>
          </p:cNvPr>
          <p:cNvSpPr txBox="1">
            <a:spLocks noChangeArrowheads="1"/>
          </p:cNvSpPr>
          <p:nvPr/>
        </p:nvSpPr>
        <p:spPr bwMode="auto">
          <a:xfrm>
            <a:off x="8525353" y="5929313"/>
            <a:ext cx="327136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*Variants known to be activating or to impart loss of function.</a:t>
            </a:r>
          </a:p>
        </p:txBody>
      </p:sp>
    </p:spTree>
    <p:extLst>
      <p:ext uri="{BB962C8B-B14F-4D97-AF65-F5344CB8AC3E}">
        <p14:creationId xmlns:p14="http://schemas.microsoft.com/office/powerpoint/2010/main" val="3186358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5886-4798-EEEE-4ED7-B8A5F08C93F0}"/>
              </a:ext>
            </a:extLst>
          </p:cNvPr>
          <p:cNvSpPr>
            <a:spLocks noGrp="1"/>
          </p:cNvSpPr>
          <p:nvPr>
            <p:ph type="title"/>
          </p:nvPr>
        </p:nvSpPr>
        <p:spPr/>
        <p:txBody>
          <a:bodyPr/>
          <a:lstStyle/>
          <a:p>
            <a:r>
              <a:rPr lang="en-US" dirty="0"/>
              <a:t>Technical Feasibility of ctDNA Detection in monarchE: </a:t>
            </a:r>
            <a:br>
              <a:rPr lang="en-US" dirty="0"/>
            </a:br>
            <a:r>
              <a:rPr lang="en-US" dirty="0"/>
              <a:t>Pilot Study Design and Patient Subset Characteristics</a:t>
            </a:r>
          </a:p>
        </p:txBody>
      </p:sp>
      <p:sp>
        <p:nvSpPr>
          <p:cNvPr id="3" name="Content Placeholder 2">
            <a:extLst>
              <a:ext uri="{FF2B5EF4-FFF2-40B4-BE49-F238E27FC236}">
                <a16:creationId xmlns:a16="http://schemas.microsoft.com/office/drawing/2014/main" id="{215E5CCF-15BC-A7EC-E9D3-C15F6C53ABE6}"/>
              </a:ext>
            </a:extLst>
          </p:cNvPr>
          <p:cNvSpPr>
            <a:spLocks noGrp="1"/>
          </p:cNvSpPr>
          <p:nvPr>
            <p:ph sz="half" idx="1"/>
          </p:nvPr>
        </p:nvSpPr>
        <p:spPr/>
        <p:txBody>
          <a:bodyPr/>
          <a:lstStyle/>
          <a:p>
            <a:r>
              <a:rPr lang="en-US" sz="2000" b="1" dirty="0"/>
              <a:t>Design: </a:t>
            </a:r>
            <a:r>
              <a:rPr lang="en-US" sz="2000" dirty="0"/>
              <a:t>pilot study evaluating technical feasibility of ctDNA detection and dynamics in subset of patients from monarchE</a:t>
            </a:r>
            <a:r>
              <a:rPr lang="en-US" sz="2000" baseline="30000" dirty="0"/>
              <a:t>1</a:t>
            </a:r>
            <a:endParaRPr lang="en-US" sz="2000" dirty="0"/>
          </a:p>
          <a:p>
            <a:r>
              <a:rPr lang="en-US" sz="2000" b="1" dirty="0"/>
              <a:t>Patient subset: </a:t>
            </a:r>
            <a:r>
              <a:rPr lang="en-US" sz="2000" dirty="0"/>
              <a:t>preselected N = 178 patients with range of tumor mutation burden based on existing data from WES of primary tumors</a:t>
            </a:r>
            <a:r>
              <a:rPr lang="en-US" sz="2000" baseline="30000" dirty="0"/>
              <a:t>1</a:t>
            </a:r>
            <a:endParaRPr lang="en-US" sz="2000" dirty="0"/>
          </a:p>
          <a:p>
            <a:pPr lvl="1"/>
            <a:r>
              <a:rPr lang="en-US" sz="1800" dirty="0"/>
              <a:t>Limited to those with available samples, prior adjuvant CT,* and who initiated ET before randomization</a:t>
            </a:r>
          </a:p>
          <a:p>
            <a:pPr lvl="1"/>
            <a:r>
              <a:rPr lang="en-US" sz="1800" dirty="0"/>
              <a:t>Excluded those who experienced iDFS events within 2-yr treatment period</a:t>
            </a:r>
          </a:p>
          <a:p>
            <a:endParaRPr lang="en-US" sz="2000" dirty="0"/>
          </a:p>
          <a:p>
            <a:endParaRPr lang="en-US" sz="2000" dirty="0"/>
          </a:p>
          <a:p>
            <a:endParaRPr lang="en-US" sz="2000" dirty="0"/>
          </a:p>
        </p:txBody>
      </p:sp>
      <p:sp>
        <p:nvSpPr>
          <p:cNvPr id="7" name="Content Placeholder 6">
            <a:extLst>
              <a:ext uri="{FF2B5EF4-FFF2-40B4-BE49-F238E27FC236}">
                <a16:creationId xmlns:a16="http://schemas.microsoft.com/office/drawing/2014/main" id="{F7503CDF-FC57-A327-CDCA-04BC72A1B0AC}"/>
              </a:ext>
            </a:extLst>
          </p:cNvPr>
          <p:cNvSpPr>
            <a:spLocks noGrp="1"/>
          </p:cNvSpPr>
          <p:nvPr>
            <p:ph sz="half" idx="2"/>
          </p:nvPr>
        </p:nvSpPr>
        <p:spPr>
          <a:xfrm>
            <a:off x="6252634" y="1510730"/>
            <a:ext cx="5229570" cy="4679462"/>
          </a:xfrm>
        </p:spPr>
        <p:txBody>
          <a:bodyPr/>
          <a:lstStyle/>
          <a:p>
            <a:r>
              <a:rPr lang="en-US" sz="2000" b="1" dirty="0"/>
              <a:t>Sample collection and analysis:</a:t>
            </a:r>
            <a:r>
              <a:rPr lang="en-US" sz="2000" b="1" baseline="30000" dirty="0"/>
              <a:t>1</a:t>
            </a:r>
            <a:endParaRPr lang="en-US" sz="2000" b="1" dirty="0"/>
          </a:p>
          <a:p>
            <a:pPr lvl="1"/>
            <a:r>
              <a:rPr lang="en-US" sz="1800" dirty="0"/>
              <a:t>Tumor tissue collected at screening, plasma collected at Mo 0 and Mo 24</a:t>
            </a:r>
          </a:p>
          <a:p>
            <a:pPr lvl="1"/>
            <a:r>
              <a:rPr lang="en-US" sz="1800" dirty="0"/>
              <a:t>ctDNA detected with Signatera™ ctDNA assay individualized to each patient using up to 16 genetic variants from baseline WES data</a:t>
            </a:r>
          </a:p>
          <a:p>
            <a:pPr lvl="1"/>
            <a:r>
              <a:rPr lang="en-US" sz="1800" dirty="0"/>
              <a:t>Clinical data cutoff: July 1, 2022</a:t>
            </a:r>
          </a:p>
          <a:p>
            <a:endParaRPr lang="en-US" dirty="0"/>
          </a:p>
        </p:txBody>
      </p:sp>
      <p:sp>
        <p:nvSpPr>
          <p:cNvPr id="5" name="Text Box 15">
            <a:extLst>
              <a:ext uri="{FF2B5EF4-FFF2-40B4-BE49-F238E27FC236}">
                <a16:creationId xmlns:a16="http://schemas.microsoft.com/office/drawing/2014/main" id="{B5D512C6-7234-602D-6D95-FD07CF7E51A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Loi. SABCS 2023. Abstr PS06-01. 2. Johnston. JCO. 2020;38:3987.</a:t>
            </a:r>
          </a:p>
        </p:txBody>
      </p:sp>
      <p:graphicFrame>
        <p:nvGraphicFramePr>
          <p:cNvPr id="8" name="Group 3">
            <a:extLst>
              <a:ext uri="{FF2B5EF4-FFF2-40B4-BE49-F238E27FC236}">
                <a16:creationId xmlns:a16="http://schemas.microsoft.com/office/drawing/2014/main" id="{69A06984-53D5-DE70-EEEE-4D68EBBE6176}"/>
              </a:ext>
            </a:extLst>
          </p:cNvPr>
          <p:cNvGraphicFramePr>
            <a:graphicFrameLocks/>
          </p:cNvGraphicFramePr>
          <p:nvPr/>
        </p:nvGraphicFramePr>
        <p:xfrm>
          <a:off x="6384926" y="3972523"/>
          <a:ext cx="5376672" cy="2286064"/>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r>
                        <a:rPr kumimoji="0" lang="en-GB" sz="1800" b="1" i="0" u="none" strike="noStrike" cap="none" normalizeH="0" baseline="30000" dirty="0">
                          <a:ln>
                            <a:noFill/>
                          </a:ln>
                          <a:solidFill>
                            <a:schemeClr val="tx1"/>
                          </a:solidFill>
                          <a:effectLst/>
                          <a:latin typeface="Calibri" panose="020F0502020204030204" pitchFamily="34" charset="0"/>
                        </a:rPr>
                        <a:t>1</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Subset (N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arm,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ET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 adjuvant ET at time of randomization,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 Box 30">
            <a:extLst>
              <a:ext uri="{FF2B5EF4-FFF2-40B4-BE49-F238E27FC236}">
                <a16:creationId xmlns:a16="http://schemas.microsoft.com/office/drawing/2014/main" id="{BAA2C9C9-6E37-DAE7-4087-87B81E2B4766}"/>
              </a:ext>
            </a:extLst>
          </p:cNvPr>
          <p:cNvSpPr txBox="1">
            <a:spLocks noChangeArrowheads="1"/>
          </p:cNvSpPr>
          <p:nvPr/>
        </p:nvSpPr>
        <p:spPr bwMode="auto">
          <a:xfrm>
            <a:off x="727077" y="5953375"/>
            <a:ext cx="531266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ITT population of monarchE, 58% had received adjuvant CT.</a:t>
            </a:r>
            <a:r>
              <a:rPr lang="en-US" altLang="en-US" sz="1400" b="0" baseline="30000" dirty="0">
                <a:solidFill>
                  <a:schemeClr val="bg1"/>
                </a:solidFill>
                <a:latin typeface="Calibri" panose="020F0502020204030204" pitchFamily="34" charset="0"/>
              </a:rPr>
              <a:t>2 </a:t>
            </a:r>
          </a:p>
        </p:txBody>
      </p:sp>
    </p:spTree>
    <p:extLst>
      <p:ext uri="{BB962C8B-B14F-4D97-AF65-F5344CB8AC3E}">
        <p14:creationId xmlns:p14="http://schemas.microsoft.com/office/powerpoint/2010/main" val="13417629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25886-4798-EEEE-4ED7-B8A5F08C93F0}"/>
              </a:ext>
            </a:extLst>
          </p:cNvPr>
          <p:cNvSpPr>
            <a:spLocks noGrp="1"/>
          </p:cNvSpPr>
          <p:nvPr>
            <p:ph type="title"/>
          </p:nvPr>
        </p:nvSpPr>
        <p:spPr/>
        <p:txBody>
          <a:bodyPr/>
          <a:lstStyle/>
          <a:p>
            <a:r>
              <a:rPr lang="en-US" dirty="0"/>
              <a:t>Technical Feasibility of ctDNA Detection in monarchE: Association Between ctDNA Positivity and Recurrence</a:t>
            </a:r>
          </a:p>
        </p:txBody>
      </p:sp>
      <p:sp>
        <p:nvSpPr>
          <p:cNvPr id="10" name="Content Placeholder 9">
            <a:extLst>
              <a:ext uri="{FF2B5EF4-FFF2-40B4-BE49-F238E27FC236}">
                <a16:creationId xmlns:a16="http://schemas.microsoft.com/office/drawing/2014/main" id="{D4A26E35-DBD9-1629-A6B1-04DCEF45C02A}"/>
              </a:ext>
            </a:extLst>
          </p:cNvPr>
          <p:cNvSpPr>
            <a:spLocks noGrp="1"/>
          </p:cNvSpPr>
          <p:nvPr>
            <p:ph sz="half" idx="2"/>
          </p:nvPr>
        </p:nvSpPr>
        <p:spPr>
          <a:xfrm>
            <a:off x="6252634" y="4292090"/>
            <a:ext cx="5229570" cy="1898102"/>
          </a:xfrm>
        </p:spPr>
        <p:txBody>
          <a:bodyPr/>
          <a:lstStyle/>
          <a:p>
            <a:r>
              <a:rPr lang="en-US" sz="2000" dirty="0"/>
              <a:t>Median duration from ctDNA detection </a:t>
            </a:r>
            <a:r>
              <a:rPr lang="en-US" sz="2000" dirty="0">
                <a:latin typeface="Segoe UI Symbol" panose="020B0502040204020203" pitchFamily="34" charset="0"/>
                <a:ea typeface="Segoe UI Symbol" panose="020B0502040204020203" pitchFamily="34" charset="0"/>
              </a:rPr>
              <a:t>→</a:t>
            </a:r>
            <a:r>
              <a:rPr lang="en-US" sz="2000" dirty="0"/>
              <a:t> recurrence (range):</a:t>
            </a:r>
          </a:p>
          <a:p>
            <a:pPr lvl="1"/>
            <a:r>
              <a:rPr lang="en-US" sz="1800" dirty="0"/>
              <a:t>Among those ctDNA+ at BL: from BL, 27 mo (25-43); from Mo 24, 3 mo (1-19)</a:t>
            </a:r>
          </a:p>
          <a:p>
            <a:pPr lvl="1"/>
            <a:r>
              <a:rPr lang="en-US" sz="1800" dirty="0"/>
              <a:t>Among those who became ctDNA+ at 24 mo: from Mo 24, 5 mo (0-25)</a:t>
            </a:r>
          </a:p>
        </p:txBody>
      </p:sp>
      <p:sp>
        <p:nvSpPr>
          <p:cNvPr id="5" name="Text Box 15">
            <a:extLst>
              <a:ext uri="{FF2B5EF4-FFF2-40B4-BE49-F238E27FC236}">
                <a16:creationId xmlns:a16="http://schemas.microsoft.com/office/drawing/2014/main" id="{4B45E628-7532-EC6F-495B-F78632A10C3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Loi. SABCS 2023. Abstr PS06-01. </a:t>
            </a:r>
          </a:p>
        </p:txBody>
      </p:sp>
      <p:graphicFrame>
        <p:nvGraphicFramePr>
          <p:cNvPr id="6" name="Group 3">
            <a:extLst>
              <a:ext uri="{FF2B5EF4-FFF2-40B4-BE49-F238E27FC236}">
                <a16:creationId xmlns:a16="http://schemas.microsoft.com/office/drawing/2014/main" id="{AAA7976D-0B96-FDC5-5F60-035414E319F3}"/>
              </a:ext>
            </a:extLst>
          </p:cNvPr>
          <p:cNvGraphicFramePr>
            <a:graphicFrameLocks/>
          </p:cNvGraphicFramePr>
          <p:nvPr/>
        </p:nvGraphicFramePr>
        <p:xfrm>
          <a:off x="522288" y="1604963"/>
          <a:ext cx="5376672" cy="4663536"/>
        </p:xfrm>
        <a:graphic>
          <a:graphicData uri="http://schemas.openxmlformats.org/drawingml/2006/table">
            <a:tbl>
              <a:tblPr/>
              <a:tblGrid>
                <a:gridCol w="1901952">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22960">
                  <a:extLst>
                    <a:ext uri="{9D8B030D-6E8A-4147-A177-3AD203B41FA5}">
                      <a16:colId xmlns:a16="http://schemas.microsoft.com/office/drawing/2014/main" val="423540589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ctDNA+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ctDNA+ at Mo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iDFS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Pilot subset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(39.3)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(39.3)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Without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(60.7)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ctDNA+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11551822"/>
                  </a:ext>
                </a:extLst>
              </a:tr>
              <a:tr h="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Remained ctDNA+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8632250"/>
                  </a:ext>
                </a:extLst>
              </a:tr>
              <a:tr h="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Cleared at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5061079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Became ctDNA+ at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(19.7)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932689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Persistent ctDNA- at 0 and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(74.7)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82134684"/>
                  </a:ext>
                </a:extLst>
              </a:tr>
            </a:tbl>
          </a:graphicData>
        </a:graphic>
      </p:graphicFrame>
      <p:graphicFrame>
        <p:nvGraphicFramePr>
          <p:cNvPr id="4" name="Group 3">
            <a:extLst>
              <a:ext uri="{FF2B5EF4-FFF2-40B4-BE49-F238E27FC236}">
                <a16:creationId xmlns:a16="http://schemas.microsoft.com/office/drawing/2014/main" id="{96C489BE-8BAA-D020-77A7-4CF6CF67D1CC}"/>
              </a:ext>
            </a:extLst>
          </p:cNvPr>
          <p:cNvGraphicFramePr>
            <a:graphicFrameLocks/>
          </p:cNvGraphicFramePr>
          <p:nvPr/>
        </p:nvGraphicFramePr>
        <p:xfrm>
          <a:off x="6384926" y="1610437"/>
          <a:ext cx="5375676" cy="1219264"/>
        </p:xfrm>
        <a:graphic>
          <a:graphicData uri="http://schemas.openxmlformats.org/drawingml/2006/table">
            <a:tbl>
              <a:tblPr/>
              <a:tblGrid>
                <a:gridCol w="744007">
                  <a:extLst>
                    <a:ext uri="{9D8B030D-6E8A-4147-A177-3AD203B41FA5}">
                      <a16:colId xmlns:a16="http://schemas.microsoft.com/office/drawing/2014/main" val="20000"/>
                    </a:ext>
                  </a:extLst>
                </a:gridCol>
                <a:gridCol w="1024467">
                  <a:extLst>
                    <a:ext uri="{9D8B030D-6E8A-4147-A177-3AD203B41FA5}">
                      <a16:colId xmlns:a16="http://schemas.microsoft.com/office/drawing/2014/main" val="2474609781"/>
                    </a:ext>
                  </a:extLst>
                </a:gridCol>
                <a:gridCol w="1109133">
                  <a:extLst>
                    <a:ext uri="{9D8B030D-6E8A-4147-A177-3AD203B41FA5}">
                      <a16:colId xmlns:a16="http://schemas.microsoft.com/office/drawing/2014/main" val="20001"/>
                    </a:ext>
                  </a:extLst>
                </a:gridCol>
                <a:gridCol w="1109133">
                  <a:extLst>
                    <a:ext uri="{9D8B030D-6E8A-4147-A177-3AD203B41FA5}">
                      <a16:colId xmlns:a16="http://schemas.microsoft.com/office/drawing/2014/main" val="20002"/>
                    </a:ext>
                  </a:extLst>
                </a:gridCol>
                <a:gridCol w="1388936">
                  <a:extLst>
                    <a:ext uri="{9D8B030D-6E8A-4147-A177-3AD203B41FA5}">
                      <a16:colId xmlns:a16="http://schemas.microsoft.com/office/drawing/2014/main" val="3456183057"/>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Recurrence,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553576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Mo 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PPV =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NPV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 name="Group 3">
            <a:extLst>
              <a:ext uri="{FF2B5EF4-FFF2-40B4-BE49-F238E27FC236}">
                <a16:creationId xmlns:a16="http://schemas.microsoft.com/office/drawing/2014/main" id="{8C718D49-B7F0-9FF7-8A4E-AB8D1CB23543}"/>
              </a:ext>
            </a:extLst>
          </p:cNvPr>
          <p:cNvGraphicFramePr>
            <a:graphicFrameLocks/>
          </p:cNvGraphicFramePr>
          <p:nvPr/>
        </p:nvGraphicFramePr>
        <p:xfrm>
          <a:off x="6384926" y="2952410"/>
          <a:ext cx="5375676" cy="1219264"/>
        </p:xfrm>
        <a:graphic>
          <a:graphicData uri="http://schemas.openxmlformats.org/drawingml/2006/table">
            <a:tbl>
              <a:tblPr/>
              <a:tblGrid>
                <a:gridCol w="744007">
                  <a:extLst>
                    <a:ext uri="{9D8B030D-6E8A-4147-A177-3AD203B41FA5}">
                      <a16:colId xmlns:a16="http://schemas.microsoft.com/office/drawing/2014/main" val="20000"/>
                    </a:ext>
                  </a:extLst>
                </a:gridCol>
                <a:gridCol w="1024467">
                  <a:extLst>
                    <a:ext uri="{9D8B030D-6E8A-4147-A177-3AD203B41FA5}">
                      <a16:colId xmlns:a16="http://schemas.microsoft.com/office/drawing/2014/main" val="2474609781"/>
                    </a:ext>
                  </a:extLst>
                </a:gridCol>
                <a:gridCol w="1109133">
                  <a:extLst>
                    <a:ext uri="{9D8B030D-6E8A-4147-A177-3AD203B41FA5}">
                      <a16:colId xmlns:a16="http://schemas.microsoft.com/office/drawing/2014/main" val="20001"/>
                    </a:ext>
                  </a:extLst>
                </a:gridCol>
                <a:gridCol w="1109133">
                  <a:extLst>
                    <a:ext uri="{9D8B030D-6E8A-4147-A177-3AD203B41FA5}">
                      <a16:colId xmlns:a16="http://schemas.microsoft.com/office/drawing/2014/main" val="20002"/>
                    </a:ext>
                  </a:extLst>
                </a:gridCol>
                <a:gridCol w="1388936">
                  <a:extLst>
                    <a:ext uri="{9D8B030D-6E8A-4147-A177-3AD203B41FA5}">
                      <a16:colId xmlns:a16="http://schemas.microsoft.com/office/drawing/2014/main" val="3456183057"/>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Recurrence,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553576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320">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Mo 24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PPV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dirty="0">
                          <a:ln>
                            <a:noFill/>
                          </a:ln>
                          <a:solidFill>
                            <a:schemeClr val="tx1"/>
                          </a:solidFill>
                          <a:effectLst/>
                          <a:uLnTx/>
                          <a:uFillTx/>
                          <a:latin typeface="Calibri" panose="020F0502020204030204" pitchFamily="34" charset="0"/>
                          <a:ea typeface="+mn-ea"/>
                          <a:cs typeface="+mn-cs"/>
                        </a:rPr>
                        <a:t>ctDNA-</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NPV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673187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Abemaciclib + Nonsteroidal AI as 1L for HR+/HER2- Advanced Breast Cancer (MONARCH 3)</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63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ESMO 2022. Abstr LBA15.</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454C8629-DEA5-5E5D-6CE5-16BA88C6EC26}"/>
              </a:ext>
            </a:extLst>
          </p:cNvPr>
          <p:cNvSpPr>
            <a:spLocks noGrp="1"/>
          </p:cNvSpPr>
          <p:nvPr>
            <p:ph idx="1"/>
          </p:nvPr>
        </p:nvSpPr>
        <p:spPr>
          <a:xfrm>
            <a:off x="614835" y="1533368"/>
            <a:ext cx="10877529" cy="468966"/>
          </a:xfrm>
        </p:spPr>
        <p:txBody>
          <a:bodyPr/>
          <a:lstStyle/>
          <a:p>
            <a:r>
              <a:rPr lang="en-US" sz="2400" dirty="0"/>
              <a:t>Randomized, multicenter phase III study</a:t>
            </a:r>
            <a:endParaRPr lang="en-US" sz="2400" baseline="30000" dirty="0"/>
          </a:p>
        </p:txBody>
      </p:sp>
      <p:sp>
        <p:nvSpPr>
          <p:cNvPr id="6" name="Content Placeholder 2">
            <a:extLst>
              <a:ext uri="{FF2B5EF4-FFF2-40B4-BE49-F238E27FC236}">
                <a16:creationId xmlns:a16="http://schemas.microsoft.com/office/drawing/2014/main" id="{869FC1EF-7398-2F76-E25D-ECD80EDC25D9}"/>
              </a:ext>
            </a:extLst>
          </p:cNvPr>
          <p:cNvSpPr txBox="1">
            <a:spLocks/>
          </p:cNvSpPr>
          <p:nvPr/>
        </p:nvSpPr>
        <p:spPr bwMode="auto">
          <a:xfrm>
            <a:off x="619920" y="5356687"/>
            <a:ext cx="1087244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investigator-assessed PFS</a:t>
            </a:r>
          </a:p>
          <a:p>
            <a:r>
              <a:rPr lang="en-US" sz="2400" b="1" kern="0" dirty="0"/>
              <a:t>Secondary endpoints: </a:t>
            </a:r>
            <a:r>
              <a:rPr lang="en-US" sz="2400" b="0" kern="0" dirty="0"/>
              <a:t>OS, response rates, safety</a:t>
            </a:r>
            <a:endParaRPr lang="en-US" sz="2400" b="0" kern="0" baseline="30000" dirty="0"/>
          </a:p>
        </p:txBody>
      </p:sp>
      <p:sp>
        <p:nvSpPr>
          <p:cNvPr id="7" name="Rectangle 49">
            <a:extLst>
              <a:ext uri="{FF2B5EF4-FFF2-40B4-BE49-F238E27FC236}">
                <a16:creationId xmlns:a16="http://schemas.microsoft.com/office/drawing/2014/main" id="{F7EC28EF-DD42-B0F2-2F59-DCAB378425C8}"/>
              </a:ext>
            </a:extLst>
          </p:cNvPr>
          <p:cNvSpPr>
            <a:spLocks noChangeArrowheads="1"/>
          </p:cNvSpPr>
          <p:nvPr/>
        </p:nvSpPr>
        <p:spPr bwMode="auto">
          <a:xfrm>
            <a:off x="5094300" y="2662584"/>
            <a:ext cx="4153448" cy="11137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Abemaciclib </a:t>
            </a:r>
            <a:r>
              <a:rPr lang="en-US" altLang="en-US" sz="1800" b="0" dirty="0">
                <a:solidFill>
                  <a:schemeClr val="tx1"/>
                </a:solidFill>
                <a:latin typeface="Calibri" panose="020F0502020204030204" pitchFamily="34" charset="0"/>
              </a:rPr>
              <a:t>150 mg PO BID </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Anastrozole* </a:t>
            </a:r>
            <a:r>
              <a:rPr lang="en-US" altLang="en-US" sz="1800" b="0" dirty="0">
                <a:solidFill>
                  <a:schemeClr val="tx1"/>
                </a:solidFill>
                <a:latin typeface="Calibri" panose="020F0502020204030204" pitchFamily="34" charset="0"/>
              </a:rPr>
              <a:t>1 mg PO QD</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or</a:t>
            </a:r>
            <a:r>
              <a:rPr lang="en-US" altLang="en-US" sz="1800" b="1" dirty="0">
                <a:solidFill>
                  <a:schemeClr val="tx1"/>
                </a:solidFill>
                <a:latin typeface="Calibri" panose="020F0502020204030204" pitchFamily="34" charset="0"/>
              </a:rPr>
              <a:t> Letrozole* </a:t>
            </a:r>
            <a:r>
              <a:rPr lang="en-US" altLang="en-US" sz="1800" b="0" dirty="0">
                <a:solidFill>
                  <a:schemeClr val="tx1"/>
                </a:solidFill>
                <a:latin typeface="Calibri" panose="020F0502020204030204" pitchFamily="34" charset="0"/>
              </a:rPr>
              <a:t>2.5 mg PO QD</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328)</a:t>
            </a:r>
          </a:p>
        </p:txBody>
      </p:sp>
      <p:sp>
        <p:nvSpPr>
          <p:cNvPr id="8" name="Rectangle 50">
            <a:extLst>
              <a:ext uri="{FF2B5EF4-FFF2-40B4-BE49-F238E27FC236}">
                <a16:creationId xmlns:a16="http://schemas.microsoft.com/office/drawing/2014/main" id="{05DFD826-7C1F-4F42-DF1C-BA48BA6EF3CB}"/>
              </a:ext>
            </a:extLst>
          </p:cNvPr>
          <p:cNvSpPr>
            <a:spLocks noChangeArrowheads="1"/>
          </p:cNvSpPr>
          <p:nvPr/>
        </p:nvSpPr>
        <p:spPr bwMode="auto">
          <a:xfrm>
            <a:off x="5091847" y="3832377"/>
            <a:ext cx="4153448" cy="104657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Placebo </a:t>
            </a:r>
            <a:r>
              <a:rPr lang="en-US" altLang="en-US" sz="1800" b="0" dirty="0">
                <a:solidFill>
                  <a:schemeClr val="tx1"/>
                </a:solidFill>
                <a:latin typeface="Calibri" panose="020F0502020204030204" pitchFamily="34" charset="0"/>
              </a:rPr>
              <a:t>PO BID </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Anastrozole* </a:t>
            </a:r>
            <a:r>
              <a:rPr lang="en-US" altLang="en-US" sz="1800" b="0" dirty="0">
                <a:solidFill>
                  <a:schemeClr val="tx1"/>
                </a:solidFill>
                <a:latin typeface="Calibri" panose="020F0502020204030204" pitchFamily="34" charset="0"/>
              </a:rPr>
              <a:t>1 mg PO QD</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or</a:t>
            </a:r>
            <a:r>
              <a:rPr lang="en-US" altLang="en-US" sz="1800" b="1" dirty="0">
                <a:solidFill>
                  <a:schemeClr val="tx1"/>
                </a:solidFill>
                <a:latin typeface="Calibri" panose="020F0502020204030204" pitchFamily="34" charset="0"/>
              </a:rPr>
              <a:t> Letrozole* </a:t>
            </a:r>
            <a:r>
              <a:rPr lang="en-US" altLang="en-US" sz="1800" b="0" dirty="0">
                <a:solidFill>
                  <a:schemeClr val="tx1"/>
                </a:solidFill>
                <a:latin typeface="Calibri" panose="020F0502020204030204" pitchFamily="34" charset="0"/>
              </a:rPr>
              <a:t>2.5 mg PO QD</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165)</a:t>
            </a:r>
          </a:p>
        </p:txBody>
      </p:sp>
      <p:sp>
        <p:nvSpPr>
          <p:cNvPr id="9" name="Line 53">
            <a:extLst>
              <a:ext uri="{FF2B5EF4-FFF2-40B4-BE49-F238E27FC236}">
                <a16:creationId xmlns:a16="http://schemas.microsoft.com/office/drawing/2014/main" id="{C93A0457-B86B-E203-5596-BE9F7F7E7593}"/>
              </a:ext>
            </a:extLst>
          </p:cNvPr>
          <p:cNvSpPr>
            <a:spLocks noChangeShapeType="1"/>
          </p:cNvSpPr>
          <p:nvPr/>
        </p:nvSpPr>
        <p:spPr bwMode="auto">
          <a:xfrm>
            <a:off x="4208814" y="4122301"/>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6DB4B7F-7B46-548C-A33D-182B778AA05C}"/>
              </a:ext>
            </a:extLst>
          </p:cNvPr>
          <p:cNvSpPr>
            <a:spLocks noChangeShapeType="1"/>
          </p:cNvSpPr>
          <p:nvPr/>
        </p:nvSpPr>
        <p:spPr bwMode="auto">
          <a:xfrm flipV="1">
            <a:off x="4184811" y="3323477"/>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E3F00E30-451D-9338-306B-6DD9693F912F}"/>
              </a:ext>
            </a:extLst>
          </p:cNvPr>
          <p:cNvSpPr txBox="1">
            <a:spLocks noChangeArrowheads="1"/>
          </p:cNvSpPr>
          <p:nvPr/>
        </p:nvSpPr>
        <p:spPr bwMode="auto">
          <a:xfrm>
            <a:off x="525299" y="2564485"/>
            <a:ext cx="341146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HR+/HER2- ABC</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with </a:t>
            </a:r>
            <a:r>
              <a:rPr lang="en-US" altLang="en-US" sz="1800" b="0" dirty="0">
                <a:solidFill>
                  <a:schemeClr val="bg1"/>
                </a:solidFill>
                <a:latin typeface="Calibri" panose="020F0502020204030204" pitchFamily="34" charset="0"/>
              </a:rPr>
              <a:t>metastatic or locoregionally recurrent disease with no prior systemic therapy; postmenopausal; &gt;12 mo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disease-free interval since (neo)adjuvant ET, if applicable: ECOG PS ≤1 </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493)</a:t>
            </a:r>
            <a:endParaRPr lang="en-US" altLang="en-US" sz="1800" b="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C9AD25-3802-B61C-994C-2797BBD716AC}"/>
              </a:ext>
            </a:extLst>
          </p:cNvPr>
          <p:cNvSpPr/>
          <p:nvPr/>
        </p:nvSpPr>
        <p:spPr>
          <a:xfrm>
            <a:off x="2757198" y="1985195"/>
            <a:ext cx="3978135"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metastatic site (visceral, bone only, or other) and prior ET (AI, no ET, or other)</a:t>
            </a:r>
          </a:p>
        </p:txBody>
      </p:sp>
      <p:cxnSp>
        <p:nvCxnSpPr>
          <p:cNvPr id="13" name="Straight Arrow Connector 12">
            <a:extLst>
              <a:ext uri="{FF2B5EF4-FFF2-40B4-BE49-F238E27FC236}">
                <a16:creationId xmlns:a16="http://schemas.microsoft.com/office/drawing/2014/main" id="{F4317027-A614-2D02-F400-735004638FA3}"/>
              </a:ext>
            </a:extLst>
          </p:cNvPr>
          <p:cNvCxnSpPr/>
          <p:nvPr/>
        </p:nvCxnSpPr>
        <p:spPr bwMode="auto">
          <a:xfrm>
            <a:off x="4614444" y="2508415"/>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41C3BB67-5E7B-9FB3-02D5-60A95E7B7EAD}"/>
              </a:ext>
            </a:extLst>
          </p:cNvPr>
          <p:cNvSpPr txBox="1">
            <a:spLocks noChangeArrowheads="1"/>
          </p:cNvSpPr>
          <p:nvPr/>
        </p:nvSpPr>
        <p:spPr bwMode="auto">
          <a:xfrm>
            <a:off x="9624754" y="3656624"/>
            <a:ext cx="14633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7256D4CA-8DAD-EAB0-0917-32CA57FEA3FC}"/>
              </a:ext>
            </a:extLst>
          </p:cNvPr>
          <p:cNvCxnSpPr/>
          <p:nvPr/>
        </p:nvCxnSpPr>
        <p:spPr bwMode="auto">
          <a:xfrm>
            <a:off x="9287033" y="382590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5E068FFE-F6EA-2363-2ADA-04D7FCAD4BDF}"/>
              </a:ext>
            </a:extLst>
          </p:cNvPr>
          <p:cNvSpPr txBox="1"/>
          <p:nvPr/>
        </p:nvSpPr>
        <p:spPr bwMode="auto">
          <a:xfrm>
            <a:off x="5043964" y="4907170"/>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*Physician’s choice: 79.1% letrozole, 19.9% anastrozole.</a:t>
            </a:r>
          </a:p>
        </p:txBody>
      </p:sp>
    </p:spTree>
    <p:extLst>
      <p:ext uri="{BB962C8B-B14F-4D97-AF65-F5344CB8AC3E}">
        <p14:creationId xmlns:p14="http://schemas.microsoft.com/office/powerpoint/2010/main" val="2885711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MONARCH 3: Updated PFS and </a:t>
            </a:r>
            <a:r>
              <a:rPr lang="en-US" dirty="0"/>
              <a:t>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63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ESMO 2022. Abstr LBA15.</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9498631D-7D4D-2AD9-7B24-D9418751C722}"/>
              </a:ext>
            </a:extLst>
          </p:cNvPr>
          <p:cNvGraphicFramePr>
            <a:graphicFrameLocks/>
          </p:cNvGraphicFramePr>
          <p:nvPr/>
        </p:nvGraphicFramePr>
        <p:xfrm>
          <a:off x="6240980" y="2816438"/>
          <a:ext cx="5235751" cy="2560384"/>
        </p:xfrm>
        <a:graphic>
          <a:graphicData uri="http://schemas.openxmlformats.org/drawingml/2006/table">
            <a:tbl>
              <a:tblPr/>
              <a:tblGrid>
                <a:gridCol w="1791672">
                  <a:extLst>
                    <a:ext uri="{9D8B030D-6E8A-4147-A177-3AD203B41FA5}">
                      <a16:colId xmlns:a16="http://schemas.microsoft.com/office/drawing/2014/main" val="20000"/>
                    </a:ext>
                  </a:extLst>
                </a:gridCol>
                <a:gridCol w="1631853">
                  <a:extLst>
                    <a:ext uri="{9D8B030D-6E8A-4147-A177-3AD203B41FA5}">
                      <a16:colId xmlns:a16="http://schemas.microsoft.com/office/drawing/2014/main" val="20001"/>
                    </a:ext>
                  </a:extLst>
                </a:gridCol>
                <a:gridCol w="182516">
                  <a:extLst>
                    <a:ext uri="{9D8B030D-6E8A-4147-A177-3AD203B41FA5}">
                      <a16:colId xmlns:a16="http://schemas.microsoft.com/office/drawing/2014/main" val="1557739080"/>
                    </a:ext>
                  </a:extLst>
                </a:gridCol>
                <a:gridCol w="1629710">
                  <a:extLst>
                    <a:ext uri="{9D8B030D-6E8A-4147-A177-3AD203B41FA5}">
                      <a16:colId xmlns:a16="http://schemas.microsoft.com/office/drawing/2014/main" val="20002"/>
                    </a:ext>
                  </a:extLst>
                </a:gridCol>
              </a:tblGrid>
              <a:tr h="338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Result*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Abemaciclib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53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845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algn="ctr">
                        <a:lnSpc>
                          <a:spcPct val="100000"/>
                        </a:lnSpc>
                        <a:spcAft>
                          <a:spcPct val="0"/>
                        </a:spcAft>
                        <a:buClrTx/>
                        <a:buFontTx/>
                        <a:buNone/>
                      </a:pPr>
                      <a:r>
                        <a:rPr lang="en-US" sz="1800" b="0" dirty="0">
                          <a:solidFill>
                            <a:schemeClr val="bg1"/>
                          </a:solidFill>
                          <a:latin typeface="Calibri" panose="020F0502020204030204" pitchFamily="34" charset="0"/>
                        </a:rPr>
                        <a:t>0.708 </a:t>
                      </a:r>
                    </a:p>
                    <a:p>
                      <a:pPr algn="ctr">
                        <a:lnSpc>
                          <a:spcPct val="100000"/>
                        </a:lnSpc>
                        <a:spcAft>
                          <a:spcPct val="0"/>
                        </a:spcAft>
                        <a:buClrTx/>
                        <a:buFontTx/>
                        <a:buNone/>
                      </a:pPr>
                      <a:r>
                        <a:rPr lang="en-US" sz="1800" b="0" dirty="0">
                          <a:solidFill>
                            <a:schemeClr val="bg1"/>
                          </a:solidFill>
                          <a:latin typeface="Calibri" panose="020F0502020204030204" pitchFamily="34" charset="0"/>
                        </a:rPr>
                        <a:t>(0.508-0.985)</a:t>
                      </a:r>
                    </a:p>
                    <a:p>
                      <a:pPr algn="ctr">
                        <a:lnSpc>
                          <a:spcPct val="100000"/>
                        </a:lnSpc>
                        <a:spcAft>
                          <a:spcPct val="0"/>
                        </a:spcAft>
                        <a:buClrTx/>
                        <a:buFontTx/>
                        <a:buNone/>
                      </a:pPr>
                      <a:r>
                        <a:rPr lang="en-US" sz="1800" b="0" dirty="0">
                          <a:solidFill>
                            <a:schemeClr val="bg1"/>
                          </a:solidFill>
                          <a:latin typeface="Calibri" panose="020F0502020204030204" pitchFamily="34" charset="0"/>
                        </a:rPr>
                        <a:t>.0392</a:t>
                      </a:r>
                      <a:r>
                        <a:rPr lang="en-US" sz="1800" b="0" baseline="30000" dirty="0">
                          <a:solidFill>
                            <a:schemeClr val="bg1"/>
                          </a:solidFill>
                          <a:latin typeface="Calibri" panose="020F0502020204030204" pitchFamily="34" charset="0"/>
                        </a:rPr>
                        <a:t>†</a:t>
                      </a:r>
                      <a:endParaRPr lang="en-US" sz="18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3019393"/>
                  </a:ext>
                </a:extLst>
              </a:tr>
              <a:tr h="135383">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4894660"/>
                  </a:ext>
                </a:extLst>
              </a:tr>
            </a:tbl>
          </a:graphicData>
        </a:graphic>
      </p:graphicFrame>
      <p:sp>
        <p:nvSpPr>
          <p:cNvPr id="5" name="TextBox 4">
            <a:extLst>
              <a:ext uri="{FF2B5EF4-FFF2-40B4-BE49-F238E27FC236}">
                <a16:creationId xmlns:a16="http://schemas.microsoft.com/office/drawing/2014/main" id="{32ED8912-B941-FCF0-9EFD-3B2BA63C0BB7}"/>
              </a:ext>
            </a:extLst>
          </p:cNvPr>
          <p:cNvSpPr txBox="1"/>
          <p:nvPr/>
        </p:nvSpPr>
        <p:spPr bwMode="auto">
          <a:xfrm>
            <a:off x="6348992" y="5556222"/>
            <a:ext cx="53608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*Preplanned OS interim 2 analysis data cutoff: July 2, 2021.</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value for statistical significance not reached.</a:t>
            </a:r>
          </a:p>
        </p:txBody>
      </p:sp>
      <p:sp>
        <p:nvSpPr>
          <p:cNvPr id="2" name="TextBox 1">
            <a:extLst>
              <a:ext uri="{FF2B5EF4-FFF2-40B4-BE49-F238E27FC236}">
                <a16:creationId xmlns:a16="http://schemas.microsoft.com/office/drawing/2014/main" id="{B7A25838-659D-627D-C573-5F2551021344}"/>
              </a:ext>
            </a:extLst>
          </p:cNvPr>
          <p:cNvSpPr txBox="1"/>
          <p:nvPr/>
        </p:nvSpPr>
        <p:spPr bwMode="auto">
          <a:xfrm>
            <a:off x="7259635" y="2465507"/>
            <a:ext cx="3198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mn-lt"/>
              </a:rPr>
              <a:t>Subgroup With Visceral Disease</a:t>
            </a:r>
            <a:endParaRPr lang="en-US" b="0" dirty="0">
              <a:solidFill>
                <a:schemeClr val="bg1"/>
              </a:solidFill>
              <a:latin typeface="+mn-lt"/>
            </a:endParaRPr>
          </a:p>
        </p:txBody>
      </p:sp>
      <p:graphicFrame>
        <p:nvGraphicFramePr>
          <p:cNvPr id="6" name="Group 3">
            <a:extLst>
              <a:ext uri="{FF2B5EF4-FFF2-40B4-BE49-F238E27FC236}">
                <a16:creationId xmlns:a16="http://schemas.microsoft.com/office/drawing/2014/main" id="{BA1B81C7-E4D3-510F-A92F-F62D9EF27992}"/>
              </a:ext>
            </a:extLst>
          </p:cNvPr>
          <p:cNvGraphicFramePr>
            <a:graphicFrameLocks/>
          </p:cNvGraphicFramePr>
          <p:nvPr/>
        </p:nvGraphicFramePr>
        <p:xfrm>
          <a:off x="715269" y="2809832"/>
          <a:ext cx="5380730" cy="3474800"/>
        </p:xfrm>
        <a:graphic>
          <a:graphicData uri="http://schemas.openxmlformats.org/drawingml/2006/table">
            <a:tbl>
              <a:tblPr/>
              <a:tblGrid>
                <a:gridCol w="2031056">
                  <a:extLst>
                    <a:ext uri="{9D8B030D-6E8A-4147-A177-3AD203B41FA5}">
                      <a16:colId xmlns:a16="http://schemas.microsoft.com/office/drawing/2014/main" val="20000"/>
                    </a:ext>
                  </a:extLst>
                </a:gridCol>
                <a:gridCol w="1674837">
                  <a:extLst>
                    <a:ext uri="{9D8B030D-6E8A-4147-A177-3AD203B41FA5}">
                      <a16:colId xmlns:a16="http://schemas.microsoft.com/office/drawing/2014/main" val="20001"/>
                    </a:ext>
                  </a:extLst>
                </a:gridCol>
                <a:gridCol w="1674837">
                  <a:extLst>
                    <a:ext uri="{9D8B030D-6E8A-4147-A177-3AD203B41FA5}">
                      <a16:colId xmlns:a16="http://schemas.microsoft.com/office/drawing/2014/main" val="20002"/>
                    </a:ext>
                  </a:extLst>
                </a:gridCol>
              </a:tblGrid>
              <a:tr h="383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Result*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Abemaciclib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32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8315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lnSpc>
                          <a:spcPct val="100000"/>
                        </a:lnSpc>
                        <a:spcAft>
                          <a:spcPct val="0"/>
                        </a:spcAft>
                        <a:buClrTx/>
                        <a:buFontTx/>
                        <a:buNone/>
                      </a:pPr>
                      <a:r>
                        <a:rPr lang="en-US" sz="1800" b="0" dirty="0">
                          <a:solidFill>
                            <a:schemeClr val="bg1"/>
                          </a:solidFill>
                          <a:latin typeface="Calibri" panose="020F0502020204030204" pitchFamily="34" charset="0"/>
                        </a:rPr>
                        <a:t>0.754</a:t>
                      </a:r>
                    </a:p>
                    <a:p>
                      <a:pPr algn="ctr">
                        <a:lnSpc>
                          <a:spcPct val="100000"/>
                        </a:lnSpc>
                        <a:spcAft>
                          <a:spcPct val="0"/>
                        </a:spcAft>
                        <a:buClrTx/>
                        <a:buFontTx/>
                        <a:buNone/>
                      </a:pPr>
                      <a:r>
                        <a:rPr lang="en-US" sz="1800" b="0" dirty="0">
                          <a:solidFill>
                            <a:schemeClr val="bg1"/>
                          </a:solidFill>
                          <a:latin typeface="Calibri" panose="020F0502020204030204" pitchFamily="34" charset="0"/>
                        </a:rPr>
                        <a:t> (0.584-0.974)</a:t>
                      </a:r>
                    </a:p>
                    <a:p>
                      <a:pPr algn="ctr">
                        <a:lnSpc>
                          <a:spcPct val="100000"/>
                        </a:lnSpc>
                        <a:spcAft>
                          <a:spcPct val="0"/>
                        </a:spcAft>
                        <a:buClrTx/>
                        <a:buFontTx/>
                        <a:buNone/>
                      </a:pPr>
                      <a:r>
                        <a:rPr lang="en-US" sz="1800" b="0" dirty="0">
                          <a:solidFill>
                            <a:schemeClr val="bg1"/>
                          </a:solidFill>
                          <a:latin typeface="Calibri" panose="020F0502020204030204" pitchFamily="34" charset="0"/>
                        </a:rPr>
                        <a:t>.0301</a:t>
                      </a:r>
                      <a:r>
                        <a:rPr lang="en-US" sz="1800" b="0" baseline="30000" dirty="0">
                          <a:solidFill>
                            <a:schemeClr val="bg1"/>
                          </a:solidFill>
                          <a:latin typeface="Calibri" panose="020F0502020204030204" pitchFamily="34" charset="0"/>
                        </a:rPr>
                        <a:t>†</a:t>
                      </a:r>
                      <a:endParaRPr lang="en-US" sz="18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54939158"/>
                  </a:ext>
                </a:extLst>
              </a:tr>
              <a:tr h="153267">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4894660"/>
                  </a:ext>
                </a:extLst>
              </a:tr>
              <a:tr h="383157">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subsequent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CDK4/6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1760440"/>
                  </a:ext>
                </a:extLst>
              </a:tr>
            </a:tbl>
          </a:graphicData>
        </a:graphic>
      </p:graphicFrame>
      <p:sp>
        <p:nvSpPr>
          <p:cNvPr id="8" name="TextBox 7">
            <a:extLst>
              <a:ext uri="{FF2B5EF4-FFF2-40B4-BE49-F238E27FC236}">
                <a16:creationId xmlns:a16="http://schemas.microsoft.com/office/drawing/2014/main" id="{F6CC6326-3EAC-CBF6-6DB2-A21F9DE136CC}"/>
              </a:ext>
            </a:extLst>
          </p:cNvPr>
          <p:cNvSpPr txBox="1"/>
          <p:nvPr/>
        </p:nvSpPr>
        <p:spPr bwMode="auto">
          <a:xfrm>
            <a:off x="2151220" y="2475277"/>
            <a:ext cx="250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mn-lt"/>
              </a:rPr>
              <a:t>OS in Overall Population</a:t>
            </a:r>
            <a:endParaRPr lang="en-US" b="0" dirty="0">
              <a:solidFill>
                <a:schemeClr val="bg1"/>
              </a:solidFill>
              <a:latin typeface="+mn-lt"/>
            </a:endParaRPr>
          </a:p>
        </p:txBody>
      </p:sp>
      <p:sp>
        <p:nvSpPr>
          <p:cNvPr id="9" name="TextBox 8">
            <a:extLst>
              <a:ext uri="{FF2B5EF4-FFF2-40B4-BE49-F238E27FC236}">
                <a16:creationId xmlns:a16="http://schemas.microsoft.com/office/drawing/2014/main" id="{444C7A84-EF2C-4AB7-81C0-11C28A37B8B7}"/>
              </a:ext>
            </a:extLst>
          </p:cNvPr>
          <p:cNvSpPr txBox="1"/>
          <p:nvPr/>
        </p:nvSpPr>
        <p:spPr bwMode="auto">
          <a:xfrm>
            <a:off x="609759" y="1460389"/>
            <a:ext cx="113304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2300" dirty="0">
                <a:solidFill>
                  <a:schemeClr val="bg1"/>
                </a:solidFill>
                <a:latin typeface="Calibri" panose="020F0502020204030204" pitchFamily="34" charset="0"/>
              </a:rPr>
              <a:t>PFS in ITT analysis Abema + NSAI vs NSAI: </a:t>
            </a:r>
            <a:r>
              <a:rPr lang="en-US" sz="2300" b="0" dirty="0">
                <a:solidFill>
                  <a:schemeClr val="bg1"/>
                </a:solidFill>
                <a:latin typeface="Calibri" panose="020F0502020204030204" pitchFamily="34" charset="0"/>
              </a:rPr>
              <a:t>29.0 vs 14.8 mo (hazard ratio: 0.518; </a:t>
            </a:r>
            <a:r>
              <a:rPr lang="en-US" sz="2300" b="0" i="1" dirty="0">
                <a:solidFill>
                  <a:schemeClr val="bg1"/>
                </a:solidFill>
                <a:latin typeface="Calibri" panose="020F0502020204030204" pitchFamily="34" charset="0"/>
              </a:rPr>
              <a:t>P </a:t>
            </a:r>
            <a:r>
              <a:rPr lang="en-US" sz="2300" b="0" dirty="0">
                <a:solidFill>
                  <a:schemeClr val="bg1"/>
                </a:solidFill>
                <a:latin typeface="Calibri" panose="020F0502020204030204" pitchFamily="34" charset="0"/>
              </a:rPr>
              <a:t>&lt;.0001</a:t>
            </a:r>
            <a:r>
              <a:rPr lang="en-US" sz="2300" b="0" baseline="30000" dirty="0">
                <a:solidFill>
                  <a:schemeClr val="bg1"/>
                </a:solidFill>
                <a:latin typeface="Calibri" panose="020F0502020204030204" pitchFamily="34" charset="0"/>
              </a:rPr>
              <a:t>†</a:t>
            </a:r>
            <a:r>
              <a:rPr lang="en-US" sz="2300" b="0" dirty="0">
                <a:solidFill>
                  <a:schemeClr val="bg1"/>
                </a:solidFill>
                <a:latin typeface="Calibri" panose="020F0502020204030204" pitchFamily="34" charset="0"/>
              </a:rPr>
              <a:t>)</a:t>
            </a:r>
          </a:p>
          <a:p>
            <a:pPr marL="285750" indent="-285750" algn="l">
              <a:lnSpc>
                <a:spcPct val="100000"/>
              </a:lnSpc>
              <a:spcBef>
                <a:spcPct val="50000"/>
              </a:spcBef>
              <a:spcAft>
                <a:spcPct val="0"/>
              </a:spcAft>
              <a:buClrTx/>
              <a:buFont typeface="Wingdings" panose="05000000000000000000" pitchFamily="2" charset="2"/>
              <a:buChar char="§"/>
            </a:pPr>
            <a:r>
              <a:rPr lang="en-US" sz="2300" dirty="0">
                <a:solidFill>
                  <a:schemeClr val="bg1"/>
                </a:solidFill>
                <a:latin typeface="Calibri" panose="020F0502020204030204" pitchFamily="34" charset="0"/>
              </a:rPr>
              <a:t>5-yr PFS rate Abema + NSAI vs NSAI</a:t>
            </a:r>
            <a:r>
              <a:rPr lang="en-US" sz="2300" b="0" dirty="0">
                <a:solidFill>
                  <a:schemeClr val="bg1"/>
                </a:solidFill>
                <a:latin typeface="Calibri" panose="020F0502020204030204" pitchFamily="34" charset="0"/>
              </a:rPr>
              <a:t>: 26.7% vs 9.6%</a:t>
            </a:r>
          </a:p>
        </p:txBody>
      </p:sp>
    </p:spTree>
    <p:extLst>
      <p:ext uri="{BB962C8B-B14F-4D97-AF65-F5344CB8AC3E}">
        <p14:creationId xmlns:p14="http://schemas.microsoft.com/office/powerpoint/2010/main" val="1081030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MONARCH 3: Safety Summary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63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ESMO 2022. Abstr LBA15.</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B90A5755-BDFE-CECC-5DC5-60D3534F56E8}"/>
              </a:ext>
            </a:extLst>
          </p:cNvPr>
          <p:cNvGraphicFramePr>
            <a:graphicFrameLocks/>
          </p:cNvGraphicFramePr>
          <p:nvPr/>
        </p:nvGraphicFramePr>
        <p:xfrm>
          <a:off x="720724" y="1615918"/>
          <a:ext cx="10785476" cy="4306049"/>
        </p:xfrm>
        <a:graphic>
          <a:graphicData uri="http://schemas.openxmlformats.org/drawingml/2006/table">
            <a:tbl>
              <a:tblPr/>
              <a:tblGrid>
                <a:gridCol w="4071176">
                  <a:extLst>
                    <a:ext uri="{9D8B030D-6E8A-4147-A177-3AD203B41FA5}">
                      <a16:colId xmlns:a16="http://schemas.microsoft.com/office/drawing/2014/main" val="20000"/>
                    </a:ext>
                  </a:extLst>
                </a:gridCol>
                <a:gridCol w="1678575">
                  <a:extLst>
                    <a:ext uri="{9D8B030D-6E8A-4147-A177-3AD203B41FA5}">
                      <a16:colId xmlns:a16="http://schemas.microsoft.com/office/drawing/2014/main" val="20001"/>
                    </a:ext>
                  </a:extLst>
                </a:gridCol>
                <a:gridCol w="1678575">
                  <a:extLst>
                    <a:ext uri="{9D8B030D-6E8A-4147-A177-3AD203B41FA5}">
                      <a16:colId xmlns:a16="http://schemas.microsoft.com/office/drawing/2014/main" val="3162497825"/>
                    </a:ext>
                  </a:extLst>
                </a:gridCol>
                <a:gridCol w="1678575">
                  <a:extLst>
                    <a:ext uri="{9D8B030D-6E8A-4147-A177-3AD203B41FA5}">
                      <a16:colId xmlns:a16="http://schemas.microsoft.com/office/drawing/2014/main" val="20002"/>
                    </a:ext>
                  </a:extLst>
                </a:gridCol>
                <a:gridCol w="1678575">
                  <a:extLst>
                    <a:ext uri="{9D8B030D-6E8A-4147-A177-3AD203B41FA5}">
                      <a16:colId xmlns:a16="http://schemas.microsoft.com/office/drawing/2014/main" val="790480797"/>
                    </a:ext>
                  </a:extLst>
                </a:gridCol>
              </a:tblGrid>
              <a:tr h="39579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Abemaciclib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2371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900475429"/>
                  </a:ext>
                </a:extLst>
              </a:tr>
              <a:tr h="434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≥1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323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 (68.5)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152 (94.4)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3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272 (83.2)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 (33.5)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223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153 (46.8)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2237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145 (44.3)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2237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137 (41.9)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368926"/>
                  </a:ext>
                </a:extLst>
              </a:tr>
              <a:tr h="2237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207459"/>
                  </a:ext>
                </a:extLst>
              </a:tr>
              <a:tr h="223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108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95813322"/>
                  </a:ext>
                </a:extLst>
              </a:tr>
              <a:tr h="223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900370"/>
                  </a:ext>
                </a:extLst>
              </a:tr>
            </a:tbl>
          </a:graphicData>
        </a:graphic>
      </p:graphicFrame>
    </p:spTree>
    <p:extLst>
      <p:ext uri="{BB962C8B-B14F-4D97-AF65-F5344CB8AC3E}">
        <p14:creationId xmlns:p14="http://schemas.microsoft.com/office/powerpoint/2010/main" val="41684808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postMONARCH: Abemaciclib + Fulvestrant vs Placebo + Fulvestrant in HR+/HER2- MBC After CDK4/6i and ET</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dirty="0"/>
              <a:t>Global, multicenter, randomized, double-blind, placebo-controlled phase III study</a:t>
            </a:r>
          </a:p>
          <a:p>
            <a:endParaRPr lang="en-US" sz="2000" dirty="0"/>
          </a:p>
          <a:p>
            <a:endParaRPr lang="en-US" sz="2000" dirty="0"/>
          </a:p>
          <a:p>
            <a:endParaRPr lang="en-US" sz="2000" dirty="0"/>
          </a:p>
          <a:p>
            <a:endParaRPr lang="en-US" sz="2000" dirty="0"/>
          </a:p>
          <a:p>
            <a:pPr marL="0" indent="0">
              <a:buNone/>
            </a:pPr>
            <a:br>
              <a:rPr lang="en-US" sz="2000" dirty="0"/>
            </a:br>
            <a:endParaRPr lang="en-US" sz="2000" dirty="0"/>
          </a:p>
          <a:p>
            <a:pPr>
              <a:spcAft>
                <a:spcPts val="0"/>
              </a:spcAft>
            </a:pPr>
            <a:endParaRPr lang="en-US" sz="2000" b="1" kern="0" dirty="0"/>
          </a:p>
          <a:p>
            <a:pPr>
              <a:spcAft>
                <a:spcPts val="0"/>
              </a:spcAft>
            </a:pPr>
            <a:r>
              <a:rPr lang="en-US" sz="2000" b="1" kern="0" dirty="0"/>
              <a:t>Primary endpoint: </a:t>
            </a:r>
            <a:r>
              <a:rPr lang="en-US" sz="2000" b="0" kern="0" dirty="0"/>
              <a:t>PFS by investigator</a:t>
            </a:r>
          </a:p>
          <a:p>
            <a:pPr>
              <a:spcAft>
                <a:spcPts val="0"/>
              </a:spcAft>
            </a:pPr>
            <a:r>
              <a:rPr lang="en-US" sz="2000" b="1" kern="0" dirty="0"/>
              <a:t>Key secondary endpoints: </a:t>
            </a:r>
            <a:r>
              <a:rPr lang="en-US" sz="2000" kern="0" dirty="0"/>
              <a:t>OS, PFS by BICR, ORR, safety, PRO, CBR, DCR, DoR, pharmacokinetics</a:t>
            </a:r>
            <a:endParaRPr lang="en-US" sz="2000" b="0" kern="0" dirty="0"/>
          </a:p>
          <a:p>
            <a:endParaRPr lang="en-US" sz="2000" dirty="0"/>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68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NCT05169567. Kalinsky. ASCO 2022. Abstr TPS1117.</a:t>
            </a: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476903" y="2576361"/>
            <a:ext cx="374444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Women or men with HR+/HER2- locally advanced or MBC; evidence of recurrence or disease progression either while receiving treatment with CDK4/6i and AI as initial therapy for advanced disease or on/after therapy with CDK4/6i + ET as adjuvant therapy for early-stage breast cancer; ECOG PS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350)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4709501" y="2470426"/>
            <a:ext cx="3744448" cy="123382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D1,15 of cycle 1, then Q4W</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4709501" y="3888888"/>
            <a:ext cx="3744448" cy="121778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BID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days on, 3 days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D1,15 of cycle 1, then Q4W</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4228445" y="3957028"/>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4228445" y="301906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3610472" y="1875184"/>
            <a:ext cx="46556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geography, presence of visceral metastasis, and duration of prior CDK4 &amp; 6 inhibitor-based therapy</a:t>
            </a: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4365605" y="2394224"/>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7" name="TextBox 6">
            <a:extLst>
              <a:ext uri="{FF2B5EF4-FFF2-40B4-BE49-F238E27FC236}">
                <a16:creationId xmlns:a16="http://schemas.microsoft.com/office/drawing/2014/main" id="{CBA17555-BA8B-B800-AF2A-3EDC24FC2CD2}"/>
              </a:ext>
            </a:extLst>
          </p:cNvPr>
          <p:cNvSpPr txBox="1"/>
          <p:nvPr/>
        </p:nvSpPr>
        <p:spPr bwMode="auto">
          <a:xfrm>
            <a:off x="8907302" y="2394224"/>
            <a:ext cx="2224018" cy="1923604"/>
          </a:xfrm>
          <a:prstGeom prst="rect">
            <a:avLst/>
          </a:prstGeom>
          <a:solidFill>
            <a:schemeClr val="tx2"/>
          </a:solid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Statistical consideration:</a:t>
            </a:r>
          </a:p>
          <a:p>
            <a:pPr marL="285750" indent="-285750" algn="l">
              <a:lnSpc>
                <a:spcPct val="100000"/>
              </a:lnSpc>
              <a:spcBef>
                <a:spcPct val="500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Powered at 80% with cumulative Type I error of 0.025 to detect the superiority of experimental arm vs control for PFS by investigator.</a:t>
            </a:r>
          </a:p>
        </p:txBody>
      </p:sp>
    </p:spTree>
    <p:extLst>
      <p:ext uri="{BB962C8B-B14F-4D97-AF65-F5344CB8AC3E}">
        <p14:creationId xmlns:p14="http://schemas.microsoft.com/office/powerpoint/2010/main" val="29390940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56M7VY3CDVN5-1226190071-4</_dlc_DocId>
    <_dlc_DocIdUrl xmlns="d54cbe69-32bd-412a-b004-9152f949605e">
      <Url>https://intranet.clinicaloptions.com/mews/oncology/6789_ONC_2024_Breast_HR_HER2-LL_PDSA_(PRP6789)/Presentation_Slides_-_LL-CH/_layouts/15/DocIdRedir.aspx?ID=56M7VY3CDVN5-1226190071-4</Url>
      <Description>56M7VY3CDVN5-1226190071-4</Description>
    </_dlc_DocIdUrl>
    <Document_x0020_Category xmlns="7c2c1c14-0d32-452f-be4c-cd8d03330940">Living Downloadable Slideset</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7EDDEFFE9A0E146A4F5F8490417CE24" ma:contentTypeVersion="1" ma:contentTypeDescription="Create a new document." ma:contentTypeScope="" ma:versionID="020c714e9f4f6e8103efe7bf123e5101">
  <xsd:schema xmlns:xsd="http://www.w3.org/2001/XMLSchema" xmlns:xs="http://www.w3.org/2001/XMLSchema" xmlns:p="http://schemas.microsoft.com/office/2006/metadata/properties" xmlns:ns2="d54cbe69-32bd-412a-b004-9152f949605e" xmlns:ns3="7c2c1c14-0d32-452f-be4c-cd8d03330940" targetNamespace="http://schemas.microsoft.com/office/2006/metadata/properties" ma:root="true" ma:fieldsID="dd91996ed378ffc8a843e204809b392e" ns2:_="" ns3:_="">
    <xsd:import namespace="d54cbe69-32bd-412a-b004-9152f949605e"/>
    <xsd:import namespace="7c2c1c14-0d32-452f-be4c-cd8d0333094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c2c1c14-0d32-452f-be4c-cd8d0333094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Slides - Live Print"/>
          <xsd:enumeration value="Permissions"/>
          <xsd:enumeration value="Outcomes - Questions"/>
          <xsd:enumeration value="Slide Des Req - Full Redraw"/>
          <xsd:enumeration value="ARS Questions for OC"/>
          <xsd:enumeration value="Living Downloadable Slidese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schemas.microsoft.com/office/2006/documentManagement/types"/>
    <ds:schemaRef ds:uri="d54cbe69-32bd-412a-b004-9152f949605e"/>
    <ds:schemaRef ds:uri="http://purl.org/dc/terms/"/>
    <ds:schemaRef ds:uri="http://schemas.microsoft.com/office/2006/metadata/properties"/>
    <ds:schemaRef ds:uri="http://schemas.microsoft.com/office/infopath/2007/PartnerControls"/>
    <ds:schemaRef ds:uri="http://purl.org/dc/dcmitype/"/>
    <ds:schemaRef ds:uri="http://schemas.openxmlformats.org/package/2006/metadata/core-properties"/>
    <ds:schemaRef ds:uri="7c2c1c14-0d32-452f-be4c-cd8d03330940"/>
    <ds:schemaRef ds:uri="http://www.w3.org/XML/1998/namespace"/>
  </ds:schemaRefs>
</ds:datastoreItem>
</file>

<file path=customXml/itemProps3.xml><?xml version="1.0" encoding="utf-8"?>
<ds:datastoreItem xmlns:ds="http://schemas.openxmlformats.org/officeDocument/2006/customXml" ds:itemID="{D672C1DB-DBC6-48EB-9093-03BD02273F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c2c1c14-0d32-452f-be4c-cd8d033309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FAB76203-4E60-464F-8C31-3C0C8E4454F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3155</TotalTime>
  <Words>13904</Words>
  <Application>Microsoft Office PowerPoint</Application>
  <PresentationFormat>Widescreen</PresentationFormat>
  <Paragraphs>3099</Paragraphs>
  <Slides>66</Slides>
  <Notes>61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Calibri</vt:lpstr>
      <vt:lpstr>Noto Sans</vt:lpstr>
      <vt:lpstr>Roboto</vt:lpstr>
      <vt:lpstr>Segoe UI Symbol</vt:lpstr>
      <vt:lpstr>Times</vt:lpstr>
      <vt:lpstr>Wingdings</vt:lpstr>
      <vt:lpstr>2022_CCO_Template</vt:lpstr>
      <vt:lpstr>Improving Outcomes in Patients With High-Risk Breast Cancer: Expert Guidance and Team Training for HR-Positive/HER2-Negative Disease </vt:lpstr>
      <vt:lpstr>About These Slides</vt:lpstr>
      <vt:lpstr>Program Co-Chairs</vt:lpstr>
      <vt:lpstr>Faculty Disclosures</vt:lpstr>
      <vt:lpstr>Individualizing Adjuvant Therapy for  HR-Positive/HER2-Negative High-Risk EBC</vt:lpstr>
      <vt:lpstr>Defining High-Risk HR+/HER2- EBC</vt:lpstr>
      <vt:lpstr>Summary of CDK4/6 Inhibitor Trials in EBC</vt:lpstr>
      <vt:lpstr>monarchE: Adjuvant Abemaciclib + ET in  High-Risk, Node-Positive, HR+/HER2- EBC</vt:lpstr>
      <vt:lpstr>monarchE: 5-Yr iDFS in ITT Population (Interim Analysis 3) </vt:lpstr>
      <vt:lpstr>monarchE: Sustained DRFS Benefit in ITT</vt:lpstr>
      <vt:lpstr>monarchE: Efficacy Outcomes by Ki-67 Status (Cohort 1) </vt:lpstr>
      <vt:lpstr>monarchE: Safety Summary</vt:lpstr>
      <vt:lpstr>Approvals and Recommendations:  Adjuvant Abemaciclib + ET</vt:lpstr>
      <vt:lpstr>Phase III of Adjuvant Ribociclib + ET Vs ET in HR+/HER2- EBC (NATALEE)</vt:lpstr>
      <vt:lpstr>NATALEE: iDFS (Final Analysis)</vt:lpstr>
      <vt:lpstr>NATALEE: DDFS (Final Analysis)</vt:lpstr>
      <vt:lpstr>NATALEE: iDFS in Key Patient Subgroups</vt:lpstr>
      <vt:lpstr>NATALEE: Safety</vt:lpstr>
      <vt:lpstr> Adjuvant Olaparib vs Pbo in BRCAmut, HER2-neg  High-Risk EBC (OlympiA): iDFS (Primary Endpoint) and OS</vt:lpstr>
      <vt:lpstr>Interactive Decision Support Tool for HER2- EBC</vt:lpstr>
      <vt:lpstr> Other Considerations for Adjuvant Therapy in HR+/HER2- EBC</vt:lpstr>
      <vt:lpstr>Additional Considerations of Adjuvant Therapy in Special Patients With High-Risk EBC</vt:lpstr>
      <vt:lpstr>Individualizing Therapy for  HR-Positive/HER2-Negative High-Risk MBC</vt:lpstr>
      <vt:lpstr>Considerations for First-line Treatment in HR+/HER2- MBC</vt:lpstr>
      <vt:lpstr>Expert’s Risk Assessment Algorithm to  Guide Systemic Therapy Selection in MBC</vt:lpstr>
      <vt:lpstr>Data Supporting Current Management of MBC</vt:lpstr>
      <vt:lpstr>Recommended CDK4/6 Inhibitors in 1L HR+ HER2- MBC</vt:lpstr>
      <vt:lpstr>RIGHT Choice: Ribociclib + ET vs Combination CT in Aggressive HR+/HER2- ABC</vt:lpstr>
      <vt:lpstr>RIGHT Choice: PFS and Time to Treatment Failure</vt:lpstr>
      <vt:lpstr>RIGHT Choice: Responses and Tolerability</vt:lpstr>
      <vt:lpstr>SOLAR-1: PFS and OS With Addition of Alpelisib to Fulvestrant in PIK3CA-Mutant, HR+, ABC</vt:lpstr>
      <vt:lpstr>BYLieve: Alpelisib + Fulvestrant in PIK3CAm HR+/HER2- ABC After CDK4/6 Inhibitor + AI (Cohort A)</vt:lpstr>
      <vt:lpstr>Capivasertib + FULV vs Pbo + FULV in AI-Resistant, HR+/HER2- ABC (CAPItello): Investigator-Assessed PFS</vt:lpstr>
      <vt:lpstr>EMERALD: Elacestrant vs Investigator’s Choice SoC ET in ER+/HER2- MBC</vt:lpstr>
      <vt:lpstr>EMERALD: PFS in All Patients and in Patients With ESR1 Mutation </vt:lpstr>
      <vt:lpstr>EMERALD: PFS by Duration (≥6, ≥12, and ≥18 Mo) of  Prior CDK4/6i in All Patients and in ESR1 Mutated</vt:lpstr>
      <vt:lpstr>EMERALD: PFS by Duration (&lt;6, 6-12, and 12-18 Mo) of Prior CDK4/6i in All Patients and in ESR1 Mutated</vt:lpstr>
      <vt:lpstr>EMERALD: Safety Summary</vt:lpstr>
      <vt:lpstr>Phase II Trial of Camizestrant vs FV in Postmenopausal ER+/HER2- Adv BC SERENA-2: PFS and Responses</vt:lpstr>
      <vt:lpstr>Phase Ia/b EMBER Study of Imlunestrant + CDK4/6i ±  AI in Patients With ER+/HER2- ABC: Efficacy</vt:lpstr>
      <vt:lpstr>TROPiCS-02: Sacituzumab Govitecan vs CT for  Previously Treated HR+/HER2- ABC: Updated PFS/OS</vt:lpstr>
      <vt:lpstr>T-DXd vs Chemotherapy for Previously Treated  HER2-Low ABC (DESTINY-Breast04): PFS and OS</vt:lpstr>
      <vt:lpstr>Planning and Sequencing Treatment in HR+/HER2- MBC</vt:lpstr>
      <vt:lpstr>Interactive Decision Support Tool for MBC  </vt:lpstr>
      <vt:lpstr>Proactive Management of AEs and Strategies for Promoting Adherence and Persistence to Oral Therapies in Breast Cancer </vt:lpstr>
      <vt:lpstr>Key AEs With CDK4/6 Inhibitors: Monitoring and Prevention to Maximize Adherence</vt:lpstr>
      <vt:lpstr>Management of Abemaciclib-Induced Diarrhea</vt:lpstr>
      <vt:lpstr>Monitoring and Management for Abemaciclib-Induced Hematologic Toxicity</vt:lpstr>
      <vt:lpstr>Patient Communication Checklist</vt:lpstr>
      <vt:lpstr>Go Online for More CCO  Coverage of Breast Cancer!</vt:lpstr>
      <vt:lpstr>Supplemental Slides</vt:lpstr>
      <vt:lpstr>Risk Assessment Criteria to Guide Adjuvant Therapy Selection in EBC</vt:lpstr>
      <vt:lpstr>Expert’s Risk Assessment Algorithm to Inform Systemic Adjuvant Therapy Selection in EBC </vt:lpstr>
      <vt:lpstr>monarchE: Adjuvant Abemaciclib + ET in  High-Risk, Node-Positive, HR+/HER2- EBC</vt:lpstr>
      <vt:lpstr>monarchE Molecular Profiling</vt:lpstr>
      <vt:lpstr>monarchE Molecular Profiling: Baseline Characteristics in ITT Population and Biomarker Subset</vt:lpstr>
      <vt:lpstr>monarchE Molecular Profiling:  iDFS in ITT Population and Biomarker Subset</vt:lpstr>
      <vt:lpstr>monarchE Molecular Profiling:  iDFS Across Intrinsic Molecular Subtypes</vt:lpstr>
      <vt:lpstr>monarchE Molecular Profiling:  iDFS Across Inferred Oncotype Risk Scores</vt:lpstr>
      <vt:lpstr>monarchE Molecular Profiling: iDFS Across Most Common Oncogenic Alterations* (Prevalence ≥9%)</vt:lpstr>
      <vt:lpstr>Technical Feasibility of ctDNA Detection in monarchE:  Pilot Study Design and Patient Subset Characteristics</vt:lpstr>
      <vt:lpstr>Technical Feasibility of ctDNA Detection in monarchE: Association Between ctDNA Positivity and Recurrence</vt:lpstr>
      <vt:lpstr>Abemaciclib + Nonsteroidal AI as 1L for HR+/HER2- Advanced Breast Cancer (MONARCH 3)</vt:lpstr>
      <vt:lpstr>MONARCH 3: Updated PFS and OS</vt:lpstr>
      <vt:lpstr>MONARCH 3: Safety Summary</vt:lpstr>
      <vt:lpstr>postMONARCH: Abemaciclib + Fulvestrant vs Placebo + Fulvestrant in HR+/HER2- MBC After CDK4/6i and ET</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Outcomes in Patients With High-Risk Breast Cancer: Expert Guidance and Team Training for HR-Positive/HER2-Negative Disease</dc:title>
  <dc:creator>Preferred User</dc:creator>
  <cp:lastModifiedBy>Valerie Wenzel</cp:lastModifiedBy>
  <cp:revision>48</cp:revision>
  <cp:lastPrinted>2016-09-26T20:21:49Z</cp:lastPrinted>
  <dcterms:created xsi:type="dcterms:W3CDTF">2005-05-27T15:08:01Z</dcterms:created>
  <dcterms:modified xsi:type="dcterms:W3CDTF">2024-03-20T16:07:44Z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5682737d-7432-40d9-a0cb-7e5dc1fee8f6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0x01010007EDDEFFE9A0E146A4F5F8490417CE24</vt:lpwstr>
  </property>
  <property fmtid="{D5CDD505-2E9C-101B-9397-08002B2CF9AE}" pid="9" name="MediaServiceImageTags">
    <vt:lpwstr/>
  </property>
</Properties>
</file>