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6.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7.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8" r:id="rId5"/>
    <p:sldMasterId id="2147483877" r:id="rId6"/>
    <p:sldMasterId id="2147483886" r:id="rId7"/>
    <p:sldMasterId id="2147483895" r:id="rId8"/>
    <p:sldMasterId id="2147483904" r:id="rId9"/>
    <p:sldMasterId id="2147483913" r:id="rId10"/>
    <p:sldMasterId id="2147483940" r:id="rId11"/>
    <p:sldMasterId id="2147483949" r:id="rId12"/>
  </p:sldMasterIdLst>
  <p:notesMasterIdLst>
    <p:notesMasterId r:id="rId35"/>
  </p:notesMasterIdLst>
  <p:handoutMasterIdLst>
    <p:handoutMasterId r:id="rId36"/>
  </p:handoutMasterIdLst>
  <p:sldIdLst>
    <p:sldId id="321" r:id="rId13"/>
    <p:sldId id="532" r:id="rId14"/>
    <p:sldId id="535" r:id="rId15"/>
    <p:sldId id="541" r:id="rId16"/>
    <p:sldId id="1993219313" r:id="rId17"/>
    <p:sldId id="1993219314" r:id="rId18"/>
    <p:sldId id="1993219291" r:id="rId19"/>
    <p:sldId id="1993219294" r:id="rId20"/>
    <p:sldId id="593" r:id="rId21"/>
    <p:sldId id="595" r:id="rId22"/>
    <p:sldId id="1993219315" r:id="rId23"/>
    <p:sldId id="1993219306" r:id="rId24"/>
    <p:sldId id="1993219300" r:id="rId25"/>
    <p:sldId id="1993219319" r:id="rId26"/>
    <p:sldId id="1993219317" r:id="rId27"/>
    <p:sldId id="548" r:id="rId28"/>
    <p:sldId id="1993219298" r:id="rId29"/>
    <p:sldId id="1993219299" r:id="rId30"/>
    <p:sldId id="1993219320" r:id="rId31"/>
    <p:sldId id="1993219295" r:id="rId32"/>
    <p:sldId id="1993219318" r:id="rId33"/>
    <p:sldId id="1993219271" r:id="rId34"/>
  </p:sldIdLst>
  <p:sldSz cx="12192000" cy="6858000"/>
  <p:notesSz cx="6858000" cy="9296400"/>
  <p:custDataLst>
    <p:tags r:id="rId37"/>
  </p:custDataLst>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pos="3840" userDrawn="1">
          <p15:clr>
            <a:srgbClr val="A4A3A4"/>
          </p15:clr>
        </p15:guide>
        <p15:guide id="3" orient="horz" pos="144" userDrawn="1">
          <p15:clr>
            <a:srgbClr val="A4A3A4"/>
          </p15:clr>
        </p15:guide>
        <p15:guide id="4" pos="312" userDrawn="1">
          <p15:clr>
            <a:srgbClr val="A4A3A4"/>
          </p15:clr>
        </p15:guide>
        <p15:guide id="5" pos="7224" userDrawn="1">
          <p15:clr>
            <a:srgbClr val="A4A3A4"/>
          </p15:clr>
        </p15:guide>
        <p15:guide id="6" orient="horz" pos="4032" userDrawn="1">
          <p15:clr>
            <a:srgbClr val="A4A3A4"/>
          </p15:clr>
        </p15:guide>
        <p15:guide id="7" orient="horz" pos="240" userDrawn="1">
          <p15:clr>
            <a:srgbClr val="A4A3A4"/>
          </p15:clr>
        </p15:guide>
        <p15:guide id="8" orient="horz" pos="1008" userDrawn="1">
          <p15:clr>
            <a:srgbClr val="A4A3A4"/>
          </p15:clr>
        </p15:guide>
        <p15:guide id="9" orient="horz" pos="3912" userDrawn="1">
          <p15:clr>
            <a:srgbClr val="A4A3A4"/>
          </p15:clr>
        </p15:guide>
        <p15:guide id="10" orient="horz" pos="4128" userDrawn="1">
          <p15:clr>
            <a:srgbClr val="A4A3A4"/>
          </p15:clr>
        </p15:guide>
        <p15:guide id="11" pos="456" userDrawn="1">
          <p15:clr>
            <a:srgbClr val="A4A3A4"/>
          </p15:clr>
        </p15:guide>
        <p15:guide id="12" pos="7392" userDrawn="1">
          <p15:clr>
            <a:srgbClr val="A4A3A4"/>
          </p15:clr>
        </p15:guide>
      </p15:sldGuideLst>
    </p:ext>
    <p:ext uri="{2D200454-40CA-4A62-9FC3-DE9A4176ACB9}">
      <p15:notesGuideLst xmlns:p15="http://schemas.microsoft.com/office/powerpoint/2012/main">
        <p15:guide id="1" orient="horz" pos="2312" userDrawn="1">
          <p15:clr>
            <a:srgbClr val="A4A3A4"/>
          </p15:clr>
        </p15:guide>
        <p15:guide id="2" orient="horz" pos="2836" userDrawn="1">
          <p15:clr>
            <a:srgbClr val="A4A3A4"/>
          </p15:clr>
        </p15:guide>
        <p15:guide id="3" orient="horz" pos="2613" userDrawn="1">
          <p15:clr>
            <a:srgbClr val="A4A3A4"/>
          </p15:clr>
        </p15:guide>
        <p15:guide id="4" pos="2160" userDrawn="1">
          <p15:clr>
            <a:srgbClr val="A4A3A4"/>
          </p15:clr>
        </p15:guide>
        <p15:guide id="5" pos="714" userDrawn="1">
          <p15:clr>
            <a:srgbClr val="A4A3A4"/>
          </p15:clr>
        </p15:guide>
        <p15:guide id="6" pos="3605" userDrawn="1">
          <p15:clr>
            <a:srgbClr val="A4A3A4"/>
          </p15:clr>
        </p15:guide>
        <p15:guide id="7" pos="136" userDrawn="1">
          <p15:clr>
            <a:srgbClr val="A4A3A4"/>
          </p15:clr>
        </p15:guide>
        <p15:guide id="8" pos="4203" userDrawn="1">
          <p15:clr>
            <a:srgbClr val="A4A3A4"/>
          </p15:clr>
        </p15:guide>
        <p15:guide id="9" pos="115"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boecler@clinicaloptions.com" initials="a" lastIdx="9" clrIdx="6">
    <p:extLst>
      <p:ext uri="{19B8F6BF-5375-455C-9EA6-DF929625EA0E}">
        <p15:presenceInfo xmlns:p15="http://schemas.microsoft.com/office/powerpoint/2012/main" userId="aboecler@clinicaloptions.com" providerId="None"/>
      </p:ext>
    </p:extLst>
  </p:cmAuthor>
  <p:cmAuthor id="1" name="Peter Pinkowish" initials="PP" lastIdx="3" clrIdx="0">
    <p:extLst>
      <p:ext uri="{19B8F6BF-5375-455C-9EA6-DF929625EA0E}">
        <p15:presenceInfo xmlns:p15="http://schemas.microsoft.com/office/powerpoint/2012/main" userId="Peter Pinkowish" providerId="None"/>
      </p:ext>
    </p:extLst>
  </p:cmAuthor>
  <p:cmAuthor id="8" name="CLINICALOPTIONS\jeimers" initials="C" lastIdx="5" clrIdx="7">
    <p:extLst>
      <p:ext uri="{19B8F6BF-5375-455C-9EA6-DF929625EA0E}">
        <p15:presenceInfo xmlns:p15="http://schemas.microsoft.com/office/powerpoint/2012/main" userId="CLINICALOPTIONS\jeimers" providerId="None"/>
      </p:ext>
    </p:extLst>
  </p:cmAuthor>
  <p:cmAuthor id="2" name="Peter Pinkowish" initials="PP [2]" lastIdx="1" clrIdx="1">
    <p:extLst>
      <p:ext uri="{19B8F6BF-5375-455C-9EA6-DF929625EA0E}">
        <p15:presenceInfo xmlns:p15="http://schemas.microsoft.com/office/powerpoint/2012/main" userId="bcfce18b56e40bfd" providerId="Windows Live"/>
      </p:ext>
    </p:extLst>
  </p:cmAuthor>
  <p:cmAuthor id="3" name="Megan Capel" initials="MC" lastIdx="2" clrIdx="2"/>
  <p:cmAuthor id="4" name="Kiran D. Mir-Hudgeons" initials="KDM" lastIdx="41" clrIdx="3">
    <p:extLst>
      <p:ext uri="{19B8F6BF-5375-455C-9EA6-DF929625EA0E}">
        <p15:presenceInfo xmlns:p15="http://schemas.microsoft.com/office/powerpoint/2012/main" userId="S::kmirhudgeons@clinicaloptions.com::988cb7e1-0640-4c3c-b602-3f8e18ce9544" providerId="AD"/>
      </p:ext>
    </p:extLst>
  </p:cmAuthor>
  <p:cmAuthor id="5" name="Zachary Schwartz" initials="ZS" lastIdx="39" clrIdx="4">
    <p:extLst>
      <p:ext uri="{19B8F6BF-5375-455C-9EA6-DF929625EA0E}">
        <p15:presenceInfo xmlns:p15="http://schemas.microsoft.com/office/powerpoint/2012/main" userId="S::zschwartz@clinicaloptions.com::64648e91-b212-4092-bee8-eff2e880b6f9" providerId="AD"/>
      </p:ext>
    </p:extLst>
  </p:cmAuthor>
  <p:cmAuthor id="6" name="Abigail" initials="A" lastIdx="9" clrIdx="5">
    <p:extLst>
      <p:ext uri="{19B8F6BF-5375-455C-9EA6-DF929625EA0E}">
        <p15:presenceInfo xmlns:p15="http://schemas.microsoft.com/office/powerpoint/2012/main" userId="7f3407a22d98fbb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482"/>
    <a:srgbClr val="F2F2F2"/>
    <a:srgbClr val="B2B2B2"/>
    <a:srgbClr val="808DA9"/>
    <a:srgbClr val="726056"/>
    <a:srgbClr val="969696"/>
    <a:srgbClr val="777777"/>
    <a:srgbClr val="0000FF"/>
    <a:srgbClr val="0038EA"/>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C6AA454-67DA-4852-9013-57686DCA7BAD}" v="60" dt="2021-09-22T17:42:01.297"/>
  </p1510:revLst>
</p1510:revInfo>
</file>

<file path=ppt/tableStyles.xml><?xml version="1.0" encoding="utf-8"?>
<a:tblStyleLst xmlns:a="http://schemas.openxmlformats.org/drawingml/2006/main" def="{9D7B26C5-4107-4FEC-AEDC-1716B250A1EF}">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68" autoAdjust="0"/>
    <p:restoredTop sz="87800" autoAdjust="0"/>
  </p:normalViewPr>
  <p:slideViewPr>
    <p:cSldViewPr snapToGrid="0" showGuides="1">
      <p:cViewPr varScale="1">
        <p:scale>
          <a:sx n="100" d="100"/>
          <a:sy n="100" d="100"/>
        </p:scale>
        <p:origin x="1134" y="84"/>
      </p:cViewPr>
      <p:guideLst>
        <p:guide pos="3840"/>
        <p:guide orient="horz" pos="144"/>
        <p:guide pos="312"/>
        <p:guide pos="7224"/>
        <p:guide orient="horz" pos="4032"/>
        <p:guide orient="horz" pos="240"/>
        <p:guide orient="horz" pos="1008"/>
        <p:guide orient="horz" pos="3912"/>
        <p:guide orient="horz" pos="4128"/>
        <p:guide pos="456"/>
        <p:guide pos="7392"/>
      </p:guideLst>
    </p:cSldViewPr>
  </p:slideViewPr>
  <p:notesTextViewPr>
    <p:cViewPr>
      <p:scale>
        <a:sx n="1" d="1"/>
        <a:sy n="1" d="1"/>
      </p:scale>
      <p:origin x="0" y="0"/>
    </p:cViewPr>
  </p:notesTextViewPr>
  <p:sorterViewPr>
    <p:cViewPr varScale="1">
      <p:scale>
        <a:sx n="1" d="1"/>
        <a:sy n="1" d="1"/>
      </p:scale>
      <p:origin x="0" y="0"/>
    </p:cViewPr>
  </p:sorterViewPr>
  <p:notesViewPr>
    <p:cSldViewPr snapToGrid="0" showGuides="1">
      <p:cViewPr>
        <p:scale>
          <a:sx n="140" d="100"/>
          <a:sy n="140" d="100"/>
        </p:scale>
        <p:origin x="-858" y="54"/>
      </p:cViewPr>
      <p:guideLst>
        <p:guide orient="horz" pos="2312"/>
        <p:guide orient="horz" pos="2836"/>
        <p:guide orient="horz" pos="2613"/>
        <p:guide pos="2160"/>
        <p:guide pos="714"/>
        <p:guide pos="3605"/>
        <p:guide pos="136"/>
        <p:guide pos="4203"/>
        <p:guide pos="115"/>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presProps" Target="presProps.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tableStyles" Target="tableStyle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Master" Target="slideMasters/slideMaster7.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tags" Target="tags/tag1.xml"/><Relationship Id="rId40"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handoutMaster" Target="handoutMasters/handoutMaster1.xml"/><Relationship Id="rId10" Type="http://schemas.openxmlformats.org/officeDocument/2006/relationships/slideMaster" Target="slideMasters/slideMaster6.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notesMaster" Target="notesMasters/notesMaster1.xml"/><Relationship Id="rId43" Type="http://schemas.microsoft.com/office/2015/10/relationships/revisionInfo" Target="revisionInfo.xml"/><Relationship Id="rId8" Type="http://schemas.openxmlformats.org/officeDocument/2006/relationships/slideMaster" Target="slideMasters/slideMaster4.xml"/><Relationship Id="rId3" Type="http://schemas.openxmlformats.org/officeDocument/2006/relationships/customXml" Target="../customXml/item3.xml"/><Relationship Id="rId12" Type="http://schemas.openxmlformats.org/officeDocument/2006/relationships/slideMaster" Target="slideMasters/slideMaster8.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3177" tIns="46589" rIns="93177" bIns="46589"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64820"/>
          </a:xfrm>
          <a:prstGeom prst="rect">
            <a:avLst/>
          </a:prstGeom>
        </p:spPr>
        <p:txBody>
          <a:bodyPr vert="horz" lIns="93177" tIns="46589" rIns="93177" bIns="46589" rtlCol="0"/>
          <a:lstStyle>
            <a:lvl1pPr algn="r" fontAlgn="auto">
              <a:spcBef>
                <a:spcPts val="0"/>
              </a:spcBef>
              <a:spcAft>
                <a:spcPts val="0"/>
              </a:spcAft>
              <a:defRPr sz="1200" smtClean="0">
                <a:latin typeface="+mn-lt"/>
                <a:cs typeface="+mn-cs"/>
              </a:defRPr>
            </a:lvl1pPr>
          </a:lstStyle>
          <a:p>
            <a:pPr>
              <a:defRPr/>
            </a:pPr>
            <a:fld id="{2B66B12D-F54E-4A72-A006-1C990013E5A9}" type="datetimeFigureOut">
              <a:rPr lang="en-US"/>
              <a:pPr>
                <a:defRPr/>
              </a:pPr>
              <a:t>9/22/2021</a:t>
            </a:fld>
            <a:endParaRPr lang="en-US" dirty="0"/>
          </a:p>
        </p:txBody>
      </p:sp>
      <p:sp>
        <p:nvSpPr>
          <p:cNvPr id="4" name="Footer Placeholder 3"/>
          <p:cNvSpPr>
            <a:spLocks noGrp="1"/>
          </p:cNvSpPr>
          <p:nvPr>
            <p:ph type="ftr" sz="quarter" idx="2"/>
          </p:nvPr>
        </p:nvSpPr>
        <p:spPr>
          <a:xfrm>
            <a:off x="0" y="8829967"/>
            <a:ext cx="2971800" cy="464820"/>
          </a:xfrm>
          <a:prstGeom prst="rect">
            <a:avLst/>
          </a:prstGeom>
        </p:spPr>
        <p:txBody>
          <a:bodyPr vert="horz" lIns="93177" tIns="46589" rIns="93177" bIns="46589" rtlCol="0" anchor="b"/>
          <a:lstStyle>
            <a:lvl1pPr algn="l" fontAlgn="auto">
              <a:spcBef>
                <a:spcPts val="0"/>
              </a:spcBef>
              <a:spcAft>
                <a:spcPts val="0"/>
              </a:spcAft>
              <a:defRPr sz="1200">
                <a:latin typeface="+mn-lt"/>
                <a:cs typeface="+mn-cs"/>
              </a:defRPr>
            </a:lvl1pPr>
          </a:lstStyle>
          <a:p>
            <a:pPr>
              <a:defRPr/>
            </a:pPr>
            <a:endParaRPr lang="en-US" dirty="0"/>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3177" tIns="46589" rIns="93177" bIns="46589" rtlCol="0" anchor="b"/>
          <a:lstStyle>
            <a:lvl1pPr algn="r" fontAlgn="auto">
              <a:spcBef>
                <a:spcPts val="0"/>
              </a:spcBef>
              <a:spcAft>
                <a:spcPts val="0"/>
              </a:spcAft>
              <a:defRPr sz="1200" smtClean="0">
                <a:latin typeface="+mn-lt"/>
                <a:cs typeface="+mn-cs"/>
              </a:defRPr>
            </a:lvl1pPr>
          </a:lstStyle>
          <a:p>
            <a:pPr>
              <a:defRPr/>
            </a:pPr>
            <a:fld id="{CE32D82C-A59F-4F3F-802A-52E949FAEEF3}" type="slidenum">
              <a:rPr lang="en-US"/>
              <a:pPr>
                <a:defRPr/>
              </a:pPr>
              <a:t>‹#›</a:t>
            </a:fld>
            <a:endParaRPr lang="en-US" dirty="0"/>
          </a:p>
        </p:txBody>
      </p:sp>
    </p:spTree>
    <p:extLst>
      <p:ext uri="{BB962C8B-B14F-4D97-AF65-F5344CB8AC3E}">
        <p14:creationId xmlns:p14="http://schemas.microsoft.com/office/powerpoint/2010/main" val="2220109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325438" y="176213"/>
            <a:ext cx="6210300" cy="3494087"/>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p:cNvSpPr>
            <a:spLocks noGrp="1" noChangeAspect="1"/>
          </p:cNvSpPr>
          <p:nvPr>
            <p:ph type="body" sz="quarter" idx="3"/>
          </p:nvPr>
        </p:nvSpPr>
        <p:spPr>
          <a:xfrm>
            <a:off x="186359" y="3968495"/>
            <a:ext cx="6485283" cy="5138928"/>
          </a:xfrm>
          <a:prstGeom prst="rect">
            <a:avLst/>
          </a:prstGeom>
        </p:spPr>
        <p:txBody>
          <a:bodyPr vert="horz" lIns="91440" tIns="45720" rIns="91440" bIns="4572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5"/>
          </p:nvPr>
        </p:nvSpPr>
        <p:spPr>
          <a:xfrm>
            <a:off x="3752850" y="8973608"/>
            <a:ext cx="2971800" cy="232410"/>
          </a:xfrm>
          <a:prstGeom prst="rect">
            <a:avLst/>
          </a:prstGeom>
        </p:spPr>
        <p:txBody>
          <a:bodyPr vert="horz" lIns="93177" tIns="46589" rIns="93177" bIns="46589" rtlCol="0" anchor="b"/>
          <a:lstStyle>
            <a:lvl1pPr algn="r" fontAlgn="auto">
              <a:spcBef>
                <a:spcPts val="0"/>
              </a:spcBef>
              <a:spcAft>
                <a:spcPts val="0"/>
              </a:spcAft>
              <a:defRPr sz="1000" smtClean="0">
                <a:latin typeface="+mn-lt"/>
                <a:cs typeface="+mn-cs"/>
              </a:defRPr>
            </a:lvl1pPr>
          </a:lstStyle>
          <a:p>
            <a:pPr>
              <a:defRPr/>
            </a:pPr>
            <a:fld id="{A126C07F-197D-4C71-9C57-5BCA7895808A}" type="slidenum">
              <a:rPr lang="en-US"/>
              <a:pPr>
                <a:defRPr/>
              </a:pPr>
              <a:t>‹#›</a:t>
            </a:fld>
            <a:endParaRPr lang="en-US" dirty="0"/>
          </a:p>
        </p:txBody>
      </p:sp>
    </p:spTree>
    <p:extLst>
      <p:ext uri="{BB962C8B-B14F-4D97-AF65-F5344CB8AC3E}">
        <p14:creationId xmlns:p14="http://schemas.microsoft.com/office/powerpoint/2010/main" val="158777601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000" kern="1200">
        <a:solidFill>
          <a:schemeClr val="tx1"/>
        </a:solidFill>
        <a:latin typeface="+mn-lt"/>
        <a:ea typeface="+mn-ea"/>
        <a:cs typeface="+mn-cs"/>
      </a:defRPr>
    </a:lvl1pPr>
    <a:lvl2pPr marL="457200" algn="l" rtl="0" fontAlgn="base">
      <a:spcBef>
        <a:spcPct val="30000"/>
      </a:spcBef>
      <a:spcAft>
        <a:spcPct val="0"/>
      </a:spcAft>
      <a:defRPr sz="1000" kern="1200">
        <a:solidFill>
          <a:schemeClr val="tx1"/>
        </a:solidFill>
        <a:latin typeface="+mn-lt"/>
        <a:ea typeface="+mn-ea"/>
        <a:cs typeface="+mn-cs"/>
      </a:defRPr>
    </a:lvl2pPr>
    <a:lvl3pPr marL="914400" algn="l" rtl="0" fontAlgn="base">
      <a:spcBef>
        <a:spcPct val="30000"/>
      </a:spcBef>
      <a:spcAft>
        <a:spcPct val="0"/>
      </a:spcAft>
      <a:defRPr sz="1000" kern="1200">
        <a:solidFill>
          <a:schemeClr val="tx1"/>
        </a:solidFill>
        <a:latin typeface="+mn-lt"/>
        <a:ea typeface="+mn-ea"/>
        <a:cs typeface="+mn-cs"/>
      </a:defRPr>
    </a:lvl3pPr>
    <a:lvl4pPr marL="1371600" algn="l" rtl="0" fontAlgn="base">
      <a:spcBef>
        <a:spcPct val="30000"/>
      </a:spcBef>
      <a:spcAft>
        <a:spcPct val="0"/>
      </a:spcAft>
      <a:defRPr sz="1000" kern="1200">
        <a:solidFill>
          <a:schemeClr val="tx1"/>
        </a:solidFill>
        <a:latin typeface="+mn-lt"/>
        <a:ea typeface="+mn-ea"/>
        <a:cs typeface="+mn-cs"/>
      </a:defRPr>
    </a:lvl4pPr>
    <a:lvl5pPr marL="1828800" algn="l" rtl="0" fontAlgn="base">
      <a:spcBef>
        <a:spcPct val="30000"/>
      </a:spcBef>
      <a:spcAft>
        <a:spcPct val="0"/>
      </a:spcAft>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pos="4203"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ART, antiretroviral therapy.</a:t>
            </a:r>
          </a:p>
        </p:txBody>
      </p:sp>
      <p:sp>
        <p:nvSpPr>
          <p:cNvPr id="4" name="Slide Number Placeholder 3"/>
          <p:cNvSpPr>
            <a:spLocks noGrp="1"/>
          </p:cNvSpPr>
          <p:nvPr>
            <p:ph type="sldNum" sz="quarter" idx="5"/>
          </p:nvPr>
        </p:nvSpPr>
        <p:spPr/>
        <p:txBody>
          <a:bodyPr/>
          <a:lstStyle/>
          <a:p>
            <a:pPr>
              <a:defRPr/>
            </a:pPr>
            <a:fld id="{A126C07F-197D-4C71-9C57-5BCA7895808A}" type="slidenum">
              <a:rPr lang="en-US" smtClean="0"/>
              <a:pPr>
                <a:defRPr/>
              </a:pPr>
              <a:t>1</a:t>
            </a:fld>
            <a:endParaRPr lang="en-US" dirty="0"/>
          </a:p>
        </p:txBody>
      </p:sp>
    </p:spTree>
    <p:extLst>
      <p:ext uri="{BB962C8B-B14F-4D97-AF65-F5344CB8AC3E}">
        <p14:creationId xmlns:p14="http://schemas.microsoft.com/office/powerpoint/2010/main" val="1590548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931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ACACA09-0F92-4531-9513-6439D4F1DA5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23293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3TC, lamivudine; DOR, doravirine; EFV, efavirenz; FTC, emtricitabine; TDF, tenofovir disoproxil fumarate.</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082546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3TC, lamivudine; AE, adverse event; DOR, doravirine; TDF, tenofovir disoproxil fumarate.</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9465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3TC, lamivudine; DOR, doravirine; HDL-C, high-density lipoprotein cholesterol; IQR, interquartile range; LDL-C, low-density lipoprotein cholesterol; TDF, tenofovir disoproxil fumarate.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72649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800" i="1" dirty="0"/>
              <a:t>3TC, lamivudine; ART, antiretroviral therapy; DTG, dolutegravir; FTC; emtricitabine; HBV, hepatitis B virus; HCV, hepatitis C virus; </a:t>
            </a:r>
            <a:r>
              <a:rPr lang="en-US" sz="1800" i="1" dirty="0">
                <a:effectLst/>
                <a:latin typeface="Arial" panose="020B0604020202020204" pitchFamily="34" charset="0"/>
                <a:ea typeface="Calibri" panose="020F0502020204030204" pitchFamily="34" charset="0"/>
              </a:rPr>
              <a:t>INSTI, integrase strand transfer inhibitor; </a:t>
            </a:r>
            <a:r>
              <a:rPr lang="en-US" sz="800" i="1" dirty="0"/>
              <a:t>ITT-E, intention-to-treat, exposed; </a:t>
            </a:r>
            <a:r>
              <a:rPr lang="en-US" sz="1800" i="1" dirty="0">
                <a:effectLst/>
                <a:latin typeface="Arial" panose="020B0604020202020204" pitchFamily="34" charset="0"/>
                <a:ea typeface="Calibri" panose="020F0502020204030204" pitchFamily="34" charset="0"/>
              </a:rPr>
              <a:t>NRTI, nucleos(t)ide reverse transcriptase inhibitor; </a:t>
            </a:r>
            <a:r>
              <a:rPr lang="en-US" sz="800" i="1" dirty="0"/>
              <a:t>TAF, tenofovir alafenamide; TDF, tenofovir disoproxil; VF, virologic failure.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016268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3TC, lamivudine;</a:t>
            </a:r>
            <a:r>
              <a:rPr lang="en-US" sz="1000" i="1" kern="1200" dirty="0">
                <a:solidFill>
                  <a:schemeClr val="tx1"/>
                </a:solidFill>
                <a:effectLst/>
                <a:latin typeface="Arial" charset="0"/>
                <a:ea typeface="+mn-ea"/>
                <a:cs typeface="+mn-cs"/>
              </a:rPr>
              <a:t> ART, antiretroviral therapy;</a:t>
            </a:r>
            <a:r>
              <a:rPr lang="en-US" i="1" dirty="0"/>
              <a:t> BL, baseline; DTG, dolutegravir; HDL, high-density lipoprotein; HOMA-IR, Homeostatic Model Assessment for Insulin Resistance; LDL, low-density lipoprotein; TAF, tenofovir alafenamide; TC, total cholesterol; TG, triglycerides.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294530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3TC, lamivudine; DTG, dolutegravir; ART, antiretroviral therapy; </a:t>
            </a:r>
            <a:r>
              <a:rPr lang="en-US" sz="1200" i="1" dirty="0"/>
              <a:t>HBV, hepatitis B virus; HCV, hepatitis C virus; INSTI, </a:t>
            </a:r>
            <a:r>
              <a:rPr lang="en-US" sz="1200" b="0" i="1" dirty="0">
                <a:solidFill>
                  <a:srgbClr val="202124"/>
                </a:solidFill>
                <a:effectLst/>
                <a:latin typeface="Roboto" panose="02000000000000000000" pitchFamily="2" charset="0"/>
              </a:rPr>
              <a:t>i</a:t>
            </a:r>
            <a:r>
              <a:rPr lang="en-US" b="0" i="1" dirty="0">
                <a:solidFill>
                  <a:srgbClr val="202124"/>
                </a:solidFill>
                <a:effectLst/>
                <a:latin typeface="Roboto" panose="02000000000000000000" pitchFamily="2" charset="0"/>
              </a:rPr>
              <a:t>ntegrase strand transfer inhibitor;</a:t>
            </a:r>
            <a:r>
              <a:rPr lang="en-US" sz="1200" i="1" dirty="0"/>
              <a:t> ITT-E, intent to treat, exposed; NNRTI, non</a:t>
            </a:r>
            <a:r>
              <a:rPr lang="en-US" sz="1200" b="0" i="1" dirty="0">
                <a:solidFill>
                  <a:srgbClr val="4D5156"/>
                </a:solidFill>
                <a:effectLst/>
                <a:latin typeface="Roboto" panose="02000000000000000000" pitchFamily="2" charset="0"/>
              </a:rPr>
              <a:t>n</a:t>
            </a:r>
            <a:r>
              <a:rPr lang="en-US" b="0" i="1" dirty="0">
                <a:solidFill>
                  <a:srgbClr val="4D5156"/>
                </a:solidFill>
                <a:effectLst/>
                <a:latin typeface="Roboto" panose="02000000000000000000" pitchFamily="2" charset="0"/>
              </a:rPr>
              <a:t>ucleos(t)ide reverse transcriptase inhibitor; </a:t>
            </a:r>
            <a:r>
              <a:rPr lang="en-US" sz="1200" i="1" dirty="0"/>
              <a:t>NRTI, </a:t>
            </a:r>
            <a:r>
              <a:rPr lang="en-US" sz="1200" b="0" i="1" dirty="0">
                <a:solidFill>
                  <a:srgbClr val="4D5156"/>
                </a:solidFill>
                <a:effectLst/>
                <a:latin typeface="Roboto" panose="02000000000000000000" pitchFamily="2" charset="0"/>
              </a:rPr>
              <a:t>n</a:t>
            </a:r>
            <a:r>
              <a:rPr lang="en-US" b="0" i="1" dirty="0">
                <a:solidFill>
                  <a:srgbClr val="4D5156"/>
                </a:solidFill>
                <a:effectLst/>
                <a:latin typeface="Roboto" panose="02000000000000000000" pitchFamily="2" charset="0"/>
              </a:rPr>
              <a:t>ucleos(t)ide reverse transcriptase inhibitor; PI, protease inhibitor; </a:t>
            </a:r>
            <a:r>
              <a:rPr lang="en-US" sz="1200" i="1" dirty="0"/>
              <a:t>PWH, people with HIV; VF, virologic failure.</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283110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kern="1200" dirty="0">
                <a:solidFill>
                  <a:schemeClr val="tx1"/>
                </a:solidFill>
                <a:effectLst/>
                <a:latin typeface="Arial" charset="0"/>
                <a:ea typeface="+mn-ea"/>
                <a:cs typeface="+mn-cs"/>
              </a:rPr>
              <a:t>3TC, lamivudine; AE, adverse event; ART, antiretroviral therapy; DTG, dolutegravir; eGFR, estimated glomerular filtration rate.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278274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ART, antiretroviral therapy; BIC, bictegravir; CNS, central nervous system; COBI, cobicistat; CV, cardiovascular; </a:t>
            </a:r>
            <a:r>
              <a:rPr lang="en-US" sz="1000" i="1" kern="1200" dirty="0">
                <a:solidFill>
                  <a:schemeClr val="tx1"/>
                </a:solidFill>
                <a:effectLst/>
                <a:latin typeface="Arial" charset="0"/>
                <a:ea typeface="+mn-ea"/>
                <a:cs typeface="+mn-cs"/>
              </a:rPr>
              <a:t>eGFR, estimated glomerular filtration rate; </a:t>
            </a:r>
            <a:r>
              <a:rPr lang="en-US" i="1" dirty="0"/>
              <a:t>EVG, elvitegravir; FTC, emtricitabine; GI, gastrointestinal; TAF, tenofovir alafenamide</a:t>
            </a:r>
          </a:p>
        </p:txBody>
      </p:sp>
      <p:sp>
        <p:nvSpPr>
          <p:cNvPr id="4" name="Slide Number Placeholder 3"/>
          <p:cNvSpPr>
            <a:spLocks noGrp="1"/>
          </p:cNvSpPr>
          <p:nvPr>
            <p:ph type="sldNum" sz="quarter" idx="5"/>
          </p:nvPr>
        </p:nvSpPr>
        <p:spPr/>
        <p:txBody>
          <a:bodyPr/>
          <a:lstStyle/>
          <a:p>
            <a:pPr>
              <a:defRPr/>
            </a:pPr>
            <a:fld id="{A126C07F-197D-4C71-9C57-5BCA7895808A}" type="slidenum">
              <a:rPr lang="en-US" smtClean="0"/>
              <a:pPr>
                <a:defRPr/>
              </a:pPr>
              <a:t>11</a:t>
            </a:fld>
            <a:endParaRPr lang="en-US" dirty="0"/>
          </a:p>
        </p:txBody>
      </p:sp>
    </p:spTree>
    <p:extLst>
      <p:ext uri="{BB962C8B-B14F-4D97-AF65-F5344CB8AC3E}">
        <p14:creationId xmlns:p14="http://schemas.microsoft.com/office/powerpoint/2010/main" val="27204180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i="1" dirty="0"/>
              <a:t>β</a:t>
            </a:r>
            <a:r>
              <a:rPr lang="en-US" i="1" dirty="0"/>
              <a:t>2m, beta-2-macroglobulin; Cr, creatinine; RBP, retinol-binding protein; </a:t>
            </a:r>
          </a:p>
        </p:txBody>
      </p:sp>
      <p:sp>
        <p:nvSpPr>
          <p:cNvPr id="4" name="Slide Number Placeholder 3"/>
          <p:cNvSpPr>
            <a:spLocks noGrp="1"/>
          </p:cNvSpPr>
          <p:nvPr>
            <p:ph type="sldNum" sz="quarter" idx="5"/>
          </p:nvPr>
        </p:nvSpPr>
        <p:spPr/>
        <p:txBody>
          <a:bodyPr/>
          <a:lstStyle/>
          <a:p>
            <a:pPr>
              <a:defRPr/>
            </a:pPr>
            <a:fld id="{A126C07F-197D-4C71-9C57-5BCA7895808A}" type="slidenum">
              <a:rPr lang="en-US" smtClean="0"/>
              <a:pPr>
                <a:defRPr/>
              </a:pPr>
              <a:t>12</a:t>
            </a:fld>
            <a:endParaRPr lang="en-US" dirty="0"/>
          </a:p>
        </p:txBody>
      </p:sp>
    </p:spTree>
    <p:extLst>
      <p:ext uri="{BB962C8B-B14F-4D97-AF65-F5344CB8AC3E}">
        <p14:creationId xmlns:p14="http://schemas.microsoft.com/office/powerpoint/2010/main" val="39706332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i="1" dirty="0">
                <a:effectLst/>
                <a:latin typeface="Arial" panose="020B0604020202020204" pitchFamily="34" charset="0"/>
                <a:ea typeface="Calibri" panose="020F0502020204030204" pitchFamily="34" charset="0"/>
              </a:rPr>
              <a:t>DM, diabetes mellitus; INSTI, integrase strand transfer inhibitor; IR, insulin resistance; PWH, people with HIV.</a:t>
            </a:r>
            <a:endParaRPr lang="en-US" dirty="0"/>
          </a:p>
        </p:txBody>
      </p:sp>
      <p:sp>
        <p:nvSpPr>
          <p:cNvPr id="4" name="Slide Number Placeholder 3"/>
          <p:cNvSpPr>
            <a:spLocks noGrp="1"/>
          </p:cNvSpPr>
          <p:nvPr>
            <p:ph type="sldNum" sz="quarter" idx="5"/>
          </p:nvPr>
        </p:nvSpPr>
        <p:spPr/>
        <p:txBody>
          <a:bodyPr/>
          <a:lstStyle/>
          <a:p>
            <a:pPr>
              <a:defRPr/>
            </a:pPr>
            <a:fld id="{A126C07F-197D-4C71-9C57-5BCA7895808A}" type="slidenum">
              <a:rPr lang="en-US" smtClean="0"/>
              <a:pPr>
                <a:defRPr/>
              </a:pPr>
              <a:t>13</a:t>
            </a:fld>
            <a:endParaRPr lang="en-US" dirty="0"/>
          </a:p>
        </p:txBody>
      </p:sp>
    </p:spTree>
    <p:extLst>
      <p:ext uri="{BB962C8B-B14F-4D97-AF65-F5344CB8AC3E}">
        <p14:creationId xmlns:p14="http://schemas.microsoft.com/office/powerpoint/2010/main" val="38375563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i="1" dirty="0">
                <a:effectLst/>
                <a:latin typeface="Arial" panose="020B0604020202020204" pitchFamily="34" charset="0"/>
                <a:ea typeface="Calibri" panose="020F0502020204030204" pitchFamily="34" charset="0"/>
              </a:rPr>
              <a:t>CVD, cardiovascular disease; INSTI, integrase strand transfer inhibitor; </a:t>
            </a:r>
            <a:r>
              <a:rPr lang="en-US" i="1" dirty="0"/>
              <a:t>IR, insulin resistance.</a:t>
            </a:r>
            <a:endParaRPr lang="en-US" dirty="0"/>
          </a:p>
        </p:txBody>
      </p:sp>
      <p:sp>
        <p:nvSpPr>
          <p:cNvPr id="4" name="Slide Number Placeholder 3"/>
          <p:cNvSpPr>
            <a:spLocks noGrp="1"/>
          </p:cNvSpPr>
          <p:nvPr>
            <p:ph type="sldNum" sz="quarter" idx="5"/>
          </p:nvPr>
        </p:nvSpPr>
        <p:spPr/>
        <p:txBody>
          <a:bodyPr/>
          <a:lstStyle/>
          <a:p>
            <a:pPr>
              <a:defRPr/>
            </a:pPr>
            <a:fld id="{A126C07F-197D-4C71-9C57-5BCA7895808A}" type="slidenum">
              <a:rPr lang="en-US" smtClean="0"/>
              <a:pPr>
                <a:defRPr/>
              </a:pPr>
              <a:t>14</a:t>
            </a:fld>
            <a:endParaRPr lang="en-US" dirty="0"/>
          </a:p>
        </p:txBody>
      </p:sp>
    </p:spTree>
    <p:extLst>
      <p:ext uri="{BB962C8B-B14F-4D97-AF65-F5344CB8AC3E}">
        <p14:creationId xmlns:p14="http://schemas.microsoft.com/office/powerpoint/2010/main" val="22359848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i="1" dirty="0">
                <a:effectLst/>
                <a:latin typeface="Arial" panose="020B0604020202020204" pitchFamily="34" charset="0"/>
                <a:ea typeface="Calibri" panose="020F0502020204030204" pitchFamily="34" charset="0"/>
              </a:rPr>
              <a:t>CVD, cardiovascular disease; INSTI, integrase strand transfer inhibitor; </a:t>
            </a:r>
            <a:r>
              <a:rPr lang="en-US" i="1" dirty="0"/>
              <a:t>IR, insulin resistance; PWH, people with HIV.</a:t>
            </a:r>
          </a:p>
        </p:txBody>
      </p:sp>
      <p:sp>
        <p:nvSpPr>
          <p:cNvPr id="4" name="Slide Number Placeholder 3"/>
          <p:cNvSpPr>
            <a:spLocks noGrp="1"/>
          </p:cNvSpPr>
          <p:nvPr>
            <p:ph type="sldNum" sz="quarter" idx="5"/>
          </p:nvPr>
        </p:nvSpPr>
        <p:spPr/>
        <p:txBody>
          <a:bodyPr/>
          <a:lstStyle/>
          <a:p>
            <a:pPr>
              <a:defRPr/>
            </a:pPr>
            <a:fld id="{A126C07F-197D-4C71-9C57-5BCA7895808A}" type="slidenum">
              <a:rPr lang="en-US" smtClean="0"/>
              <a:pPr>
                <a:defRPr/>
              </a:pPr>
              <a:t>15</a:t>
            </a:fld>
            <a:endParaRPr lang="en-US" dirty="0"/>
          </a:p>
        </p:txBody>
      </p:sp>
    </p:spTree>
    <p:extLst>
      <p:ext uri="{BB962C8B-B14F-4D97-AF65-F5344CB8AC3E}">
        <p14:creationId xmlns:p14="http://schemas.microsoft.com/office/powerpoint/2010/main" val="1753686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3TC, lamivudine; ARV, </a:t>
            </a:r>
            <a:r>
              <a:rPr lang="en-US" sz="1200" i="1" kern="1200" dirty="0">
                <a:solidFill>
                  <a:schemeClr val="tx1"/>
                </a:solidFill>
                <a:effectLst/>
                <a:latin typeface="Arial" charset="0"/>
                <a:ea typeface="+mn-ea"/>
                <a:cs typeface="+mn-cs"/>
              </a:rPr>
              <a:t>antiretroviral</a:t>
            </a:r>
            <a:r>
              <a:rPr lang="en-US" i="1" dirty="0">
                <a:effectLst/>
              </a:rPr>
              <a:t>; </a:t>
            </a:r>
            <a:r>
              <a:rPr lang="en-US" i="1" dirty="0"/>
              <a:t>BL, baseline; DOR, doravirine; HBV, hepatitis B virus; HCV, hepatitis C virus; ISL, islatravir; TDF, tenofovir disoproxil fumarate; VF, virologic failure.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283110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3TC, lamivudine; BMD, bone mineral density; DOR, doravirine; ISL, islatravir; TDF, tenofovir disoproxil fumarate.</a:t>
            </a:r>
          </a:p>
        </p:txBody>
      </p:sp>
      <p:sp>
        <p:nvSpPr>
          <p:cNvPr id="4" name="Slide Number Placeholder 3"/>
          <p:cNvSpPr>
            <a:spLocks noGrp="1"/>
          </p:cNvSpPr>
          <p:nvPr>
            <p:ph type="sldNum" sz="quarter" idx="5"/>
          </p:nvPr>
        </p:nvSpPr>
        <p:spPr/>
        <p:txBody>
          <a:bodyPr/>
          <a:lstStyle/>
          <a:p>
            <a:pPr>
              <a:defRPr/>
            </a:pPr>
            <a:fld id="{A126C07F-197D-4C71-9C57-5BCA7895808A}" type="slidenum">
              <a:rPr lang="en-US" smtClean="0"/>
              <a:pPr>
                <a:defRPr/>
              </a:pPr>
              <a:t>17</a:t>
            </a:fld>
            <a:endParaRPr lang="en-US" dirty="0"/>
          </a:p>
        </p:txBody>
      </p:sp>
    </p:spTree>
    <p:extLst>
      <p:ext uri="{BB962C8B-B14F-4D97-AF65-F5344CB8AC3E}">
        <p14:creationId xmlns:p14="http://schemas.microsoft.com/office/powerpoint/2010/main" val="1415365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i="1" dirty="0"/>
              <a:t>3TC, lamivudine; DOR, doravirine; ISL, islatravir; TDF, tenofovir disoproxil fumarate.</a:t>
            </a:r>
          </a:p>
          <a:p>
            <a:endParaRPr lang="en-US" dirty="0"/>
          </a:p>
        </p:txBody>
      </p:sp>
      <p:sp>
        <p:nvSpPr>
          <p:cNvPr id="4" name="Slide Number Placeholder 3"/>
          <p:cNvSpPr>
            <a:spLocks noGrp="1"/>
          </p:cNvSpPr>
          <p:nvPr>
            <p:ph type="sldNum" sz="quarter" idx="5"/>
          </p:nvPr>
        </p:nvSpPr>
        <p:spPr/>
        <p:txBody>
          <a:bodyPr/>
          <a:lstStyle/>
          <a:p>
            <a:pPr>
              <a:defRPr/>
            </a:pPr>
            <a:fld id="{A126C07F-197D-4C71-9C57-5BCA7895808A}" type="slidenum">
              <a:rPr lang="en-US" smtClean="0"/>
              <a:pPr>
                <a:defRPr/>
              </a:pPr>
              <a:t>18</a:t>
            </a:fld>
            <a:endParaRPr lang="en-US" dirty="0"/>
          </a:p>
        </p:txBody>
      </p:sp>
    </p:spTree>
    <p:extLst>
      <p:ext uri="{BB962C8B-B14F-4D97-AF65-F5344CB8AC3E}">
        <p14:creationId xmlns:p14="http://schemas.microsoft.com/office/powerpoint/2010/main" val="39954428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i="1" dirty="0"/>
              <a:t>3TC, lamivudine; BMD, bone mineral density; DOR, doravirine; HDL-C, high-density lipoprotein cholesterol; ISL, islatravir; LDL-C, low-density lipoprotein cholesterol; TDF, tenofovir disoproxil fumarate.</a:t>
            </a:r>
          </a:p>
          <a:p>
            <a:endParaRPr lang="en-US" dirty="0"/>
          </a:p>
        </p:txBody>
      </p:sp>
      <p:sp>
        <p:nvSpPr>
          <p:cNvPr id="4" name="Slide Number Placeholder 3"/>
          <p:cNvSpPr>
            <a:spLocks noGrp="1"/>
          </p:cNvSpPr>
          <p:nvPr>
            <p:ph type="sldNum" sz="quarter" idx="5"/>
          </p:nvPr>
        </p:nvSpPr>
        <p:spPr/>
        <p:txBody>
          <a:bodyPr/>
          <a:lstStyle/>
          <a:p>
            <a:pPr>
              <a:defRPr/>
            </a:pPr>
            <a:fld id="{A126C07F-197D-4C71-9C57-5BCA7895808A}" type="slidenum">
              <a:rPr lang="en-US" smtClean="0"/>
              <a:pPr>
                <a:defRPr/>
              </a:pPr>
              <a:t>19</a:t>
            </a:fld>
            <a:endParaRPr lang="en-US" dirty="0"/>
          </a:p>
        </p:txBody>
      </p:sp>
    </p:spTree>
    <p:extLst>
      <p:ext uri="{BB962C8B-B14F-4D97-AF65-F5344CB8AC3E}">
        <p14:creationId xmlns:p14="http://schemas.microsoft.com/office/powerpoint/2010/main" val="4974314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3TC, lamivudine; ABC, abacavir; </a:t>
            </a:r>
            <a:r>
              <a:rPr lang="en-US" sz="1200" i="1" kern="1200" dirty="0">
                <a:solidFill>
                  <a:schemeClr val="tx1"/>
                </a:solidFill>
                <a:effectLst/>
                <a:latin typeface="Arial" charset="0"/>
                <a:ea typeface="+mn-ea"/>
                <a:cs typeface="+mn-cs"/>
              </a:rPr>
              <a:t>CAB, cabotegravir; DTG, dolutegravir; </a:t>
            </a:r>
            <a:r>
              <a:rPr lang="en-US" i="1" dirty="0"/>
              <a:t>HBsAg, hepatitis B surface antigen; LA, long-acting; RAM, resistance associated mutation; </a:t>
            </a:r>
            <a:r>
              <a:rPr lang="en-US" sz="1200" i="1" kern="1200" dirty="0">
                <a:solidFill>
                  <a:schemeClr val="tx1"/>
                </a:solidFill>
                <a:effectLst/>
                <a:latin typeface="Arial" charset="0"/>
                <a:ea typeface="+mn-ea"/>
                <a:cs typeface="+mn-cs"/>
              </a:rPr>
              <a:t>RPV, rilpivirine.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520476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CAB, cabotegravir; ISR, injection-site reaction; LA, long-acting; RPV, rilpivirine.</a:t>
            </a:r>
          </a:p>
        </p:txBody>
      </p:sp>
      <p:sp>
        <p:nvSpPr>
          <p:cNvPr id="4" name="Slide Number Placeholder 3"/>
          <p:cNvSpPr>
            <a:spLocks noGrp="1"/>
          </p:cNvSpPr>
          <p:nvPr>
            <p:ph type="sldNum" sz="quarter" idx="5"/>
          </p:nvPr>
        </p:nvSpPr>
        <p:spPr/>
        <p:txBody>
          <a:bodyPr/>
          <a:lstStyle/>
          <a:p>
            <a:pPr>
              <a:defRPr/>
            </a:pPr>
            <a:fld id="{A126C07F-197D-4C71-9C57-5BCA7895808A}" type="slidenum">
              <a:rPr lang="en-US" smtClean="0"/>
              <a:pPr>
                <a:defRPr/>
              </a:pPr>
              <a:t>21</a:t>
            </a:fld>
            <a:endParaRPr lang="en-US" dirty="0"/>
          </a:p>
        </p:txBody>
      </p:sp>
    </p:spTree>
    <p:extLst>
      <p:ext uri="{BB962C8B-B14F-4D97-AF65-F5344CB8AC3E}">
        <p14:creationId xmlns:p14="http://schemas.microsoft.com/office/powerpoint/2010/main" val="100781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dirty="0">
                <a:latin typeface="Arial" panose="020B0604020202020204" pitchFamily="34" charset="0"/>
              </a:rPr>
              <a:t>ART, antiretroviral therapy</a:t>
            </a:r>
          </a:p>
        </p:txBody>
      </p:sp>
    </p:spTree>
    <p:extLst>
      <p:ext uri="{BB962C8B-B14F-4D97-AF65-F5344CB8AC3E}">
        <p14:creationId xmlns:p14="http://schemas.microsoft.com/office/powerpoint/2010/main" val="24257349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5" name="image4.png"/>
          <p:cNvPicPr>
            <a:picLocks noChangeAspect="1"/>
          </p:cNvPicPr>
          <p:nvPr/>
        </p:nvPicPr>
        <p:blipFill>
          <a:blip r:embed="rId2"/>
          <a:stretch>
            <a:fillRect/>
          </a:stretch>
        </p:blipFill>
        <p:spPr>
          <a:xfrm>
            <a:off x="2116" y="4056062"/>
            <a:ext cx="12170835" cy="203202"/>
          </a:xfrm>
          <a:prstGeom prst="rect">
            <a:avLst/>
          </a:prstGeom>
          <a:ln w="12700">
            <a:miter lim="400000"/>
          </a:ln>
        </p:spPr>
      </p:pic>
      <p:pic>
        <p:nvPicPr>
          <p:cNvPr id="17" name="image5.png"/>
          <p:cNvPicPr>
            <a:picLocks noChangeAspect="1"/>
          </p:cNvPicPr>
          <p:nvPr/>
        </p:nvPicPr>
        <p:blipFill>
          <a:blip r:embed="rId3"/>
          <a:stretch>
            <a:fillRect/>
          </a:stretch>
        </p:blipFill>
        <p:spPr>
          <a:xfrm>
            <a:off x="2117" y="4210050"/>
            <a:ext cx="12192001" cy="82550"/>
          </a:xfrm>
          <a:prstGeom prst="rect">
            <a:avLst/>
          </a:prstGeom>
          <a:ln w="12700">
            <a:miter lim="400000"/>
          </a:ln>
        </p:spPr>
      </p:pic>
      <p:sp>
        <p:nvSpPr>
          <p:cNvPr id="19" name="Shape 19"/>
          <p:cNvSpPr>
            <a:spLocks noGrp="1"/>
          </p:cNvSpPr>
          <p:nvPr>
            <p:ph type="title"/>
          </p:nvPr>
        </p:nvSpPr>
        <p:spPr>
          <a:xfrm>
            <a:off x="272919" y="2606750"/>
            <a:ext cx="11329260" cy="1449117"/>
          </a:xfrm>
          <a:prstGeom prst="rect">
            <a:avLst/>
          </a:prstGeom>
          <a:extLst>
            <a:ext uri="{C572A759-6A51-4108-AA02-DFA0A04FC94B}">
              <ma14:wrappingTextBoxFlag xmlns="" xmlns:ma14="http://schemas.microsoft.com/office/mac/drawingml/2011/main" val="1"/>
            </a:ext>
          </a:extLst>
        </p:spPr>
        <p:txBody>
          <a:bodyPr anchor="b">
            <a:normAutofit/>
          </a:bodyPr>
          <a:lstStyle>
            <a:lvl1pPr>
              <a:defRPr sz="4400">
                <a:solidFill>
                  <a:srgbClr val="1E2171"/>
                </a:solidFill>
                <a:latin typeface="Arial"/>
                <a:ea typeface="Arial"/>
                <a:cs typeface="Arial"/>
                <a:sym typeface="Arial"/>
              </a:defRPr>
            </a:lvl1pPr>
          </a:lstStyle>
          <a:p>
            <a:r>
              <a:rPr lang="en-US" noProof="0"/>
              <a:t>Click to edit Master title style</a:t>
            </a:r>
          </a:p>
        </p:txBody>
      </p:sp>
      <p:sp>
        <p:nvSpPr>
          <p:cNvPr id="20" name="Shape 20"/>
          <p:cNvSpPr>
            <a:spLocks noGrp="1"/>
          </p:cNvSpPr>
          <p:nvPr>
            <p:ph type="body" sz="quarter" idx="1" hasCustomPrompt="1"/>
          </p:nvPr>
        </p:nvSpPr>
        <p:spPr>
          <a:xfrm>
            <a:off x="272918" y="4412531"/>
            <a:ext cx="9144000" cy="431628"/>
          </a:xfrm>
          <a:prstGeom prst="rect">
            <a:avLst/>
          </a:prstGeom>
          <a:extLst>
            <a:ext uri="{C572A759-6A51-4108-AA02-DFA0A04FC94B}">
              <ma14:wrappingTextBoxFlag xmlns="" xmlns:ma14="http://schemas.microsoft.com/office/mac/drawingml/2011/main" val="1"/>
            </a:ext>
          </a:extLst>
        </p:spPr>
        <p:txBody>
          <a:bodyPr>
            <a:normAutofit/>
          </a:bodyPr>
          <a:lstStyle>
            <a:lvl1pPr marL="0" indent="0">
              <a:buSzTx/>
              <a:buFontTx/>
              <a:buNone/>
              <a:defRPr sz="2000">
                <a:solidFill>
                  <a:srgbClr val="1E2171"/>
                </a:solidFill>
                <a:latin typeface="Arial"/>
                <a:ea typeface="Arial"/>
                <a:cs typeface="Arial"/>
                <a:sym typeface="Arial"/>
              </a:defRPr>
            </a:lvl1pPr>
          </a:lstStyle>
          <a:p>
            <a:r>
              <a:rPr lang="en-US" noProof="0"/>
              <a:t>Click to edit Master subtitle style</a:t>
            </a:r>
          </a:p>
        </p:txBody>
      </p:sp>
    </p:spTree>
    <p:extLst>
      <p:ext uri="{BB962C8B-B14F-4D97-AF65-F5344CB8AC3E}">
        <p14:creationId xmlns:p14="http://schemas.microsoft.com/office/powerpoint/2010/main" val="19533851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2" name="Shape 32"/>
          <p:cNvSpPr>
            <a:spLocks noGrp="1"/>
          </p:cNvSpPr>
          <p:nvPr>
            <p:ph type="title"/>
          </p:nvPr>
        </p:nvSpPr>
        <p:spPr>
          <a:xfrm>
            <a:off x="272918" y="190502"/>
            <a:ext cx="11734800" cy="838198"/>
          </a:xfrm>
          <a:prstGeom prst="rect">
            <a:avLst/>
          </a:prstGeom>
          <a:extLst>
            <a:ext uri="{C572A759-6A51-4108-AA02-DFA0A04FC94B}">
              <ma14:wrappingTextBoxFlag xmlns="" xmlns:ma14="http://schemas.microsoft.com/office/mac/drawingml/2011/main" val="1"/>
            </a:ext>
          </a:extLst>
        </p:spPr>
        <p:txBody>
          <a:bodyPr anchor="b">
            <a:noAutofit/>
          </a:bodyPr>
          <a:lstStyle>
            <a:lvl1pPr>
              <a:defRPr sz="3200">
                <a:solidFill>
                  <a:schemeClr val="tx1"/>
                </a:solidFill>
                <a:latin typeface="Arial"/>
                <a:ea typeface="Arial"/>
                <a:cs typeface="Arial"/>
                <a:sym typeface="Arial"/>
              </a:defRPr>
            </a:lvl1pPr>
          </a:lstStyle>
          <a:p>
            <a:r>
              <a:rPr lang="en-US" noProof="0" dirty="0"/>
              <a:t>Click to edit Master title style</a:t>
            </a:r>
          </a:p>
        </p:txBody>
      </p:sp>
      <p:sp>
        <p:nvSpPr>
          <p:cNvPr id="3" name="Content Placeholder 2"/>
          <p:cNvSpPr>
            <a:spLocks noGrp="1"/>
          </p:cNvSpPr>
          <p:nvPr>
            <p:ph sz="quarter" idx="10"/>
          </p:nvPr>
        </p:nvSpPr>
        <p:spPr>
          <a:xfrm>
            <a:off x="272918" y="1447800"/>
            <a:ext cx="11652382" cy="4845050"/>
          </a:xfrm>
          <a:prstGeom prst="rect">
            <a:avLst/>
          </a:prstGeom>
        </p:spPr>
        <p:txBody>
          <a:bodyPr/>
          <a:lstStyle>
            <a:lvl1pPr marL="173736" indent="-173736">
              <a:lnSpc>
                <a:spcPct val="100000"/>
              </a:lnSpc>
              <a:spcBef>
                <a:spcPts val="1200"/>
              </a:spcBef>
              <a:buClr>
                <a:schemeClr val="bg1">
                  <a:lumMod val="65000"/>
                </a:schemeClr>
              </a:buClr>
              <a:buSzPct val="90000"/>
              <a:defRPr sz="2000"/>
            </a:lvl1pPr>
            <a:lvl2pPr marL="457200" indent="-228600">
              <a:lnSpc>
                <a:spcPct val="100000"/>
              </a:lnSpc>
              <a:spcBef>
                <a:spcPts val="1200"/>
              </a:spcBef>
              <a:buClr>
                <a:schemeClr val="bg1">
                  <a:lumMod val="65000"/>
                </a:schemeClr>
              </a:buClr>
              <a:buSzPct val="90000"/>
              <a:buFont typeface="Arial" panose="020B0604020202020204" pitchFamily="34" charset="0"/>
              <a:buChar char="–"/>
              <a:defRPr sz="1800"/>
            </a:lvl2pPr>
            <a:lvl3pPr marL="630936" indent="-173736">
              <a:lnSpc>
                <a:spcPct val="100000"/>
              </a:lnSpc>
              <a:spcBef>
                <a:spcPts val="1200"/>
              </a:spcBef>
              <a:buClr>
                <a:schemeClr val="bg1">
                  <a:lumMod val="65000"/>
                </a:schemeClr>
              </a:buClr>
              <a:buSzPct val="90000"/>
              <a:defRPr sz="1600"/>
            </a:lvl3pPr>
            <a:lvl4pPr marL="859536" indent="-173736">
              <a:lnSpc>
                <a:spcPct val="100000"/>
              </a:lnSpc>
              <a:spcBef>
                <a:spcPts val="1200"/>
              </a:spcBef>
              <a:buClr>
                <a:schemeClr val="bg1">
                  <a:lumMod val="65000"/>
                </a:schemeClr>
              </a:buClr>
              <a:buSzPct val="90000"/>
              <a:buFont typeface="Arial" panose="020B0604020202020204" pitchFamily="34" charset="0"/>
              <a:buChar char="–"/>
              <a:defRPr sz="1400"/>
            </a:lvl4pPr>
            <a:lvl5pPr marL="969264" indent="-164592">
              <a:lnSpc>
                <a:spcPct val="100000"/>
              </a:lnSpc>
              <a:spcBef>
                <a:spcPts val="1200"/>
              </a:spcBef>
              <a:buClr>
                <a:schemeClr val="bg1">
                  <a:lumMod val="65000"/>
                </a:schemeClr>
              </a:buClr>
              <a:buSzPct val="90000"/>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pic>
        <p:nvPicPr>
          <p:cNvPr id="12" name="image2.png">
            <a:extLst>
              <a:ext uri="{FF2B5EF4-FFF2-40B4-BE49-F238E27FC236}">
                <a16:creationId xmlns:a16="http://schemas.microsoft.com/office/drawing/2014/main" id="{D693D800-BC68-4E75-A238-260E63F98966}"/>
              </a:ext>
            </a:extLst>
          </p:cNvPr>
          <p:cNvPicPr preferRelativeResize="0">
            <a:picLocks/>
          </p:cNvPicPr>
          <p:nvPr userDrawn="1"/>
        </p:nvPicPr>
        <p:blipFill rotWithShape="1">
          <a:blip r:embed="rId2"/>
          <a:srcRect t="86930"/>
          <a:stretch/>
        </p:blipFill>
        <p:spPr>
          <a:xfrm>
            <a:off x="-717" y="1057080"/>
            <a:ext cx="12192000" cy="45720"/>
          </a:xfrm>
          <a:prstGeom prst="rect">
            <a:avLst/>
          </a:prstGeom>
          <a:ln w="12700">
            <a:miter lim="400000"/>
          </a:ln>
        </p:spPr>
      </p:pic>
      <p:cxnSp>
        <p:nvCxnSpPr>
          <p:cNvPr id="13" name="Straight Connector 12">
            <a:extLst>
              <a:ext uri="{FF2B5EF4-FFF2-40B4-BE49-F238E27FC236}">
                <a16:creationId xmlns:a16="http://schemas.microsoft.com/office/drawing/2014/main" id="{46209F44-E0D0-40B0-8412-A002E9259D85}"/>
              </a:ext>
            </a:extLst>
          </p:cNvPr>
          <p:cNvCxnSpPr/>
          <p:nvPr userDrawn="1"/>
        </p:nvCxnSpPr>
        <p:spPr>
          <a:xfrm>
            <a:off x="717" y="1057013"/>
            <a:ext cx="12252960" cy="0"/>
          </a:xfrm>
          <a:prstGeom prst="line">
            <a:avLst/>
          </a:prstGeom>
          <a:noFill/>
          <a:ln w="34925" cap="flat" cmpd="sng" algn="ctr">
            <a:solidFill>
              <a:srgbClr val="6076B4"/>
            </a:solidFill>
            <a:prstDash val="solid"/>
          </a:ln>
          <a:effectLst/>
        </p:spPr>
      </p:cxnSp>
      <p:pic>
        <p:nvPicPr>
          <p:cNvPr id="2" name="image1.png">
            <a:extLst>
              <a:ext uri="{FF2B5EF4-FFF2-40B4-BE49-F238E27FC236}">
                <a16:creationId xmlns:a16="http://schemas.microsoft.com/office/drawing/2014/main" id="{59A27AF6-7295-4DBD-A1BA-B401870B36A6}"/>
              </a:ext>
            </a:extLst>
          </p:cNvPr>
          <p:cNvPicPr>
            <a:picLocks noChangeAspect="1"/>
          </p:cNvPicPr>
          <p:nvPr userDrawn="1"/>
        </p:nvPicPr>
        <p:blipFill>
          <a:blip r:embed="rId3"/>
          <a:stretch>
            <a:fillRect/>
          </a:stretch>
        </p:blipFill>
        <p:spPr>
          <a:xfrm>
            <a:off x="0" y="6834188"/>
            <a:ext cx="12192000" cy="42864"/>
          </a:xfrm>
          <a:prstGeom prst="rect">
            <a:avLst/>
          </a:prstGeom>
          <a:ln w="12700">
            <a:miter lim="400000"/>
          </a:ln>
        </p:spPr>
      </p:pic>
      <p:sp>
        <p:nvSpPr>
          <p:cNvPr id="4" name="Shape 29">
            <a:extLst>
              <a:ext uri="{FF2B5EF4-FFF2-40B4-BE49-F238E27FC236}">
                <a16:creationId xmlns:a16="http://schemas.microsoft.com/office/drawing/2014/main" id="{303B42FC-86C3-4E89-9C7C-22CAD7606A44}"/>
              </a:ext>
            </a:extLst>
          </p:cNvPr>
          <p:cNvSpPr/>
          <p:nvPr userDrawn="1"/>
        </p:nvSpPr>
        <p:spPr>
          <a:xfrm>
            <a:off x="-12700" y="6813550"/>
            <a:ext cx="12200469" cy="0"/>
          </a:xfrm>
          <a:prstGeom prst="line">
            <a:avLst/>
          </a:prstGeom>
          <a:ln w="28575">
            <a:solidFill>
              <a:srgbClr val="57649B"/>
            </a:solidFill>
            <a:miter/>
          </a:ln>
        </p:spPr>
        <p:txBody>
          <a:bodyPr lIns="45718" tIns="45718" rIns="45718" bIns="45718"/>
          <a:lstStyle/>
          <a:p>
            <a:pPr fontAlgn="auto" hangingPunct="0">
              <a:spcBef>
                <a:spcPts val="0"/>
              </a:spcBef>
              <a:spcAft>
                <a:spcPts val="0"/>
              </a:spcAft>
            </a:pPr>
            <a:endParaRPr kern="0" dirty="0">
              <a:solidFill>
                <a:srgbClr val="000000"/>
              </a:solidFill>
              <a:latin typeface="Arial" panose="020B0604020202020204"/>
              <a:cs typeface="Arial" pitchFamily="34" charset="0"/>
              <a:sym typeface="Helvetica"/>
            </a:endParaRPr>
          </a:p>
        </p:txBody>
      </p:sp>
    </p:spTree>
    <p:extLst>
      <p:ext uri="{BB962C8B-B14F-4D97-AF65-F5344CB8AC3E}">
        <p14:creationId xmlns:p14="http://schemas.microsoft.com/office/powerpoint/2010/main" val="3865489892"/>
      </p:ext>
    </p:extLst>
  </p:cSld>
  <p:clrMapOvr>
    <a:masterClrMapping/>
  </p:clrMapOvr>
  <p:extLst>
    <p:ext uri="{DCECCB84-F9BA-43D5-87BE-67443E8EF086}">
      <p15:sldGuideLst xmlns:p15="http://schemas.microsoft.com/office/powerpoint/2012/main">
        <p15:guide id="0" pos="3840" userDrawn="1">
          <p15:clr>
            <a:srgbClr val="A4A3A4"/>
          </p15:clr>
        </p15:guide>
        <p15:guide id="2" orient="horz" pos="4176" userDrawn="1">
          <p15:clr>
            <a:srgbClr val="A4A3A4"/>
          </p15:clr>
        </p15:guide>
        <p15:guide id="3" pos="168" userDrawn="1">
          <p15:clr>
            <a:srgbClr val="A4A3A4"/>
          </p15:clr>
        </p15:guide>
        <p15:guide id="5" orient="horz" pos="576" userDrawn="1">
          <p15:clr>
            <a:srgbClr val="A4A3A4"/>
          </p15:clr>
        </p15:guide>
        <p15:guide id="6" orient="horz" pos="1104" userDrawn="1">
          <p15:clr>
            <a:srgbClr val="A4A3A4"/>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GREEN_INSTRUCTIONAL">
    <p:spTree>
      <p:nvGrpSpPr>
        <p:cNvPr id="1" name=""/>
        <p:cNvGrpSpPr/>
        <p:nvPr/>
      </p:nvGrpSpPr>
      <p:grpSpPr>
        <a:xfrm>
          <a:off x="0" y="0"/>
          <a:ext cx="0" cy="0"/>
          <a:chOff x="0" y="0"/>
          <a:chExt cx="0" cy="0"/>
        </a:xfrm>
      </p:grpSpPr>
      <p:sp>
        <p:nvSpPr>
          <p:cNvPr id="16" name="Content Placeholder 2"/>
          <p:cNvSpPr>
            <a:spLocks noGrp="1"/>
          </p:cNvSpPr>
          <p:nvPr>
            <p:ph sz="quarter" idx="10"/>
          </p:nvPr>
        </p:nvSpPr>
        <p:spPr>
          <a:xfrm>
            <a:off x="272918" y="1447800"/>
            <a:ext cx="11652382" cy="4845050"/>
          </a:xfrm>
          <a:prstGeom prst="rect">
            <a:avLst/>
          </a:prstGeom>
        </p:spPr>
        <p:txBody>
          <a:bodyPr/>
          <a:lstStyle>
            <a:lvl1pPr marL="173736" indent="-173736">
              <a:lnSpc>
                <a:spcPct val="100000"/>
              </a:lnSpc>
              <a:spcBef>
                <a:spcPts val="1200"/>
              </a:spcBef>
              <a:buClr>
                <a:schemeClr val="bg1">
                  <a:lumMod val="65000"/>
                </a:schemeClr>
              </a:buClr>
              <a:buSzPct val="90000"/>
              <a:defRPr sz="2000"/>
            </a:lvl1pPr>
            <a:lvl2pPr marL="457200" indent="-228600">
              <a:lnSpc>
                <a:spcPct val="100000"/>
              </a:lnSpc>
              <a:spcBef>
                <a:spcPts val="1200"/>
              </a:spcBef>
              <a:buClr>
                <a:schemeClr val="bg1">
                  <a:lumMod val="65000"/>
                </a:schemeClr>
              </a:buClr>
              <a:buSzPct val="90000"/>
              <a:buFont typeface="Arial" panose="020B0604020202020204" pitchFamily="34" charset="0"/>
              <a:buChar char="–"/>
              <a:defRPr sz="1800"/>
            </a:lvl2pPr>
            <a:lvl3pPr marL="630936" indent="-173736">
              <a:lnSpc>
                <a:spcPct val="100000"/>
              </a:lnSpc>
              <a:spcBef>
                <a:spcPts val="1200"/>
              </a:spcBef>
              <a:buClr>
                <a:schemeClr val="bg1">
                  <a:lumMod val="65000"/>
                </a:schemeClr>
              </a:buClr>
              <a:buSzPct val="90000"/>
              <a:defRPr sz="1600"/>
            </a:lvl3pPr>
            <a:lvl4pPr marL="859536" indent="-173736">
              <a:lnSpc>
                <a:spcPct val="100000"/>
              </a:lnSpc>
              <a:spcBef>
                <a:spcPts val="1200"/>
              </a:spcBef>
              <a:buClr>
                <a:schemeClr val="bg1">
                  <a:lumMod val="65000"/>
                </a:schemeClr>
              </a:buClr>
              <a:buSzPct val="90000"/>
              <a:buFont typeface="Arial" panose="020B0604020202020204" pitchFamily="34" charset="0"/>
              <a:buChar char="–"/>
              <a:defRPr sz="1400"/>
            </a:lvl4pPr>
            <a:lvl5pPr marL="969264" indent="-164592">
              <a:lnSpc>
                <a:spcPct val="100000"/>
              </a:lnSpc>
              <a:spcBef>
                <a:spcPts val="1200"/>
              </a:spcBef>
              <a:buClr>
                <a:schemeClr val="bg1">
                  <a:lumMod val="65000"/>
                </a:schemeClr>
              </a:buClr>
              <a:buSzPct val="90000"/>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Shape 32"/>
          <p:cNvSpPr>
            <a:spLocks noGrp="1"/>
          </p:cNvSpPr>
          <p:nvPr>
            <p:ph type="title"/>
          </p:nvPr>
        </p:nvSpPr>
        <p:spPr>
          <a:xfrm>
            <a:off x="272918" y="190502"/>
            <a:ext cx="11734800" cy="838198"/>
          </a:xfrm>
          <a:prstGeom prst="rect">
            <a:avLst/>
          </a:prstGeom>
          <a:extLst>
            <a:ext uri="{C572A759-6A51-4108-AA02-DFA0A04FC94B}">
              <ma14:wrappingTextBoxFlag xmlns="" xmlns:ma14="http://schemas.microsoft.com/office/mac/drawingml/2011/main" val="1"/>
            </a:ext>
          </a:extLst>
        </p:spPr>
        <p:txBody>
          <a:bodyPr anchor="b">
            <a:noAutofit/>
          </a:bodyPr>
          <a:lstStyle>
            <a:lvl1pPr>
              <a:defRPr sz="3200">
                <a:solidFill>
                  <a:schemeClr val="tx1"/>
                </a:solidFill>
                <a:latin typeface="Arial"/>
                <a:ea typeface="Arial"/>
                <a:cs typeface="Arial"/>
                <a:sym typeface="Arial"/>
              </a:defRPr>
            </a:lvl1pPr>
          </a:lstStyle>
          <a:p>
            <a:r>
              <a:rPr lang="en-US" noProof="0"/>
              <a:t>Click to edit Master title style</a:t>
            </a:r>
          </a:p>
        </p:txBody>
      </p:sp>
      <p:pic>
        <p:nvPicPr>
          <p:cNvPr id="9" name="image2.png">
            <a:extLst>
              <a:ext uri="{FF2B5EF4-FFF2-40B4-BE49-F238E27FC236}">
                <a16:creationId xmlns:a16="http://schemas.microsoft.com/office/drawing/2014/main" id="{A2662F23-1A79-4603-A71D-673CDC547A61}"/>
              </a:ext>
            </a:extLst>
          </p:cNvPr>
          <p:cNvPicPr preferRelativeResize="0">
            <a:picLocks/>
          </p:cNvPicPr>
          <p:nvPr userDrawn="1"/>
        </p:nvPicPr>
        <p:blipFill rotWithShape="1">
          <a:blip r:embed="rId2"/>
          <a:srcRect t="86930"/>
          <a:stretch/>
        </p:blipFill>
        <p:spPr>
          <a:xfrm>
            <a:off x="-717" y="1057080"/>
            <a:ext cx="12192000" cy="45720"/>
          </a:xfrm>
          <a:prstGeom prst="rect">
            <a:avLst/>
          </a:prstGeom>
          <a:ln w="12700">
            <a:miter lim="400000"/>
          </a:ln>
        </p:spPr>
      </p:pic>
      <p:cxnSp>
        <p:nvCxnSpPr>
          <p:cNvPr id="10" name="Straight Connector 9">
            <a:extLst>
              <a:ext uri="{FF2B5EF4-FFF2-40B4-BE49-F238E27FC236}">
                <a16:creationId xmlns:a16="http://schemas.microsoft.com/office/drawing/2014/main" id="{46B0AECA-23E8-4764-9980-BF9F211339C8}"/>
              </a:ext>
            </a:extLst>
          </p:cNvPr>
          <p:cNvCxnSpPr/>
          <p:nvPr userDrawn="1"/>
        </p:nvCxnSpPr>
        <p:spPr>
          <a:xfrm>
            <a:off x="717" y="1057013"/>
            <a:ext cx="12252960" cy="0"/>
          </a:xfrm>
          <a:prstGeom prst="line">
            <a:avLst/>
          </a:prstGeom>
          <a:noFill/>
          <a:ln w="34925" cap="flat" cmpd="sng" algn="ctr">
            <a:solidFill>
              <a:srgbClr val="6076B4"/>
            </a:solidFill>
            <a:prstDash val="solid"/>
          </a:ln>
          <a:effectLst/>
        </p:spPr>
      </p:cxnSp>
      <p:pic>
        <p:nvPicPr>
          <p:cNvPr id="2" name="image1.png">
            <a:extLst>
              <a:ext uri="{FF2B5EF4-FFF2-40B4-BE49-F238E27FC236}">
                <a16:creationId xmlns:a16="http://schemas.microsoft.com/office/drawing/2014/main" id="{79EBC926-94FC-4DEA-A14E-2A030F1D38B7}"/>
              </a:ext>
            </a:extLst>
          </p:cNvPr>
          <p:cNvPicPr>
            <a:picLocks noChangeAspect="1"/>
          </p:cNvPicPr>
          <p:nvPr userDrawn="1"/>
        </p:nvPicPr>
        <p:blipFill>
          <a:blip r:embed="rId3"/>
          <a:stretch>
            <a:fillRect/>
          </a:stretch>
        </p:blipFill>
        <p:spPr>
          <a:xfrm>
            <a:off x="0" y="6834188"/>
            <a:ext cx="12192000" cy="42864"/>
          </a:xfrm>
          <a:prstGeom prst="rect">
            <a:avLst/>
          </a:prstGeom>
          <a:ln w="12700">
            <a:miter lim="400000"/>
          </a:ln>
        </p:spPr>
      </p:pic>
      <p:sp>
        <p:nvSpPr>
          <p:cNvPr id="3" name="Shape 29">
            <a:extLst>
              <a:ext uri="{FF2B5EF4-FFF2-40B4-BE49-F238E27FC236}">
                <a16:creationId xmlns:a16="http://schemas.microsoft.com/office/drawing/2014/main" id="{394667A5-1CA5-4BCC-BC0D-4E626F258F09}"/>
              </a:ext>
            </a:extLst>
          </p:cNvPr>
          <p:cNvSpPr/>
          <p:nvPr userDrawn="1"/>
        </p:nvSpPr>
        <p:spPr>
          <a:xfrm>
            <a:off x="-12700" y="6813550"/>
            <a:ext cx="12200469" cy="0"/>
          </a:xfrm>
          <a:prstGeom prst="line">
            <a:avLst/>
          </a:prstGeom>
          <a:ln w="28575">
            <a:solidFill>
              <a:srgbClr val="57649B"/>
            </a:solidFill>
            <a:miter/>
          </a:ln>
        </p:spPr>
        <p:txBody>
          <a:bodyPr lIns="45718" tIns="45718" rIns="45718" bIns="45718"/>
          <a:lstStyle/>
          <a:p>
            <a:pPr fontAlgn="auto" hangingPunct="0">
              <a:spcBef>
                <a:spcPts val="0"/>
              </a:spcBef>
              <a:spcAft>
                <a:spcPts val="0"/>
              </a:spcAft>
            </a:pPr>
            <a:endParaRPr kern="0" dirty="0">
              <a:solidFill>
                <a:srgbClr val="000000"/>
              </a:solidFill>
              <a:latin typeface="Arial" panose="020B0604020202020204"/>
              <a:cs typeface="Arial" pitchFamily="34" charset="0"/>
              <a:sym typeface="Helvetica"/>
            </a:endParaRPr>
          </a:p>
        </p:txBody>
      </p:sp>
    </p:spTree>
    <p:extLst>
      <p:ext uri="{BB962C8B-B14F-4D97-AF65-F5344CB8AC3E}">
        <p14:creationId xmlns:p14="http://schemas.microsoft.com/office/powerpoint/2010/main" val="172983390"/>
      </p:ext>
    </p:extLst>
  </p:cSld>
  <p:clrMapOvr>
    <a:masterClrMapping/>
  </p:clrMapOvr>
  <p:extLst>
    <p:ext uri="{DCECCB84-F9BA-43D5-87BE-67443E8EF086}">
      <p15:sldGuideLst xmlns:p15="http://schemas.microsoft.com/office/powerpoint/2012/main">
        <p15:guide id="2" orient="horz" pos="1104" userDrawn="1">
          <p15:clr>
            <a:srgbClr val="A4A3A4"/>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reserve="1">
  <p:cSld name="Section Header">
    <p:spTree>
      <p:nvGrpSpPr>
        <p:cNvPr id="1" name=""/>
        <p:cNvGrpSpPr/>
        <p:nvPr/>
      </p:nvGrpSpPr>
      <p:grpSpPr>
        <a:xfrm>
          <a:off x="0" y="0"/>
          <a:ext cx="0" cy="0"/>
          <a:chOff x="0" y="0"/>
          <a:chExt cx="0" cy="0"/>
        </a:xfrm>
      </p:grpSpPr>
      <p:pic>
        <p:nvPicPr>
          <p:cNvPr id="80" name="image4.png"/>
          <p:cNvPicPr>
            <a:picLocks noChangeAspect="1"/>
          </p:cNvPicPr>
          <p:nvPr/>
        </p:nvPicPr>
        <p:blipFill>
          <a:blip r:embed="rId2"/>
          <a:stretch>
            <a:fillRect/>
          </a:stretch>
        </p:blipFill>
        <p:spPr>
          <a:xfrm>
            <a:off x="2116" y="3802062"/>
            <a:ext cx="12170835" cy="203202"/>
          </a:xfrm>
          <a:prstGeom prst="rect">
            <a:avLst/>
          </a:prstGeom>
          <a:ln w="12700">
            <a:miter lim="400000"/>
          </a:ln>
        </p:spPr>
      </p:pic>
      <p:pic>
        <p:nvPicPr>
          <p:cNvPr id="83" name="image5.png"/>
          <p:cNvPicPr>
            <a:picLocks noChangeAspect="1"/>
          </p:cNvPicPr>
          <p:nvPr/>
        </p:nvPicPr>
        <p:blipFill>
          <a:blip r:embed="rId3"/>
          <a:stretch>
            <a:fillRect/>
          </a:stretch>
        </p:blipFill>
        <p:spPr>
          <a:xfrm>
            <a:off x="2117" y="3956050"/>
            <a:ext cx="12192001" cy="82550"/>
          </a:xfrm>
          <a:prstGeom prst="rect">
            <a:avLst/>
          </a:prstGeom>
          <a:ln w="12700">
            <a:miter lim="400000"/>
          </a:ln>
        </p:spPr>
      </p:pic>
      <p:sp>
        <p:nvSpPr>
          <p:cNvPr id="84" name="Shape 84"/>
          <p:cNvSpPr>
            <a:spLocks noGrp="1"/>
          </p:cNvSpPr>
          <p:nvPr>
            <p:ph type="title"/>
          </p:nvPr>
        </p:nvSpPr>
        <p:spPr>
          <a:xfrm>
            <a:off x="272919" y="2351114"/>
            <a:ext cx="11329260" cy="1449117"/>
          </a:xfrm>
          <a:prstGeom prst="rect">
            <a:avLst/>
          </a:prstGeom>
          <a:extLst>
            <a:ext uri="{C572A759-6A51-4108-AA02-DFA0A04FC94B}">
              <ma14:wrappingTextBoxFlag xmlns="" xmlns:ma14="http://schemas.microsoft.com/office/mac/drawingml/2011/main" val="1"/>
            </a:ext>
          </a:extLst>
        </p:spPr>
        <p:txBody>
          <a:bodyPr anchor="b">
            <a:normAutofit/>
          </a:bodyPr>
          <a:lstStyle>
            <a:lvl1pPr>
              <a:defRPr sz="4000">
                <a:solidFill>
                  <a:srgbClr val="1E2171"/>
                </a:solidFill>
                <a:latin typeface="Arial"/>
                <a:ea typeface="Arial"/>
                <a:cs typeface="Arial"/>
                <a:sym typeface="Arial"/>
              </a:defRPr>
            </a:lvl1pPr>
          </a:lstStyle>
          <a:p>
            <a:r>
              <a:rPr lang="en-US" noProof="0"/>
              <a:t>Click to edit Master title style</a:t>
            </a:r>
          </a:p>
        </p:txBody>
      </p:sp>
      <p:sp>
        <p:nvSpPr>
          <p:cNvPr id="85" name="Shape 85"/>
          <p:cNvSpPr>
            <a:spLocks noGrp="1"/>
          </p:cNvSpPr>
          <p:nvPr>
            <p:ph type="body" sz="quarter" idx="1" hasCustomPrompt="1"/>
          </p:nvPr>
        </p:nvSpPr>
        <p:spPr>
          <a:xfrm>
            <a:off x="272918" y="4158531"/>
            <a:ext cx="9144000" cy="431628"/>
          </a:xfrm>
          <a:prstGeom prst="rect">
            <a:avLst/>
          </a:prstGeom>
          <a:extLst>
            <a:ext uri="{C572A759-6A51-4108-AA02-DFA0A04FC94B}">
              <ma14:wrappingTextBoxFlag xmlns="" xmlns:ma14="http://schemas.microsoft.com/office/mac/drawingml/2011/main" val="1"/>
            </a:ext>
          </a:extLst>
        </p:spPr>
        <p:txBody>
          <a:bodyPr>
            <a:normAutofit/>
          </a:bodyPr>
          <a:lstStyle>
            <a:lvl1pPr marL="0" indent="0">
              <a:buSzTx/>
              <a:buFontTx/>
              <a:buNone/>
              <a:defRPr sz="2000">
                <a:solidFill>
                  <a:srgbClr val="1E2171"/>
                </a:solidFill>
                <a:latin typeface="Arial"/>
                <a:ea typeface="Arial"/>
                <a:cs typeface="Arial"/>
                <a:sym typeface="Arial"/>
              </a:defRPr>
            </a:lvl1pPr>
          </a:lstStyle>
          <a:p>
            <a:r>
              <a:rPr lang="en-US" noProof="0"/>
              <a:t>Click to edit Master subtitle style</a:t>
            </a:r>
          </a:p>
        </p:txBody>
      </p:sp>
      <p:pic>
        <p:nvPicPr>
          <p:cNvPr id="4" name="image1.png">
            <a:extLst>
              <a:ext uri="{FF2B5EF4-FFF2-40B4-BE49-F238E27FC236}">
                <a16:creationId xmlns:a16="http://schemas.microsoft.com/office/drawing/2014/main" id="{31915EA0-A40B-4D91-A99B-C91D311E0A1A}"/>
              </a:ext>
            </a:extLst>
          </p:cNvPr>
          <p:cNvPicPr>
            <a:picLocks noChangeAspect="1"/>
          </p:cNvPicPr>
          <p:nvPr userDrawn="1"/>
        </p:nvPicPr>
        <p:blipFill>
          <a:blip r:embed="rId4"/>
          <a:stretch>
            <a:fillRect/>
          </a:stretch>
        </p:blipFill>
        <p:spPr>
          <a:xfrm>
            <a:off x="0" y="6834188"/>
            <a:ext cx="12192000" cy="42864"/>
          </a:xfrm>
          <a:prstGeom prst="rect">
            <a:avLst/>
          </a:prstGeom>
          <a:ln w="12700">
            <a:miter lim="400000"/>
          </a:ln>
        </p:spPr>
      </p:pic>
      <p:sp>
        <p:nvSpPr>
          <p:cNvPr id="5" name="Shape 29">
            <a:extLst>
              <a:ext uri="{FF2B5EF4-FFF2-40B4-BE49-F238E27FC236}">
                <a16:creationId xmlns:a16="http://schemas.microsoft.com/office/drawing/2014/main" id="{F4121583-02D3-4428-AD88-B4932450F566}"/>
              </a:ext>
            </a:extLst>
          </p:cNvPr>
          <p:cNvSpPr/>
          <p:nvPr userDrawn="1"/>
        </p:nvSpPr>
        <p:spPr>
          <a:xfrm>
            <a:off x="-12700" y="6813550"/>
            <a:ext cx="12200469" cy="0"/>
          </a:xfrm>
          <a:prstGeom prst="line">
            <a:avLst/>
          </a:prstGeom>
          <a:ln w="28575">
            <a:solidFill>
              <a:srgbClr val="57649B"/>
            </a:solidFill>
            <a:miter/>
          </a:ln>
        </p:spPr>
        <p:txBody>
          <a:bodyPr lIns="45718" tIns="45718" rIns="45718" bIns="45718"/>
          <a:lstStyle/>
          <a:p>
            <a:pPr fontAlgn="auto" hangingPunct="0">
              <a:spcBef>
                <a:spcPts val="0"/>
              </a:spcBef>
              <a:spcAft>
                <a:spcPts val="0"/>
              </a:spcAft>
            </a:pPr>
            <a:endParaRPr kern="0" dirty="0">
              <a:solidFill>
                <a:srgbClr val="000000"/>
              </a:solidFill>
              <a:latin typeface="Arial" panose="020B0604020202020204"/>
              <a:cs typeface="Arial" pitchFamily="34" charset="0"/>
              <a:sym typeface="Helvetica"/>
            </a:endParaRPr>
          </a:p>
        </p:txBody>
      </p:sp>
    </p:spTree>
    <p:extLst>
      <p:ext uri="{BB962C8B-B14F-4D97-AF65-F5344CB8AC3E}">
        <p14:creationId xmlns:p14="http://schemas.microsoft.com/office/powerpoint/2010/main" val="1457432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14" name="Content Placeholder 2"/>
          <p:cNvSpPr>
            <a:spLocks noGrp="1"/>
          </p:cNvSpPr>
          <p:nvPr>
            <p:ph sz="quarter" idx="11"/>
          </p:nvPr>
        </p:nvSpPr>
        <p:spPr>
          <a:xfrm>
            <a:off x="272918" y="1441449"/>
            <a:ext cx="5584825" cy="4845051"/>
          </a:xfrm>
          <a:prstGeom prst="rect">
            <a:avLst/>
          </a:prstGeom>
        </p:spPr>
        <p:txBody>
          <a:bodyPr/>
          <a:lstStyle>
            <a:lvl1pPr marL="173736" indent="-173736">
              <a:lnSpc>
                <a:spcPct val="100000"/>
              </a:lnSpc>
              <a:spcBef>
                <a:spcPts val="1200"/>
              </a:spcBef>
              <a:buClr>
                <a:schemeClr val="bg1">
                  <a:lumMod val="65000"/>
                </a:schemeClr>
              </a:buClr>
              <a:buSzPct val="90000"/>
              <a:defRPr sz="2000"/>
            </a:lvl1pPr>
            <a:lvl2pPr marL="457200" indent="-228600">
              <a:spcBef>
                <a:spcPts val="1200"/>
              </a:spcBef>
              <a:buClr>
                <a:schemeClr val="bg1">
                  <a:lumMod val="65000"/>
                </a:schemeClr>
              </a:buClr>
              <a:buSzPct val="90000"/>
              <a:buFont typeface="Arial" panose="020B0604020202020204" pitchFamily="34" charset="0"/>
              <a:buChar char="–"/>
              <a:defRPr sz="1800"/>
            </a:lvl2pPr>
            <a:lvl3pPr marL="630936" indent="-173736">
              <a:lnSpc>
                <a:spcPct val="100000"/>
              </a:lnSpc>
              <a:spcBef>
                <a:spcPts val="1200"/>
              </a:spcBef>
              <a:buClr>
                <a:schemeClr val="bg1">
                  <a:lumMod val="65000"/>
                </a:schemeClr>
              </a:buClr>
              <a:buSzPct val="90000"/>
              <a:defRPr sz="1600"/>
            </a:lvl3pPr>
            <a:lvl4pPr marL="932688" indent="-246888">
              <a:spcBef>
                <a:spcPts val="1200"/>
              </a:spcBef>
              <a:buClr>
                <a:schemeClr val="bg1">
                  <a:lumMod val="65000"/>
                </a:schemeClr>
              </a:buClr>
              <a:buSzPct val="90000"/>
              <a:buFont typeface="Arial" panose="020B0604020202020204" pitchFamily="34" charset="0"/>
              <a:buChar char="–"/>
              <a:defRPr sz="1400"/>
            </a:lvl4pPr>
            <a:lvl5pPr marL="1088136" indent="-283464">
              <a:spcBef>
                <a:spcPts val="1200"/>
              </a:spcBef>
              <a:buClr>
                <a:schemeClr val="bg1">
                  <a:lumMod val="65000"/>
                </a:schemeClr>
              </a:buClr>
              <a:buSzPct val="90000"/>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Content Placeholder 2"/>
          <p:cNvSpPr>
            <a:spLocks noGrp="1"/>
          </p:cNvSpPr>
          <p:nvPr>
            <p:ph sz="quarter" idx="10"/>
          </p:nvPr>
        </p:nvSpPr>
        <p:spPr>
          <a:xfrm>
            <a:off x="6102306" y="1441450"/>
            <a:ext cx="5816776" cy="4845050"/>
          </a:xfrm>
          <a:prstGeom prst="rect">
            <a:avLst/>
          </a:prstGeom>
        </p:spPr>
        <p:txBody>
          <a:bodyPr/>
          <a:lstStyle>
            <a:lvl1pPr marL="173736" indent="-173736">
              <a:lnSpc>
                <a:spcPct val="100000"/>
              </a:lnSpc>
              <a:spcBef>
                <a:spcPts val="1200"/>
              </a:spcBef>
              <a:buClr>
                <a:schemeClr val="bg1">
                  <a:lumMod val="65000"/>
                </a:schemeClr>
              </a:buClr>
              <a:buSzPct val="90000"/>
              <a:defRPr sz="2000"/>
            </a:lvl1pPr>
            <a:lvl2pPr marL="457200" indent="-228600">
              <a:lnSpc>
                <a:spcPct val="100000"/>
              </a:lnSpc>
              <a:spcBef>
                <a:spcPts val="1200"/>
              </a:spcBef>
              <a:buClr>
                <a:schemeClr val="bg1">
                  <a:lumMod val="65000"/>
                </a:schemeClr>
              </a:buClr>
              <a:buSzPct val="90000"/>
              <a:buFont typeface="Arial" panose="020B0604020202020204" pitchFamily="34" charset="0"/>
              <a:buChar char="–"/>
              <a:defRPr sz="1800"/>
            </a:lvl2pPr>
            <a:lvl3pPr marL="630936" indent="-173736">
              <a:lnSpc>
                <a:spcPct val="100000"/>
              </a:lnSpc>
              <a:spcBef>
                <a:spcPts val="1200"/>
              </a:spcBef>
              <a:buClr>
                <a:schemeClr val="bg1">
                  <a:lumMod val="65000"/>
                </a:schemeClr>
              </a:buClr>
              <a:buSzPct val="90000"/>
              <a:defRPr sz="1600"/>
            </a:lvl3pPr>
            <a:lvl4pPr marL="932688" indent="-246888">
              <a:spcBef>
                <a:spcPts val="1200"/>
              </a:spcBef>
              <a:buClr>
                <a:schemeClr val="bg1">
                  <a:lumMod val="65000"/>
                </a:schemeClr>
              </a:buClr>
              <a:buSzPct val="90000"/>
              <a:buFont typeface="Arial" panose="020B0604020202020204" pitchFamily="34" charset="0"/>
              <a:buChar char="–"/>
              <a:defRPr sz="1400"/>
            </a:lvl4pPr>
            <a:lvl5pPr marL="1088136" indent="-283464">
              <a:spcBef>
                <a:spcPts val="1200"/>
              </a:spcBef>
              <a:buClr>
                <a:schemeClr val="bg1">
                  <a:lumMod val="65000"/>
                </a:schemeClr>
              </a:buClr>
              <a:buSzPct val="90000"/>
              <a:defRPr sz="1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Shape 32"/>
          <p:cNvSpPr>
            <a:spLocks noGrp="1"/>
          </p:cNvSpPr>
          <p:nvPr>
            <p:ph type="title"/>
          </p:nvPr>
        </p:nvSpPr>
        <p:spPr>
          <a:xfrm>
            <a:off x="272918" y="190502"/>
            <a:ext cx="11734800" cy="838198"/>
          </a:xfrm>
          <a:prstGeom prst="rect">
            <a:avLst/>
          </a:prstGeom>
          <a:extLst>
            <a:ext uri="{C572A759-6A51-4108-AA02-DFA0A04FC94B}">
              <ma14:wrappingTextBoxFlag xmlns="" xmlns:ma14="http://schemas.microsoft.com/office/mac/drawingml/2011/main" val="1"/>
            </a:ext>
          </a:extLst>
        </p:spPr>
        <p:txBody>
          <a:bodyPr anchor="b">
            <a:noAutofit/>
          </a:bodyPr>
          <a:lstStyle>
            <a:lvl1pPr>
              <a:defRPr sz="3200">
                <a:solidFill>
                  <a:schemeClr val="tx1"/>
                </a:solidFill>
                <a:latin typeface="Arial"/>
                <a:ea typeface="Arial"/>
                <a:cs typeface="Arial"/>
                <a:sym typeface="Arial"/>
              </a:defRPr>
            </a:lvl1pPr>
          </a:lstStyle>
          <a:p>
            <a:r>
              <a:rPr lang="en-US" noProof="0"/>
              <a:t>Click to edit Master title style</a:t>
            </a:r>
          </a:p>
        </p:txBody>
      </p:sp>
      <p:pic>
        <p:nvPicPr>
          <p:cNvPr id="16" name="image2.png">
            <a:extLst>
              <a:ext uri="{FF2B5EF4-FFF2-40B4-BE49-F238E27FC236}">
                <a16:creationId xmlns:a16="http://schemas.microsoft.com/office/drawing/2014/main" id="{AD72854F-5536-489E-86E7-DC695919AB5C}"/>
              </a:ext>
            </a:extLst>
          </p:cNvPr>
          <p:cNvPicPr preferRelativeResize="0">
            <a:picLocks/>
          </p:cNvPicPr>
          <p:nvPr userDrawn="1"/>
        </p:nvPicPr>
        <p:blipFill rotWithShape="1">
          <a:blip r:embed="rId2"/>
          <a:srcRect t="86930"/>
          <a:stretch/>
        </p:blipFill>
        <p:spPr>
          <a:xfrm>
            <a:off x="-717" y="1057080"/>
            <a:ext cx="12192000" cy="45720"/>
          </a:xfrm>
          <a:prstGeom prst="rect">
            <a:avLst/>
          </a:prstGeom>
          <a:ln w="12700">
            <a:miter lim="400000"/>
          </a:ln>
        </p:spPr>
      </p:pic>
      <p:cxnSp>
        <p:nvCxnSpPr>
          <p:cNvPr id="18" name="Straight Connector 17">
            <a:extLst>
              <a:ext uri="{FF2B5EF4-FFF2-40B4-BE49-F238E27FC236}">
                <a16:creationId xmlns:a16="http://schemas.microsoft.com/office/drawing/2014/main" id="{CB7C440D-FE57-4750-B676-8B36A6253648}"/>
              </a:ext>
            </a:extLst>
          </p:cNvPr>
          <p:cNvCxnSpPr/>
          <p:nvPr userDrawn="1"/>
        </p:nvCxnSpPr>
        <p:spPr>
          <a:xfrm>
            <a:off x="717" y="1057013"/>
            <a:ext cx="12252960" cy="0"/>
          </a:xfrm>
          <a:prstGeom prst="line">
            <a:avLst/>
          </a:prstGeom>
          <a:noFill/>
          <a:ln w="34925" cap="flat" cmpd="sng" algn="ctr">
            <a:solidFill>
              <a:srgbClr val="6076B4"/>
            </a:solidFill>
            <a:prstDash val="solid"/>
          </a:ln>
          <a:effectLst/>
        </p:spPr>
      </p:cxnSp>
      <p:pic>
        <p:nvPicPr>
          <p:cNvPr id="4" name="image1.png">
            <a:extLst>
              <a:ext uri="{FF2B5EF4-FFF2-40B4-BE49-F238E27FC236}">
                <a16:creationId xmlns:a16="http://schemas.microsoft.com/office/drawing/2014/main" id="{2156B8C2-9B69-48F7-8540-4F24A58FC63D}"/>
              </a:ext>
            </a:extLst>
          </p:cNvPr>
          <p:cNvPicPr>
            <a:picLocks noChangeAspect="1"/>
          </p:cNvPicPr>
          <p:nvPr userDrawn="1"/>
        </p:nvPicPr>
        <p:blipFill>
          <a:blip r:embed="rId3"/>
          <a:stretch>
            <a:fillRect/>
          </a:stretch>
        </p:blipFill>
        <p:spPr>
          <a:xfrm>
            <a:off x="0" y="6834188"/>
            <a:ext cx="12192000" cy="42864"/>
          </a:xfrm>
          <a:prstGeom prst="rect">
            <a:avLst/>
          </a:prstGeom>
          <a:ln w="12700">
            <a:miter lim="400000"/>
          </a:ln>
        </p:spPr>
      </p:pic>
      <p:sp>
        <p:nvSpPr>
          <p:cNvPr id="5" name="Shape 29">
            <a:extLst>
              <a:ext uri="{FF2B5EF4-FFF2-40B4-BE49-F238E27FC236}">
                <a16:creationId xmlns:a16="http://schemas.microsoft.com/office/drawing/2014/main" id="{F37E9D8B-298D-4D8A-AF2F-D0BF569B4AE7}"/>
              </a:ext>
            </a:extLst>
          </p:cNvPr>
          <p:cNvSpPr/>
          <p:nvPr userDrawn="1"/>
        </p:nvSpPr>
        <p:spPr>
          <a:xfrm>
            <a:off x="-12700" y="6813550"/>
            <a:ext cx="12200469" cy="0"/>
          </a:xfrm>
          <a:prstGeom prst="line">
            <a:avLst/>
          </a:prstGeom>
          <a:ln w="28575">
            <a:solidFill>
              <a:srgbClr val="57649B"/>
            </a:solidFill>
            <a:miter/>
          </a:ln>
        </p:spPr>
        <p:txBody>
          <a:bodyPr lIns="45718" tIns="45718" rIns="45718" bIns="45718"/>
          <a:lstStyle/>
          <a:p>
            <a:pPr fontAlgn="auto" hangingPunct="0">
              <a:spcBef>
                <a:spcPts val="0"/>
              </a:spcBef>
              <a:spcAft>
                <a:spcPts val="0"/>
              </a:spcAft>
            </a:pPr>
            <a:endParaRPr kern="0" dirty="0">
              <a:solidFill>
                <a:srgbClr val="000000"/>
              </a:solidFill>
              <a:latin typeface="Arial" panose="020B0604020202020204"/>
              <a:cs typeface="Arial" pitchFamily="34" charset="0"/>
              <a:sym typeface="Helvetica"/>
            </a:endParaRPr>
          </a:p>
        </p:txBody>
      </p:sp>
    </p:spTree>
    <p:extLst>
      <p:ext uri="{BB962C8B-B14F-4D97-AF65-F5344CB8AC3E}">
        <p14:creationId xmlns:p14="http://schemas.microsoft.com/office/powerpoint/2010/main" val="1664138524"/>
      </p:ext>
    </p:extLst>
  </p:cSld>
  <p:clrMapOvr>
    <a:masterClrMapping/>
  </p:clrMapOvr>
  <p:extLst>
    <p:ext uri="{DCECCB84-F9BA-43D5-87BE-67443E8EF086}">
      <p15:sldGuideLst xmlns:p15="http://schemas.microsoft.com/office/powerpoint/2012/main">
        <p15:guide id="2" orient="horz" pos="1104" userDrawn="1">
          <p15:clr>
            <a:srgbClr val="A4A3A4"/>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reserve="1">
  <p:cSld name="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9347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pic>
        <p:nvPicPr>
          <p:cNvPr id="106" name="image1.png"/>
          <p:cNvPicPr>
            <a:picLocks noChangeAspect="1"/>
          </p:cNvPicPr>
          <p:nvPr/>
        </p:nvPicPr>
        <p:blipFill>
          <a:blip r:embed="rId2"/>
          <a:stretch>
            <a:fillRect/>
          </a:stretch>
        </p:blipFill>
        <p:spPr>
          <a:xfrm>
            <a:off x="0" y="6834188"/>
            <a:ext cx="12192000" cy="42864"/>
          </a:xfrm>
          <a:prstGeom prst="rect">
            <a:avLst/>
          </a:prstGeom>
          <a:ln w="12700">
            <a:miter lim="400000"/>
          </a:ln>
        </p:spPr>
      </p:pic>
      <p:sp>
        <p:nvSpPr>
          <p:cNvPr id="107" name="Shape 107"/>
          <p:cNvSpPr/>
          <p:nvPr/>
        </p:nvSpPr>
        <p:spPr>
          <a:xfrm>
            <a:off x="-12700" y="6813550"/>
            <a:ext cx="12200469" cy="0"/>
          </a:xfrm>
          <a:prstGeom prst="line">
            <a:avLst/>
          </a:prstGeom>
          <a:ln w="28575">
            <a:solidFill>
              <a:srgbClr val="57649B"/>
            </a:solidFill>
            <a:miter/>
          </a:ln>
        </p:spPr>
        <p:txBody>
          <a:bodyPr lIns="45718" tIns="45718" rIns="45718" bIns="45718"/>
          <a:lstStyle/>
          <a:p>
            <a:pPr fontAlgn="auto" hangingPunct="0">
              <a:spcBef>
                <a:spcPts val="0"/>
              </a:spcBef>
              <a:spcAft>
                <a:spcPts val="0"/>
              </a:spcAft>
            </a:pPr>
            <a:endParaRPr kern="0" dirty="0">
              <a:solidFill>
                <a:srgbClr val="000000"/>
              </a:solidFill>
              <a:latin typeface="Arial" panose="020B0604020202020204"/>
              <a:cs typeface="Arial" pitchFamily="34" charset="0"/>
              <a:sym typeface="Helvetica"/>
            </a:endParaRPr>
          </a:p>
        </p:txBody>
      </p:sp>
      <p:sp>
        <p:nvSpPr>
          <p:cNvPr id="13" name="Shape 32"/>
          <p:cNvSpPr>
            <a:spLocks noGrp="1"/>
          </p:cNvSpPr>
          <p:nvPr>
            <p:ph type="title"/>
          </p:nvPr>
        </p:nvSpPr>
        <p:spPr>
          <a:xfrm>
            <a:off x="272918" y="190502"/>
            <a:ext cx="11734800" cy="838198"/>
          </a:xfrm>
          <a:prstGeom prst="rect">
            <a:avLst/>
          </a:prstGeom>
          <a:extLst>
            <a:ext uri="{C572A759-6A51-4108-AA02-DFA0A04FC94B}">
              <ma14:wrappingTextBoxFlag xmlns="" xmlns:ma14="http://schemas.microsoft.com/office/mac/drawingml/2011/main" val="1"/>
            </a:ext>
          </a:extLst>
        </p:spPr>
        <p:txBody>
          <a:bodyPr anchor="b">
            <a:noAutofit/>
          </a:bodyPr>
          <a:lstStyle>
            <a:lvl1pPr>
              <a:defRPr sz="3200">
                <a:solidFill>
                  <a:schemeClr val="tx1"/>
                </a:solidFill>
                <a:latin typeface="Arial"/>
                <a:ea typeface="Arial"/>
                <a:cs typeface="Arial"/>
                <a:sym typeface="Arial"/>
              </a:defRPr>
            </a:lvl1pPr>
          </a:lstStyle>
          <a:p>
            <a:r>
              <a:rPr lang="en-US" noProof="0"/>
              <a:t>Click to edit Master title style</a:t>
            </a:r>
          </a:p>
        </p:txBody>
      </p:sp>
      <p:pic>
        <p:nvPicPr>
          <p:cNvPr id="9" name="image2.png">
            <a:extLst>
              <a:ext uri="{FF2B5EF4-FFF2-40B4-BE49-F238E27FC236}">
                <a16:creationId xmlns:a16="http://schemas.microsoft.com/office/drawing/2014/main" id="{B05321E7-6923-49FB-8D09-ACBEF19CD87D}"/>
              </a:ext>
            </a:extLst>
          </p:cNvPr>
          <p:cNvPicPr preferRelativeResize="0">
            <a:picLocks/>
          </p:cNvPicPr>
          <p:nvPr userDrawn="1"/>
        </p:nvPicPr>
        <p:blipFill rotWithShape="1">
          <a:blip r:embed="rId3"/>
          <a:srcRect t="86930"/>
          <a:stretch/>
        </p:blipFill>
        <p:spPr>
          <a:xfrm>
            <a:off x="-717" y="1057080"/>
            <a:ext cx="12192000" cy="45720"/>
          </a:xfrm>
          <a:prstGeom prst="rect">
            <a:avLst/>
          </a:prstGeom>
          <a:ln w="12700">
            <a:miter lim="400000"/>
          </a:ln>
        </p:spPr>
      </p:pic>
      <p:cxnSp>
        <p:nvCxnSpPr>
          <p:cNvPr id="10" name="Straight Connector 9">
            <a:extLst>
              <a:ext uri="{FF2B5EF4-FFF2-40B4-BE49-F238E27FC236}">
                <a16:creationId xmlns:a16="http://schemas.microsoft.com/office/drawing/2014/main" id="{BAF2F0D7-7E71-4074-B1C0-B5A576943073}"/>
              </a:ext>
            </a:extLst>
          </p:cNvPr>
          <p:cNvCxnSpPr/>
          <p:nvPr userDrawn="1"/>
        </p:nvCxnSpPr>
        <p:spPr>
          <a:xfrm>
            <a:off x="717" y="1057013"/>
            <a:ext cx="12252960" cy="0"/>
          </a:xfrm>
          <a:prstGeom prst="line">
            <a:avLst/>
          </a:prstGeom>
          <a:noFill/>
          <a:ln w="34925" cap="flat" cmpd="sng" algn="ctr">
            <a:solidFill>
              <a:srgbClr val="6076B4"/>
            </a:solidFill>
            <a:prstDash val="solid"/>
          </a:ln>
          <a:effectLst/>
        </p:spPr>
      </p:cxnSp>
    </p:spTree>
    <p:extLst>
      <p:ext uri="{BB962C8B-B14F-4D97-AF65-F5344CB8AC3E}">
        <p14:creationId xmlns:p14="http://schemas.microsoft.com/office/powerpoint/2010/main" val="370239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pic>
        <p:nvPicPr>
          <p:cNvPr id="4" name="Picture 5"/>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118" y="3802063"/>
            <a:ext cx="12170833" cy="203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8"/>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117" y="3956050"/>
            <a:ext cx="12192000" cy="82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272918" y="2352750"/>
            <a:ext cx="11329259" cy="1449115"/>
          </a:xfrm>
          <a:prstGeom prst="rect">
            <a:avLst/>
          </a:prstGeom>
        </p:spPr>
        <p:txBody>
          <a:bodyPr anchor="b"/>
          <a:lstStyle>
            <a:lvl1pPr algn="l">
              <a:defRPr sz="4000">
                <a:solidFill>
                  <a:schemeClr val="bg2"/>
                </a:solidFill>
                <a:latin typeface="Arial" panose="020B0604020202020204" pitchFamily="34" charset="0"/>
                <a:cs typeface="Arial" panose="020B0604020202020204" pitchFamily="34" charset="0"/>
              </a:defRPr>
            </a:lvl1pPr>
          </a:lstStyle>
          <a:p>
            <a:r>
              <a:rPr lang="en-US" noProof="0"/>
              <a:t>Click to edit Master title style</a:t>
            </a:r>
          </a:p>
        </p:txBody>
      </p:sp>
      <p:sp>
        <p:nvSpPr>
          <p:cNvPr id="3" name="Subtitle 2"/>
          <p:cNvSpPr>
            <a:spLocks noGrp="1"/>
          </p:cNvSpPr>
          <p:nvPr>
            <p:ph type="subTitle" idx="1"/>
          </p:nvPr>
        </p:nvSpPr>
        <p:spPr>
          <a:xfrm>
            <a:off x="272918" y="4158531"/>
            <a:ext cx="9144000" cy="431626"/>
          </a:xfrm>
          <a:prstGeom prst="rect">
            <a:avLst/>
          </a:prstGeom>
        </p:spPr>
        <p:txBody>
          <a:bodyPr lIns="109728"/>
          <a:lstStyle>
            <a:lvl1pPr marL="0" indent="0" algn="l">
              <a:buNone/>
              <a:defRPr sz="1800" b="0">
                <a:solidFill>
                  <a:schemeClr val="bg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pic>
        <p:nvPicPr>
          <p:cNvPr id="9" name="image1.png">
            <a:extLst>
              <a:ext uri="{FF2B5EF4-FFF2-40B4-BE49-F238E27FC236}">
                <a16:creationId xmlns:a16="http://schemas.microsoft.com/office/drawing/2014/main" id="{9F8C33D4-6B7B-41A6-9161-5DFDC051E71B}"/>
              </a:ext>
            </a:extLst>
          </p:cNvPr>
          <p:cNvPicPr>
            <a:picLocks noChangeAspect="1"/>
          </p:cNvPicPr>
          <p:nvPr userDrawn="1"/>
        </p:nvPicPr>
        <p:blipFill>
          <a:blip r:embed="rId4"/>
          <a:stretch>
            <a:fillRect/>
          </a:stretch>
        </p:blipFill>
        <p:spPr>
          <a:xfrm>
            <a:off x="0" y="6834188"/>
            <a:ext cx="12192000" cy="42864"/>
          </a:xfrm>
          <a:prstGeom prst="rect">
            <a:avLst/>
          </a:prstGeom>
          <a:ln w="12700">
            <a:miter lim="400000"/>
          </a:ln>
        </p:spPr>
      </p:pic>
      <p:sp>
        <p:nvSpPr>
          <p:cNvPr id="11" name="Shape 29">
            <a:extLst>
              <a:ext uri="{FF2B5EF4-FFF2-40B4-BE49-F238E27FC236}">
                <a16:creationId xmlns:a16="http://schemas.microsoft.com/office/drawing/2014/main" id="{54AC8B8A-7C06-4241-9B97-4E4C14E3A6B2}"/>
              </a:ext>
            </a:extLst>
          </p:cNvPr>
          <p:cNvSpPr/>
          <p:nvPr userDrawn="1"/>
        </p:nvSpPr>
        <p:spPr>
          <a:xfrm>
            <a:off x="-12700" y="6813550"/>
            <a:ext cx="12200469" cy="0"/>
          </a:xfrm>
          <a:prstGeom prst="line">
            <a:avLst/>
          </a:prstGeom>
          <a:ln w="28575">
            <a:solidFill>
              <a:srgbClr val="57649B"/>
            </a:solidFill>
            <a:miter/>
          </a:ln>
        </p:spPr>
        <p:txBody>
          <a:bodyPr lIns="45718" tIns="45718" rIns="45718" bIns="45718"/>
          <a:lstStyle/>
          <a:p>
            <a:pPr fontAlgn="auto" hangingPunct="0">
              <a:spcBef>
                <a:spcPts val="0"/>
              </a:spcBef>
              <a:spcAft>
                <a:spcPts val="0"/>
              </a:spcAft>
            </a:pPr>
            <a:endParaRPr kern="0" dirty="0">
              <a:solidFill>
                <a:srgbClr val="000000"/>
              </a:solidFill>
              <a:latin typeface="Arial" panose="020B0604020202020204"/>
              <a:cs typeface="Arial" pitchFamily="34" charset="0"/>
              <a:sym typeface="Helvetica"/>
            </a:endParaRPr>
          </a:p>
        </p:txBody>
      </p:sp>
    </p:spTree>
    <p:extLst>
      <p:ext uri="{BB962C8B-B14F-4D97-AF65-F5344CB8AC3E}">
        <p14:creationId xmlns:p14="http://schemas.microsoft.com/office/powerpoint/2010/main" val="18163521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1" name="Picture 20">
            <a:extLst>
              <a:ext uri="{FF2B5EF4-FFF2-40B4-BE49-F238E27FC236}">
                <a16:creationId xmlns:a16="http://schemas.microsoft.com/office/drawing/2014/main" id="{BC37FFD4-1B69-49FD-AB11-399DEBA133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pic>
        <p:nvPicPr>
          <p:cNvPr id="22" name="Picture 3" descr="CCO_HIV_RGB.jpg">
            <a:extLst>
              <a:ext uri="{FF2B5EF4-FFF2-40B4-BE49-F238E27FC236}">
                <a16:creationId xmlns:a16="http://schemas.microsoft.com/office/drawing/2014/main" id="{43B64CC0-EEA1-49B6-8FEE-32711ACF5385}"/>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00666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24516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DDD0001-9342-455E-88A6-08ABADA3E0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6" name="Straight Connector 5">
            <a:extLst>
              <a:ext uri="{FF2B5EF4-FFF2-40B4-BE49-F238E27FC236}">
                <a16:creationId xmlns:a16="http://schemas.microsoft.com/office/drawing/2014/main" id="{EC06745F-7DB6-4D4F-AFDB-384384B4DF79}"/>
              </a:ext>
            </a:extLst>
          </p:cNvPr>
          <p:cNvCxnSpPr/>
          <p:nvPr userDrawn="1"/>
        </p:nvCxnSpPr>
        <p:spPr>
          <a:xfrm>
            <a:off x="1" y="6589713"/>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98111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168565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033082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42224379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71311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B358DEB-BBFD-49BD-91E5-BCABE57F09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4" name="Picture 3" descr="CCO_HIV_RGB.jpg">
            <a:extLst>
              <a:ext uri="{FF2B5EF4-FFF2-40B4-BE49-F238E27FC236}">
                <a16:creationId xmlns:a16="http://schemas.microsoft.com/office/drawing/2014/main" id="{D119244E-D5F0-4D18-8BCF-9ED4E8191058}"/>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26356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1" name="Picture 20">
            <a:extLst>
              <a:ext uri="{FF2B5EF4-FFF2-40B4-BE49-F238E27FC236}">
                <a16:creationId xmlns:a16="http://schemas.microsoft.com/office/drawing/2014/main" id="{BC37FFD4-1B69-49FD-AB11-399DEBA133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pic>
        <p:nvPicPr>
          <p:cNvPr id="22" name="Picture 3" descr="CCO_HIV_RGB.jpg">
            <a:extLst>
              <a:ext uri="{FF2B5EF4-FFF2-40B4-BE49-F238E27FC236}">
                <a16:creationId xmlns:a16="http://schemas.microsoft.com/office/drawing/2014/main" id="{43B64CC0-EEA1-49B6-8FEE-32711ACF5385}"/>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0051099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14610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DDD0001-9342-455E-88A6-08ABADA3E0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6" name="Straight Connector 5">
            <a:extLst>
              <a:ext uri="{FF2B5EF4-FFF2-40B4-BE49-F238E27FC236}">
                <a16:creationId xmlns:a16="http://schemas.microsoft.com/office/drawing/2014/main" id="{EC06745F-7DB6-4D4F-AFDB-384384B4DF79}"/>
              </a:ext>
            </a:extLst>
          </p:cNvPr>
          <p:cNvCxnSpPr/>
          <p:nvPr userDrawn="1"/>
        </p:nvCxnSpPr>
        <p:spPr>
          <a:xfrm>
            <a:off x="1" y="6589713"/>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99667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095847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86447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7408898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05354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B358DEB-BBFD-49BD-91E5-BCABE57F09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4" name="Picture 3" descr="CCO_HIV_RGB.jpg">
            <a:extLst>
              <a:ext uri="{FF2B5EF4-FFF2-40B4-BE49-F238E27FC236}">
                <a16:creationId xmlns:a16="http://schemas.microsoft.com/office/drawing/2014/main" id="{D119244E-D5F0-4D18-8BCF-9ED4E8191058}"/>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59044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1" name="Picture 20">
            <a:extLst>
              <a:ext uri="{FF2B5EF4-FFF2-40B4-BE49-F238E27FC236}">
                <a16:creationId xmlns:a16="http://schemas.microsoft.com/office/drawing/2014/main" id="{BC37FFD4-1B69-49FD-AB11-399DEBA133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pic>
        <p:nvPicPr>
          <p:cNvPr id="22" name="Picture 3" descr="CCO_HIV_RGB.jpg">
            <a:extLst>
              <a:ext uri="{FF2B5EF4-FFF2-40B4-BE49-F238E27FC236}">
                <a16:creationId xmlns:a16="http://schemas.microsoft.com/office/drawing/2014/main" id="{43B64CC0-EEA1-49B6-8FEE-32711ACF5385}"/>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0137048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242219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DDD0001-9342-455E-88A6-08ABADA3E0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6" name="Straight Connector 5">
            <a:extLst>
              <a:ext uri="{FF2B5EF4-FFF2-40B4-BE49-F238E27FC236}">
                <a16:creationId xmlns:a16="http://schemas.microsoft.com/office/drawing/2014/main" id="{EC06745F-7DB6-4D4F-AFDB-384384B4DF79}"/>
              </a:ext>
            </a:extLst>
          </p:cNvPr>
          <p:cNvCxnSpPr/>
          <p:nvPr userDrawn="1"/>
        </p:nvCxnSpPr>
        <p:spPr>
          <a:xfrm>
            <a:off x="1" y="6589713"/>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71983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396588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422333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1218182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14897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B358DEB-BBFD-49BD-91E5-BCABE57F09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4" name="Picture 3" descr="CCO_HIV_RGB.jpg">
            <a:extLst>
              <a:ext uri="{FF2B5EF4-FFF2-40B4-BE49-F238E27FC236}">
                <a16:creationId xmlns:a16="http://schemas.microsoft.com/office/drawing/2014/main" id="{D119244E-D5F0-4D18-8BCF-9ED4E8191058}"/>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51501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1" name="Picture 20">
            <a:extLst>
              <a:ext uri="{FF2B5EF4-FFF2-40B4-BE49-F238E27FC236}">
                <a16:creationId xmlns:a16="http://schemas.microsoft.com/office/drawing/2014/main" id="{BC37FFD4-1B69-49FD-AB11-399DEBA133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pic>
        <p:nvPicPr>
          <p:cNvPr id="22" name="Picture 3" descr="CCO_HIV_RGB.jpg">
            <a:extLst>
              <a:ext uri="{FF2B5EF4-FFF2-40B4-BE49-F238E27FC236}">
                <a16:creationId xmlns:a16="http://schemas.microsoft.com/office/drawing/2014/main" id="{43B64CC0-EEA1-49B6-8FEE-32711ACF5385}"/>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1958696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124257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DDD0001-9342-455E-88A6-08ABADA3E0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6" name="Straight Connector 5">
            <a:extLst>
              <a:ext uri="{FF2B5EF4-FFF2-40B4-BE49-F238E27FC236}">
                <a16:creationId xmlns:a16="http://schemas.microsoft.com/office/drawing/2014/main" id="{EC06745F-7DB6-4D4F-AFDB-384384B4DF79}"/>
              </a:ext>
            </a:extLst>
          </p:cNvPr>
          <p:cNvCxnSpPr/>
          <p:nvPr userDrawn="1"/>
        </p:nvCxnSpPr>
        <p:spPr>
          <a:xfrm>
            <a:off x="1" y="6589713"/>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544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325375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0971277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95962361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75864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B358DEB-BBFD-49BD-91E5-BCABE57F09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4" name="Picture 3" descr="CCO_HIV_RGB.jpg">
            <a:extLst>
              <a:ext uri="{FF2B5EF4-FFF2-40B4-BE49-F238E27FC236}">
                <a16:creationId xmlns:a16="http://schemas.microsoft.com/office/drawing/2014/main" id="{D119244E-D5F0-4D18-8BCF-9ED4E8191058}"/>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05759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1" name="Picture 20">
            <a:extLst>
              <a:ext uri="{FF2B5EF4-FFF2-40B4-BE49-F238E27FC236}">
                <a16:creationId xmlns:a16="http://schemas.microsoft.com/office/drawing/2014/main" id="{BC37FFD4-1B69-49FD-AB11-399DEBA133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pic>
        <p:nvPicPr>
          <p:cNvPr id="22" name="Picture 3" descr="CCO_HIV_RGB.jpg">
            <a:extLst>
              <a:ext uri="{FF2B5EF4-FFF2-40B4-BE49-F238E27FC236}">
                <a16:creationId xmlns:a16="http://schemas.microsoft.com/office/drawing/2014/main" id="{43B64CC0-EEA1-49B6-8FEE-32711ACF5385}"/>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87989215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694096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DDD0001-9342-455E-88A6-08ABADA3E0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6" name="Straight Connector 5">
            <a:extLst>
              <a:ext uri="{FF2B5EF4-FFF2-40B4-BE49-F238E27FC236}">
                <a16:creationId xmlns:a16="http://schemas.microsoft.com/office/drawing/2014/main" id="{EC06745F-7DB6-4D4F-AFDB-384384B4DF79}"/>
              </a:ext>
            </a:extLst>
          </p:cNvPr>
          <p:cNvCxnSpPr/>
          <p:nvPr userDrawn="1"/>
        </p:nvCxnSpPr>
        <p:spPr>
          <a:xfrm>
            <a:off x="1" y="6589713"/>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888392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71402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6996273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0341006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811825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B358DEB-BBFD-49BD-91E5-BCABE57F09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4" name="Picture 3" descr="CCO_HIV_RGB.jpg">
            <a:extLst>
              <a:ext uri="{FF2B5EF4-FFF2-40B4-BE49-F238E27FC236}">
                <a16:creationId xmlns:a16="http://schemas.microsoft.com/office/drawing/2014/main" id="{D119244E-D5F0-4D18-8BCF-9ED4E8191058}"/>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385100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1" name="Picture 20">
            <a:extLst>
              <a:ext uri="{FF2B5EF4-FFF2-40B4-BE49-F238E27FC236}">
                <a16:creationId xmlns:a16="http://schemas.microsoft.com/office/drawing/2014/main" id="{BC37FFD4-1B69-49FD-AB11-399DEBA133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pic>
        <p:nvPicPr>
          <p:cNvPr id="22" name="Picture 3" descr="CCO_HIV_RGB.jpg">
            <a:extLst>
              <a:ext uri="{FF2B5EF4-FFF2-40B4-BE49-F238E27FC236}">
                <a16:creationId xmlns:a16="http://schemas.microsoft.com/office/drawing/2014/main" id="{43B64CC0-EEA1-49B6-8FEE-32711ACF5385}"/>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1771038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9109087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DDD0001-9342-455E-88A6-08ABADA3E0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6" name="Straight Connector 5">
            <a:extLst>
              <a:ext uri="{FF2B5EF4-FFF2-40B4-BE49-F238E27FC236}">
                <a16:creationId xmlns:a16="http://schemas.microsoft.com/office/drawing/2014/main" id="{EC06745F-7DB6-4D4F-AFDB-384384B4DF79}"/>
              </a:ext>
            </a:extLst>
          </p:cNvPr>
          <p:cNvCxnSpPr/>
          <p:nvPr userDrawn="1"/>
        </p:nvCxnSpPr>
        <p:spPr>
          <a:xfrm>
            <a:off x="1" y="6589713"/>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090211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618569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2810694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13486391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792976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B358DEB-BBFD-49BD-91E5-BCABE57F09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4" name="Picture 3" descr="CCO_HIV_RGB.jpg">
            <a:extLst>
              <a:ext uri="{FF2B5EF4-FFF2-40B4-BE49-F238E27FC236}">
                <a16:creationId xmlns:a16="http://schemas.microsoft.com/office/drawing/2014/main" id="{D119244E-D5F0-4D18-8BCF-9ED4E8191058}"/>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330277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8" name="Picture 17">
            <a:extLst>
              <a:ext uri="{FF2B5EF4-FFF2-40B4-BE49-F238E27FC236}">
                <a16:creationId xmlns:a16="http://schemas.microsoft.com/office/drawing/2014/main" id="{83C5DE6B-9940-49CA-964D-0C11E3B1FC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9058987" y="328761"/>
            <a:ext cx="2662401"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9774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9685680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DDD0001-9342-455E-88A6-08ABADA3E0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6" name="Straight Connector 5">
            <a:extLst>
              <a:ext uri="{FF2B5EF4-FFF2-40B4-BE49-F238E27FC236}">
                <a16:creationId xmlns:a16="http://schemas.microsoft.com/office/drawing/2014/main" id="{EC06745F-7DB6-4D4F-AFDB-384384B4DF79}"/>
              </a:ext>
            </a:extLst>
          </p:cNvPr>
          <p:cNvCxnSpPr/>
          <p:nvPr userDrawn="1"/>
        </p:nvCxnSpPr>
        <p:spPr>
          <a:xfrm>
            <a:off x="1" y="6589713"/>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695157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4624882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1730578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16378535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809951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B358DEB-BBFD-49BD-91E5-BCABE57F09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3358209"/>
            <a:ext cx="3827419" cy="1247410"/>
          </a:xfrm>
          <a:prstGeom prst="rect">
            <a:avLst/>
          </a:prstGeom>
        </p:spPr>
      </p:pic>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4" name="Picture 3" descr="CCO_HIV_RGB.jpg">
            <a:extLst>
              <a:ext uri="{FF2B5EF4-FFF2-40B4-BE49-F238E27FC236}">
                <a16:creationId xmlns:a16="http://schemas.microsoft.com/office/drawing/2014/main" id="{D119244E-D5F0-4D18-8BCF-9ED4E8191058}"/>
              </a:ext>
            </a:extLst>
          </p:cNvPr>
          <p:cNvPicPr>
            <a:picLocks noChangeAspect="1"/>
          </p:cNvPicPr>
          <p:nvPr userDrawn="1"/>
        </p:nvPicPr>
        <p:blipFill>
          <a:blip r:embed="rId3">
            <a:extLst>
              <a:ext uri="{28A0092B-C50C-407E-A947-70E740481C1C}">
                <a14:useLocalDpi xmlns:a14="http://schemas.microsoft.com/office/drawing/2010/main" val="0"/>
              </a:ext>
            </a:extLst>
          </a:blip>
          <a:srcRect t="46054"/>
          <a:stretch>
            <a:fillRect/>
          </a:stretch>
        </p:blipFill>
        <p:spPr bwMode="auto">
          <a:xfrm>
            <a:off x="8148638" y="5891213"/>
            <a:ext cx="3671887"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468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5" Type="http://schemas.openxmlformats.org/officeDocument/2006/relationships/slideLayout" Target="../slideLayouts/slideLayout37.xml"/><Relationship Id="rId4" Type="http://schemas.openxmlformats.org/officeDocument/2006/relationships/slideLayout" Target="../slideLayouts/slideLayout36.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5" Type="http://schemas.openxmlformats.org/officeDocument/2006/relationships/slideLayout" Target="../slideLayouts/slideLayout45.xml"/><Relationship Id="rId4" Type="http://schemas.openxmlformats.org/officeDocument/2006/relationships/slideLayout" Target="../slideLayouts/slideLayout44.xml"/><Relationship Id="rId9"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5" Type="http://schemas.openxmlformats.org/officeDocument/2006/relationships/slideLayout" Target="../slideLayouts/slideLayout53.xml"/><Relationship Id="rId4" Type="http://schemas.openxmlformats.org/officeDocument/2006/relationships/slideLayout" Target="../slideLayouts/slideLayout52.xml"/><Relationship Id="rId9"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5" Type="http://schemas.openxmlformats.org/officeDocument/2006/relationships/slideLayout" Target="../slideLayouts/slideLayout61.xml"/><Relationship Id="rId4" Type="http://schemas.openxmlformats.org/officeDocument/2006/relationships/slideLayout" Target="../slideLayouts/slideLayout60.xml"/><Relationship Id="rId9" Type="http://schemas.openxmlformats.org/officeDocument/2006/relationships/theme" Target="../theme/theme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6" name="image2.png">
            <a:extLst>
              <a:ext uri="{FF2B5EF4-FFF2-40B4-BE49-F238E27FC236}">
                <a16:creationId xmlns:a16="http://schemas.microsoft.com/office/drawing/2014/main" id="{72079572-B92C-407A-BCC9-6EA84E57619E}"/>
              </a:ext>
            </a:extLst>
          </p:cNvPr>
          <p:cNvPicPr preferRelativeResize="0">
            <a:picLocks/>
          </p:cNvPicPr>
          <p:nvPr userDrawn="1"/>
        </p:nvPicPr>
        <p:blipFill rotWithShape="1">
          <a:blip r:embed="rId10"/>
          <a:srcRect t="86930"/>
          <a:stretch/>
        </p:blipFill>
        <p:spPr>
          <a:xfrm>
            <a:off x="-717" y="1057080"/>
            <a:ext cx="12192000" cy="45720"/>
          </a:xfrm>
          <a:prstGeom prst="rect">
            <a:avLst/>
          </a:prstGeom>
          <a:ln w="12700">
            <a:miter lim="400000"/>
          </a:ln>
        </p:spPr>
      </p:pic>
      <p:cxnSp>
        <p:nvCxnSpPr>
          <p:cNvPr id="7" name="Straight Connector 6">
            <a:extLst>
              <a:ext uri="{FF2B5EF4-FFF2-40B4-BE49-F238E27FC236}">
                <a16:creationId xmlns:a16="http://schemas.microsoft.com/office/drawing/2014/main" id="{BF18CC45-D228-4FFB-B311-05E202772B61}"/>
              </a:ext>
            </a:extLst>
          </p:cNvPr>
          <p:cNvCxnSpPr/>
          <p:nvPr userDrawn="1"/>
        </p:nvCxnSpPr>
        <p:spPr>
          <a:xfrm>
            <a:off x="717" y="1057013"/>
            <a:ext cx="12252960" cy="0"/>
          </a:xfrm>
          <a:prstGeom prst="line">
            <a:avLst/>
          </a:prstGeom>
          <a:noFill/>
          <a:ln w="34925" cap="flat" cmpd="sng" algn="ctr">
            <a:solidFill>
              <a:srgbClr val="6076B4"/>
            </a:solidFill>
            <a:prstDash val="solid"/>
          </a:ln>
          <a:effectLst/>
        </p:spPr>
      </p:cxnSp>
      <p:pic>
        <p:nvPicPr>
          <p:cNvPr id="3" name="image1.png">
            <a:extLst>
              <a:ext uri="{FF2B5EF4-FFF2-40B4-BE49-F238E27FC236}">
                <a16:creationId xmlns:a16="http://schemas.microsoft.com/office/drawing/2014/main" id="{04C65B3F-ADCC-4E37-ACCB-0745FE6EB53B}"/>
              </a:ext>
            </a:extLst>
          </p:cNvPr>
          <p:cNvPicPr>
            <a:picLocks noChangeAspect="1"/>
          </p:cNvPicPr>
          <p:nvPr userDrawn="1"/>
        </p:nvPicPr>
        <p:blipFill>
          <a:blip r:embed="rId11"/>
          <a:stretch>
            <a:fillRect/>
          </a:stretch>
        </p:blipFill>
        <p:spPr>
          <a:xfrm>
            <a:off x="0" y="6834188"/>
            <a:ext cx="12192000" cy="42864"/>
          </a:xfrm>
          <a:prstGeom prst="rect">
            <a:avLst/>
          </a:prstGeom>
          <a:ln w="12700">
            <a:miter lim="400000"/>
          </a:ln>
        </p:spPr>
      </p:pic>
      <p:sp>
        <p:nvSpPr>
          <p:cNvPr id="5" name="Shape 29">
            <a:extLst>
              <a:ext uri="{FF2B5EF4-FFF2-40B4-BE49-F238E27FC236}">
                <a16:creationId xmlns:a16="http://schemas.microsoft.com/office/drawing/2014/main" id="{625A40FF-FE55-40CD-92F4-8BF71900E2B5}"/>
              </a:ext>
            </a:extLst>
          </p:cNvPr>
          <p:cNvSpPr/>
          <p:nvPr userDrawn="1"/>
        </p:nvSpPr>
        <p:spPr>
          <a:xfrm>
            <a:off x="-12700" y="6813550"/>
            <a:ext cx="12200469" cy="0"/>
          </a:xfrm>
          <a:prstGeom prst="line">
            <a:avLst/>
          </a:prstGeom>
          <a:ln w="28575">
            <a:solidFill>
              <a:srgbClr val="57649B"/>
            </a:solidFill>
            <a:miter/>
          </a:ln>
        </p:spPr>
        <p:txBody>
          <a:bodyPr lIns="45718" tIns="45718" rIns="45718" bIns="45718"/>
          <a:lstStyle/>
          <a:p>
            <a:pPr fontAlgn="auto" hangingPunct="0">
              <a:spcBef>
                <a:spcPts val="0"/>
              </a:spcBef>
              <a:spcAft>
                <a:spcPts val="0"/>
              </a:spcAft>
            </a:pPr>
            <a:endParaRPr kern="0" dirty="0">
              <a:solidFill>
                <a:srgbClr val="000000"/>
              </a:solidFill>
              <a:latin typeface="Arial" panose="020B0604020202020204"/>
              <a:cs typeface="Arial" pitchFamily="34" charset="0"/>
              <a:sym typeface="Helvetica"/>
            </a:endParaRPr>
          </a:p>
        </p:txBody>
      </p:sp>
    </p:spTree>
    <p:extLst>
      <p:ext uri="{BB962C8B-B14F-4D97-AF65-F5344CB8AC3E}">
        <p14:creationId xmlns:p14="http://schemas.microsoft.com/office/powerpoint/2010/main" val="1151232256"/>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Lst>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2pPr>
      <a:lvl3pPr marL="1234438" marR="0" indent="-320038"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5pPr>
      <a:lvl6pPr marL="0" marR="0" indent="22860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6pPr>
      <a:lvl7pPr marL="0" marR="0" indent="27432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7pPr>
      <a:lvl8pPr marL="0" marR="0" indent="32004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8pPr>
      <a:lvl9pPr marL="0" marR="0" indent="3657600" algn="r" defTabSz="9144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Arial"/>
        </a:defRPr>
      </a:lvl9pPr>
    </p:otherStyle>
  </p:txStyles>
  <p:extLst>
    <p:ext uri="{27BBF7A9-308A-43DC-89C8-2F10F3537804}">
      <p15:sldGuideLst xmlns:p15="http://schemas.microsoft.com/office/powerpoint/2012/main">
        <p15:guide id="0" pos="168" userDrawn="1">
          <p15:clr>
            <a:srgbClr val="A4A3A4"/>
          </p15:clr>
        </p15:guide>
        <p15:guide id="2" pos="3840" userDrawn="1">
          <p15:clr>
            <a:srgbClr val="A4A3A4"/>
          </p15:clr>
        </p15:guide>
        <p15:guide id="3" pos="7512" userDrawn="1">
          <p15:clr>
            <a:srgbClr val="A4A3A4"/>
          </p15:clr>
        </p15:guide>
        <p15:guide id="4" orient="horz" pos="3936" userDrawn="1">
          <p15:clr>
            <a:srgbClr val="A4A3A4"/>
          </p15:clr>
        </p15:guide>
        <p15:guide id="5" orient="horz" pos="4176" userDrawn="1">
          <p15:clr>
            <a:srgbClr val="A4A3A4"/>
          </p15:clr>
        </p15:guide>
        <p15:guide id="6" orient="horz" pos="576" userDrawn="1">
          <p15:clr>
            <a:srgbClr val="A4A3A4"/>
          </p15:clr>
        </p15:guide>
        <p15:guide id="7" orient="horz" pos="4032" userDrawn="1">
          <p15:clr>
            <a:srgbClr val="A4A3A4"/>
          </p15:clr>
        </p15:guide>
        <p15:guide id="8" orient="horz" pos="1104"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7" name="Straight Connector 6">
            <a:extLst>
              <a:ext uri="{FF2B5EF4-FFF2-40B4-BE49-F238E27FC236}">
                <a16:creationId xmlns:a16="http://schemas.microsoft.com/office/drawing/2014/main" id="{84A7AD84-F415-4694-A480-6DD523A1776B}"/>
              </a:ext>
            </a:extLst>
          </p:cNvPr>
          <p:cNvCxnSpPr/>
          <p:nvPr userDrawn="1"/>
        </p:nvCxnSpPr>
        <p:spPr>
          <a:xfrm>
            <a:off x="1" y="6745288"/>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1352213"/>
      </p:ext>
    </p:extLst>
  </p:cSld>
  <p:clrMap bg1="dk2" tx1="lt1" bg2="dk1" tx2="lt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7" name="Straight Connector 6">
            <a:extLst>
              <a:ext uri="{FF2B5EF4-FFF2-40B4-BE49-F238E27FC236}">
                <a16:creationId xmlns:a16="http://schemas.microsoft.com/office/drawing/2014/main" id="{84A7AD84-F415-4694-A480-6DD523A1776B}"/>
              </a:ext>
            </a:extLst>
          </p:cNvPr>
          <p:cNvCxnSpPr/>
          <p:nvPr userDrawn="1"/>
        </p:nvCxnSpPr>
        <p:spPr>
          <a:xfrm>
            <a:off x="1" y="6745288"/>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6149069"/>
      </p:ext>
    </p:extLst>
  </p:cSld>
  <p:clrMap bg1="dk2" tx1="lt1" bg2="dk1" tx2="lt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7" name="Straight Connector 6">
            <a:extLst>
              <a:ext uri="{FF2B5EF4-FFF2-40B4-BE49-F238E27FC236}">
                <a16:creationId xmlns:a16="http://schemas.microsoft.com/office/drawing/2014/main" id="{84A7AD84-F415-4694-A480-6DD523A1776B}"/>
              </a:ext>
            </a:extLst>
          </p:cNvPr>
          <p:cNvCxnSpPr/>
          <p:nvPr userDrawn="1"/>
        </p:nvCxnSpPr>
        <p:spPr>
          <a:xfrm>
            <a:off x="1" y="6745288"/>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3090896"/>
      </p:ext>
    </p:extLst>
  </p:cSld>
  <p:clrMap bg1="dk2" tx1="lt1" bg2="dk1" tx2="lt2" accent1="accent1" accent2="accent2" accent3="accent3" accent4="accent4" accent5="accent5" accent6="accent6" hlink="hlink" folHlink="folHlink"/>
  <p:sldLayoutIdLst>
    <p:sldLayoutId id="2147483896" r:id="rId1"/>
    <p:sldLayoutId id="2147483897" r:id="rId2"/>
    <p:sldLayoutId id="2147483898" r:id="rId3"/>
    <p:sldLayoutId id="2147483899" r:id="rId4"/>
    <p:sldLayoutId id="2147483900" r:id="rId5"/>
    <p:sldLayoutId id="2147483901" r:id="rId6"/>
    <p:sldLayoutId id="2147483902" r:id="rId7"/>
    <p:sldLayoutId id="2147483903"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7" name="Straight Connector 6">
            <a:extLst>
              <a:ext uri="{FF2B5EF4-FFF2-40B4-BE49-F238E27FC236}">
                <a16:creationId xmlns:a16="http://schemas.microsoft.com/office/drawing/2014/main" id="{84A7AD84-F415-4694-A480-6DD523A1776B}"/>
              </a:ext>
            </a:extLst>
          </p:cNvPr>
          <p:cNvCxnSpPr/>
          <p:nvPr userDrawn="1"/>
        </p:nvCxnSpPr>
        <p:spPr>
          <a:xfrm>
            <a:off x="1" y="6745288"/>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3846477"/>
      </p:ext>
    </p:extLst>
  </p:cSld>
  <p:clrMap bg1="dk2" tx1="lt1" bg2="dk1" tx2="lt2" accent1="accent1" accent2="accent2" accent3="accent3" accent4="accent4" accent5="accent5" accent6="accent6" hlink="hlink" folHlink="folHlink"/>
  <p:sldLayoutIdLst>
    <p:sldLayoutId id="2147483905" r:id="rId1"/>
    <p:sldLayoutId id="2147483906" r:id="rId2"/>
    <p:sldLayoutId id="2147483907" r:id="rId3"/>
    <p:sldLayoutId id="2147483908" r:id="rId4"/>
    <p:sldLayoutId id="2147483909" r:id="rId5"/>
    <p:sldLayoutId id="2147483910" r:id="rId6"/>
    <p:sldLayoutId id="2147483911" r:id="rId7"/>
    <p:sldLayoutId id="214748391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7" name="Straight Connector 6">
            <a:extLst>
              <a:ext uri="{FF2B5EF4-FFF2-40B4-BE49-F238E27FC236}">
                <a16:creationId xmlns:a16="http://schemas.microsoft.com/office/drawing/2014/main" id="{84A7AD84-F415-4694-A480-6DD523A1776B}"/>
              </a:ext>
            </a:extLst>
          </p:cNvPr>
          <p:cNvCxnSpPr/>
          <p:nvPr userDrawn="1"/>
        </p:nvCxnSpPr>
        <p:spPr>
          <a:xfrm>
            <a:off x="1" y="6745288"/>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1683043"/>
      </p:ext>
    </p:extLst>
  </p:cSld>
  <p:clrMap bg1="dk2" tx1="lt1" bg2="dk1" tx2="lt2" accent1="accent1" accent2="accent2" accent3="accent3" accent4="accent4" accent5="accent5" accent6="accent6" hlink="hlink" folHlink="folHlink"/>
  <p:sldLayoutIdLst>
    <p:sldLayoutId id="2147483914" r:id="rId1"/>
    <p:sldLayoutId id="2147483915" r:id="rId2"/>
    <p:sldLayoutId id="2147483916" r:id="rId3"/>
    <p:sldLayoutId id="2147483917" r:id="rId4"/>
    <p:sldLayoutId id="2147483918" r:id="rId5"/>
    <p:sldLayoutId id="2147483919" r:id="rId6"/>
    <p:sldLayoutId id="2147483920" r:id="rId7"/>
    <p:sldLayoutId id="214748392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7" name="Straight Connector 6">
            <a:extLst>
              <a:ext uri="{FF2B5EF4-FFF2-40B4-BE49-F238E27FC236}">
                <a16:creationId xmlns:a16="http://schemas.microsoft.com/office/drawing/2014/main" id="{84A7AD84-F415-4694-A480-6DD523A1776B}"/>
              </a:ext>
            </a:extLst>
          </p:cNvPr>
          <p:cNvCxnSpPr/>
          <p:nvPr userDrawn="1"/>
        </p:nvCxnSpPr>
        <p:spPr>
          <a:xfrm>
            <a:off x="1" y="6745288"/>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6475881"/>
      </p:ext>
    </p:extLst>
  </p:cSld>
  <p:clrMap bg1="dk2" tx1="lt1" bg2="dk1" tx2="lt2" accent1="accent1" accent2="accent2" accent3="accent3" accent4="accent4" accent5="accent5" accent6="accent6" hlink="hlink" folHlink="folHlink"/>
  <p:sldLayoutIdLst>
    <p:sldLayoutId id="2147483941" r:id="rId1"/>
    <p:sldLayoutId id="2147483942" r:id="rId2"/>
    <p:sldLayoutId id="2147483943" r:id="rId3"/>
    <p:sldLayoutId id="2147483944" r:id="rId4"/>
    <p:sldLayoutId id="2147483945" r:id="rId5"/>
    <p:sldLayoutId id="2147483946" r:id="rId6"/>
    <p:sldLayoutId id="2147483947" r:id="rId7"/>
    <p:sldLayoutId id="2147483948"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7" name="Straight Connector 6">
            <a:extLst>
              <a:ext uri="{FF2B5EF4-FFF2-40B4-BE49-F238E27FC236}">
                <a16:creationId xmlns:a16="http://schemas.microsoft.com/office/drawing/2014/main" id="{84A7AD84-F415-4694-A480-6DD523A1776B}"/>
              </a:ext>
            </a:extLst>
          </p:cNvPr>
          <p:cNvCxnSpPr/>
          <p:nvPr userDrawn="1"/>
        </p:nvCxnSpPr>
        <p:spPr>
          <a:xfrm>
            <a:off x="1" y="6745288"/>
            <a:ext cx="12192000" cy="0"/>
          </a:xfrm>
          <a:prstGeom prst="line">
            <a:avLst/>
          </a:prstGeom>
          <a:ln w="19050">
            <a:solidFill>
              <a:srgbClr val="00539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7190839"/>
      </p:ext>
    </p:extLst>
  </p:cSld>
  <p:clrMap bg1="dk2" tx1="lt1" bg2="dk1" tx2="lt2" accent1="accent1" accent2="accent2" accent3="accent3" accent4="accent4" accent5="accent5" accent6="accent6" hlink="hlink" folHlink="folHlink"/>
  <p:sldLayoutIdLst>
    <p:sldLayoutId id="2147483950" r:id="rId1"/>
    <p:sldLayoutId id="2147483951" r:id="rId2"/>
    <p:sldLayoutId id="2147483952" r:id="rId3"/>
    <p:sldLayoutId id="2147483953" r:id="rId4"/>
    <p:sldLayoutId id="2147483954" r:id="rId5"/>
    <p:sldLayoutId id="2147483955" r:id="rId6"/>
    <p:sldLayoutId id="2147483956" r:id="rId7"/>
    <p:sldLayoutId id="2147483957"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7.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58.xml"/><Relationship Id="rId5" Type="http://schemas.openxmlformats.org/officeDocument/2006/relationships/hyperlink" Target="http://www.clinicaloptions.com/" TargetMode="Externa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0.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50.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50.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50.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5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50.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50.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50.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50.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14.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14.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50.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7.xml"/><Relationship Id="rId1" Type="http://schemas.openxmlformats.org/officeDocument/2006/relationships/slideLayout" Target="../slideLayouts/slideLayout14.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14.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9.xml"/><Relationship Id="rId1" Type="http://schemas.openxmlformats.org/officeDocument/2006/relationships/slideLayout" Target="../slideLayouts/slideLayout14.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0.xml"/><Relationship Id="rId1" Type="http://schemas.openxmlformats.org/officeDocument/2006/relationships/slideLayout" Target="../slideLayouts/slideLayout50.xml"/><Relationship Id="rId4" Type="http://schemas.openxmlformats.org/officeDocument/2006/relationships/hyperlink" Target="http://www.clinicaloptions.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1.xml"/><Relationship Id="rId1" Type="http://schemas.openxmlformats.org/officeDocument/2006/relationships/slideLayout" Target="../slideLayouts/slideLayout52.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clinicaloptions.com/HIV" TargetMode="External"/><Relationship Id="rId2" Type="http://schemas.openxmlformats.org/officeDocument/2006/relationships/notesSlide" Target="../notesSlides/notesSlide22.xml"/><Relationship Id="rId1" Type="http://schemas.openxmlformats.org/officeDocument/2006/relationships/slideLayout" Target="../slideLayouts/slideLayout5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4">
            <a:extLst>
              <a:ext uri="{FF2B5EF4-FFF2-40B4-BE49-F238E27FC236}">
                <a16:creationId xmlns:a16="http://schemas.microsoft.com/office/drawing/2014/main" id="{F731E6A0-BEB7-4094-9E1F-132F80E12DDB}"/>
              </a:ext>
            </a:extLst>
          </p:cNvPr>
          <p:cNvSpPr>
            <a:spLocks noGrp="1" noChangeArrowheads="1"/>
          </p:cNvSpPr>
          <p:nvPr>
            <p:ph type="subTitle" idx="1"/>
          </p:nvPr>
        </p:nvSpPr>
        <p:spPr/>
        <p:txBody>
          <a:bodyPr/>
          <a:lstStyle/>
          <a:p>
            <a:pPr>
              <a:spcBef>
                <a:spcPct val="0"/>
              </a:spcBef>
              <a:spcAft>
                <a:spcPct val="0"/>
              </a:spcAft>
            </a:pPr>
            <a:r>
              <a:rPr lang="en-US" altLang="en-US" dirty="0"/>
              <a:t>Eric S. Daar, MD</a:t>
            </a:r>
          </a:p>
          <a:p>
            <a:pPr>
              <a:spcBef>
                <a:spcPct val="0"/>
              </a:spcBef>
              <a:spcAft>
                <a:spcPct val="0"/>
              </a:spcAft>
            </a:pPr>
            <a:r>
              <a:rPr lang="en-US" altLang="en-US" sz="1600" b="0" i="1" dirty="0"/>
              <a:t>Chief</a:t>
            </a:r>
            <a:r>
              <a:rPr lang="en-US" altLang="en-US" sz="1600" b="0" dirty="0"/>
              <a:t>, Division of HIV Medicine</a:t>
            </a:r>
          </a:p>
          <a:p>
            <a:pPr>
              <a:spcBef>
                <a:spcPct val="0"/>
              </a:spcBef>
              <a:spcAft>
                <a:spcPct val="0"/>
              </a:spcAft>
            </a:pPr>
            <a:r>
              <a:rPr lang="en-US" altLang="en-US" sz="1600" b="0" dirty="0"/>
              <a:t>Harbor-UCLA Medical Center</a:t>
            </a:r>
          </a:p>
          <a:p>
            <a:pPr>
              <a:spcBef>
                <a:spcPct val="0"/>
              </a:spcBef>
              <a:spcAft>
                <a:spcPct val="0"/>
              </a:spcAft>
            </a:pPr>
            <a:r>
              <a:rPr lang="en-US" altLang="en-US" sz="1600" b="0" i="1" dirty="0"/>
              <a:t>Professor of Medicine</a:t>
            </a:r>
          </a:p>
          <a:p>
            <a:pPr>
              <a:spcBef>
                <a:spcPct val="0"/>
              </a:spcBef>
              <a:spcAft>
                <a:spcPct val="0"/>
              </a:spcAft>
            </a:pPr>
            <a:r>
              <a:rPr lang="en-US" altLang="en-US" sz="1600" b="0" dirty="0"/>
              <a:t>David Geffen School of Medicine at UCLA</a:t>
            </a:r>
            <a:br>
              <a:rPr lang="en-US" altLang="en-US" sz="1600" b="0" dirty="0"/>
            </a:br>
            <a:r>
              <a:rPr lang="en-US" altLang="en-US" sz="1600" b="0" dirty="0"/>
              <a:t>Los Angeles, California</a:t>
            </a:r>
          </a:p>
        </p:txBody>
      </p:sp>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598489" y="1600200"/>
            <a:ext cx="10882313" cy="2057400"/>
          </a:xfrm>
        </p:spPr>
        <p:txBody>
          <a:bodyPr>
            <a:normAutofit/>
          </a:bodyPr>
          <a:lstStyle/>
          <a:p>
            <a:r>
              <a:rPr lang="en-US" sz="4000" dirty="0"/>
              <a:t>Emerging Insights on Adverse Events </a:t>
            </a:r>
            <a:br>
              <a:rPr lang="en-US" sz="4000" dirty="0"/>
            </a:br>
            <a:r>
              <a:rPr lang="en-US" sz="4000" dirty="0"/>
              <a:t>During ART and Implications for Treatment </a:t>
            </a:r>
            <a:endParaRPr lang="en-US" altLang="en-US" sz="4000" dirty="0"/>
          </a:p>
        </p:txBody>
      </p:sp>
      <p:sp>
        <p:nvSpPr>
          <p:cNvPr id="7173" name="Text Box 21">
            <a:extLst>
              <a:ext uri="{FF2B5EF4-FFF2-40B4-BE49-F238E27FC236}">
                <a16:creationId xmlns:a16="http://schemas.microsoft.com/office/drawing/2014/main" id="{F06524A7-0F4E-48E2-AB3D-6EB0F55D6C24}"/>
              </a:ext>
            </a:extLst>
          </p:cNvPr>
          <p:cNvSpPr txBox="1">
            <a:spLocks noChangeArrowheads="1"/>
          </p:cNvSpPr>
          <p:nvPr/>
        </p:nvSpPr>
        <p:spPr bwMode="auto">
          <a:xfrm>
            <a:off x="423864" y="6222955"/>
            <a:ext cx="546417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an educational grant from Janssen Therapeutics, Division of Janssen Products, LP., and ViiV Healthcare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9" name="Group 1">
            <a:extLst>
              <a:ext uri="{FF2B5EF4-FFF2-40B4-BE49-F238E27FC236}">
                <a16:creationId xmlns:a16="http://schemas.microsoft.com/office/drawing/2014/main" id="{DFAFECC2-2553-42ED-A63C-A3C024C473A9}"/>
              </a:ext>
            </a:extLst>
          </p:cNvPr>
          <p:cNvGrpSpPr>
            <a:grpSpLocks/>
          </p:cNvGrpSpPr>
          <p:nvPr/>
        </p:nvGrpSpPr>
        <p:grpSpPr bwMode="auto">
          <a:xfrm>
            <a:off x="4081933" y="3367527"/>
            <a:ext cx="3479671" cy="612585"/>
            <a:chOff x="4081933" y="3300413"/>
            <a:chExt cx="3479671" cy="612591"/>
          </a:xfrm>
        </p:grpSpPr>
        <p:pic>
          <p:nvPicPr>
            <p:cNvPr id="10" name="Picture 9">
              <a:extLst>
                <a:ext uri="{FF2B5EF4-FFF2-40B4-BE49-F238E27FC236}">
                  <a16:creationId xmlns:a16="http://schemas.microsoft.com/office/drawing/2014/main" id="{F13EFB75-794A-4E48-A449-52CBC3365B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5740" y="3300413"/>
              <a:ext cx="774013" cy="252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7">
              <a:extLst>
                <a:ext uri="{FF2B5EF4-FFF2-40B4-BE49-F238E27FC236}">
                  <a16:creationId xmlns:a16="http://schemas.microsoft.com/office/drawing/2014/main" id="{B6A75BEA-4845-42A7-BB57-E2B8A60D92D8}"/>
                </a:ext>
              </a:extLst>
            </p:cNvPr>
            <p:cNvSpPr>
              <a:spLocks noChangeArrowheads="1"/>
            </p:cNvSpPr>
            <p:nvPr/>
          </p:nvSpPr>
          <p:spPr bwMode="auto">
            <a:xfrm>
              <a:off x="4081933" y="3512890"/>
              <a:ext cx="3479671" cy="400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611189" y="238126"/>
            <a:ext cx="10869613" cy="1103313"/>
          </a:xfrm>
        </p:spPr>
        <p:txBody>
          <a:bodyPr/>
          <a:lstStyle/>
          <a:p>
            <a:pPr eaLnBrk="1" hangingPunct="1"/>
            <a:r>
              <a:rPr lang="en-US" altLang="en-US" dirty="0"/>
              <a:t>Faculty and Disclosures</a:t>
            </a:r>
          </a:p>
        </p:txBody>
      </p:sp>
      <p:sp>
        <p:nvSpPr>
          <p:cNvPr id="92163" name="Rectangle 3"/>
          <p:cNvSpPr>
            <a:spLocks noGrp="1" noChangeArrowheads="1"/>
          </p:cNvSpPr>
          <p:nvPr>
            <p:ph sz="half" idx="1"/>
          </p:nvPr>
        </p:nvSpPr>
        <p:spPr>
          <a:xfrm>
            <a:off x="603251" y="1511301"/>
            <a:ext cx="5308600" cy="4678363"/>
          </a:xfrm>
        </p:spPr>
        <p:txBody>
          <a:bodyPr/>
          <a:lstStyle/>
          <a:p>
            <a:pPr marL="0" indent="0">
              <a:buNone/>
            </a:pPr>
            <a:r>
              <a:rPr lang="en-US" b="1" kern="0" dirty="0">
                <a:solidFill>
                  <a:schemeClr val="accent3"/>
                </a:solidFill>
              </a:rPr>
              <a:t>Eric S. Daar, MD </a:t>
            </a:r>
            <a:br>
              <a:rPr lang="en-US" altLang="en-US" dirty="0"/>
            </a:br>
            <a:r>
              <a:rPr lang="en-US" sz="2600" i="1" dirty="0"/>
              <a:t>Chief, </a:t>
            </a:r>
            <a:r>
              <a:rPr lang="en-US" sz="2600" dirty="0"/>
              <a:t>Division of HIV Medicine</a:t>
            </a:r>
            <a:br>
              <a:rPr lang="en-US" sz="2600" dirty="0"/>
            </a:br>
            <a:r>
              <a:rPr lang="en-US" sz="2600" dirty="0"/>
              <a:t>Harbor-UCLA Medical Center</a:t>
            </a:r>
            <a:br>
              <a:rPr lang="en-US" sz="1600" dirty="0"/>
            </a:br>
            <a:r>
              <a:rPr lang="en-US" sz="2600" i="1" dirty="0"/>
              <a:t>Professor of Medicine</a:t>
            </a:r>
            <a:br>
              <a:rPr lang="en-US" sz="1600" dirty="0"/>
            </a:br>
            <a:r>
              <a:rPr lang="en-US" sz="2600" dirty="0"/>
              <a:t>David Geffen School of Medicine at UCLA</a:t>
            </a:r>
            <a:br>
              <a:rPr lang="en-US" sz="2600" dirty="0"/>
            </a:br>
            <a:r>
              <a:rPr lang="en-US" sz="2600" dirty="0"/>
              <a:t>Los Angeles, California</a:t>
            </a:r>
          </a:p>
        </p:txBody>
      </p:sp>
      <p:sp>
        <p:nvSpPr>
          <p:cNvPr id="5" name="Rectangle 3">
            <a:extLst>
              <a:ext uri="{FF2B5EF4-FFF2-40B4-BE49-F238E27FC236}">
                <a16:creationId xmlns:a16="http://schemas.microsoft.com/office/drawing/2014/main" id="{1A87D8A2-1BB6-4ABB-B2FA-4EDAB2625607}"/>
              </a:ext>
            </a:extLst>
          </p:cNvPr>
          <p:cNvSpPr txBox="1">
            <a:spLocks noChangeArrowheads="1"/>
          </p:cNvSpPr>
          <p:nvPr/>
        </p:nvSpPr>
        <p:spPr bwMode="auto">
          <a:xfrm>
            <a:off x="606427" y="4399192"/>
            <a:ext cx="10732133" cy="1345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indent="0">
              <a:buFont typeface="Wingdings" panose="05000000000000000000" pitchFamily="2" charset="2"/>
              <a:buNone/>
              <a:defRPr/>
            </a:pPr>
            <a:r>
              <a:rPr lang="en-US" sz="2600" b="1" kern="0" dirty="0">
                <a:solidFill>
                  <a:schemeClr val="accent3"/>
                </a:solidFill>
              </a:rPr>
              <a:t>Eric S. Daar, MD, </a:t>
            </a:r>
            <a:r>
              <a:rPr lang="en-US" sz="2600" kern="0" dirty="0"/>
              <a:t>has disclosed that he has received consulting fees from Gilead Sciences and Merck and funds for research support from Gilead Sciences, Merck, and </a:t>
            </a:r>
            <a:r>
              <a:rPr lang="en-US" sz="2600" kern="0" dirty="0" err="1"/>
              <a:t>ViiV</a:t>
            </a:r>
            <a:r>
              <a:rPr lang="en-US" sz="2600" kern="0" dirty="0"/>
              <a:t>.</a:t>
            </a:r>
            <a:endParaRPr lang="en-US" altLang="en-US" sz="2600" kern="0" dirty="0"/>
          </a:p>
        </p:txBody>
      </p:sp>
    </p:spTree>
    <p:extLst>
      <p:ext uri="{BB962C8B-B14F-4D97-AF65-F5344CB8AC3E}">
        <p14:creationId xmlns:p14="http://schemas.microsoft.com/office/powerpoint/2010/main" val="884566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B391C19-CBBD-418F-88FD-612ED9092A7E}"/>
              </a:ext>
            </a:extLst>
          </p:cNvPr>
          <p:cNvSpPr>
            <a:spLocks noGrp="1"/>
          </p:cNvSpPr>
          <p:nvPr>
            <p:ph idx="1"/>
          </p:nvPr>
        </p:nvSpPr>
        <p:spPr/>
        <p:txBody>
          <a:bodyPr/>
          <a:lstStyle/>
          <a:p>
            <a:pPr>
              <a:spcAft>
                <a:spcPts val="500"/>
              </a:spcAft>
            </a:pPr>
            <a:r>
              <a:rPr lang="en-US" sz="2200" dirty="0"/>
              <a:t>Multicenter, randomized, double-blind phase III noninferiority trial</a:t>
            </a:r>
            <a:endParaRPr lang="en-US" sz="2200" baseline="30000" dirty="0"/>
          </a:p>
          <a:p>
            <a:pPr>
              <a:spcAft>
                <a:spcPts val="500"/>
              </a:spcAft>
            </a:pPr>
            <a:endParaRPr lang="en-US" sz="2200" baseline="30000" dirty="0"/>
          </a:p>
          <a:p>
            <a:pPr>
              <a:spcAft>
                <a:spcPts val="500"/>
              </a:spcAft>
            </a:pPr>
            <a:endParaRPr lang="en-US" sz="2200" baseline="30000" dirty="0"/>
          </a:p>
          <a:p>
            <a:pPr>
              <a:spcAft>
                <a:spcPts val="500"/>
              </a:spcAft>
            </a:pPr>
            <a:endParaRPr lang="en-US" sz="2200" baseline="30000" dirty="0"/>
          </a:p>
          <a:p>
            <a:pPr>
              <a:spcAft>
                <a:spcPts val="500"/>
              </a:spcAft>
            </a:pPr>
            <a:endParaRPr lang="en-US" sz="2200" baseline="30000" dirty="0"/>
          </a:p>
          <a:p>
            <a:pPr>
              <a:spcAft>
                <a:spcPts val="500"/>
              </a:spcAft>
            </a:pPr>
            <a:endParaRPr lang="en-US" sz="2200" baseline="30000" dirty="0"/>
          </a:p>
          <a:p>
            <a:pPr>
              <a:spcAft>
                <a:spcPts val="500"/>
              </a:spcAft>
            </a:pPr>
            <a:endParaRPr lang="en-US" sz="2200" baseline="30000" dirty="0"/>
          </a:p>
          <a:p>
            <a:pPr>
              <a:spcAft>
                <a:spcPts val="500"/>
              </a:spcAft>
            </a:pPr>
            <a:endParaRPr lang="en-US" sz="2200" baseline="30000" dirty="0"/>
          </a:p>
          <a:p>
            <a:pPr>
              <a:spcAft>
                <a:spcPts val="500"/>
              </a:spcAft>
            </a:pPr>
            <a:endParaRPr lang="en-US" sz="2200" dirty="0"/>
          </a:p>
          <a:p>
            <a:pPr>
              <a:spcAft>
                <a:spcPts val="500"/>
              </a:spcAft>
            </a:pPr>
            <a:r>
              <a:rPr lang="en-US" sz="2200" dirty="0"/>
              <a:t>Current analysis: efficacy and safety through Wk 192</a:t>
            </a:r>
            <a:endParaRPr lang="en-US" sz="2000" dirty="0"/>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DRIVE-AHEAD: DOR/3TC/TDF vs EFV/FTC/TDF in Treatment-Naive Adults at Wk 192</a:t>
            </a:r>
          </a:p>
        </p:txBody>
      </p:sp>
      <p:sp>
        <p:nvSpPr>
          <p:cNvPr id="8" name="Text Box 11">
            <a:extLst>
              <a:ext uri="{FF2B5EF4-FFF2-40B4-BE49-F238E27FC236}">
                <a16:creationId xmlns:a16="http://schemas.microsoft.com/office/drawing/2014/main" id="{CCF03D6A-0164-46DD-9E61-F02315D2BBDD}"/>
              </a:ext>
            </a:extLst>
          </p:cNvPr>
          <p:cNvSpPr txBox="1">
            <a:spLocks noChangeArrowheads="1"/>
          </p:cNvSpPr>
          <p:nvPr/>
        </p:nvSpPr>
        <p:spPr bwMode="auto">
          <a:xfrm>
            <a:off x="404179" y="6375580"/>
            <a:ext cx="80105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Orkin. IAS 2021. Abstr 709.</a:t>
            </a:r>
          </a:p>
        </p:txBody>
      </p:sp>
      <p:grpSp>
        <p:nvGrpSpPr>
          <p:cNvPr id="9" name="Group 7">
            <a:extLst>
              <a:ext uri="{FF2B5EF4-FFF2-40B4-BE49-F238E27FC236}">
                <a16:creationId xmlns:a16="http://schemas.microsoft.com/office/drawing/2014/main" id="{18DE7730-C42A-4793-99A5-C99E8EE49DB1}"/>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5EE07634-2713-4C52-BAB1-7DB6F08400E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2E53D899-C147-4BE6-80AC-B2DFDB556B1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4" name="Rectangle 11">
            <a:extLst>
              <a:ext uri="{FF2B5EF4-FFF2-40B4-BE49-F238E27FC236}">
                <a16:creationId xmlns:a16="http://schemas.microsoft.com/office/drawing/2014/main" id="{CBBBC320-D1C8-4AA3-9D82-DE305F75B6A4}"/>
              </a:ext>
            </a:extLst>
          </p:cNvPr>
          <p:cNvSpPr>
            <a:spLocks noChangeArrowheads="1"/>
          </p:cNvSpPr>
          <p:nvPr/>
        </p:nvSpPr>
        <p:spPr bwMode="auto">
          <a:xfrm>
            <a:off x="709671" y="3217127"/>
            <a:ext cx="2259484" cy="1366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000" tIns="46800" rIns="90000" bIns="46800"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Treatment-naive adults with HIV-1 RNA </a:t>
            </a:r>
            <a:r>
              <a:rPr kumimoji="0" lang="ro-RO"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 </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10</a:t>
            </a:r>
            <a:r>
              <a:rPr kumimoji="0" lang="ro-RO"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00 copies/mL</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and no resistance to study drugs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(N = 728)</a:t>
            </a:r>
          </a:p>
        </p:txBody>
      </p:sp>
      <p:sp>
        <p:nvSpPr>
          <p:cNvPr id="19" name="TextBox 8">
            <a:extLst>
              <a:ext uri="{FF2B5EF4-FFF2-40B4-BE49-F238E27FC236}">
                <a16:creationId xmlns:a16="http://schemas.microsoft.com/office/drawing/2014/main" id="{F676F15F-A0FC-40F5-BB30-8EF014252304}"/>
              </a:ext>
            </a:extLst>
          </p:cNvPr>
          <p:cNvSpPr txBox="1">
            <a:spLocks noChangeArrowheads="1"/>
          </p:cNvSpPr>
          <p:nvPr/>
        </p:nvSpPr>
        <p:spPr bwMode="auto">
          <a:xfrm>
            <a:off x="10398365" y="1978187"/>
            <a:ext cx="1583371"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Current Analysis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Wk 192</a:t>
            </a:r>
          </a:p>
        </p:txBody>
      </p:sp>
      <p:cxnSp>
        <p:nvCxnSpPr>
          <p:cNvPr id="20" name="Straight Arrow Connector 19">
            <a:extLst>
              <a:ext uri="{FF2B5EF4-FFF2-40B4-BE49-F238E27FC236}">
                <a16:creationId xmlns:a16="http://schemas.microsoft.com/office/drawing/2014/main" id="{BBBBE0E0-01C2-4433-9C9A-1C45C8487A96}"/>
              </a:ext>
            </a:extLst>
          </p:cNvPr>
          <p:cNvCxnSpPr>
            <a:cxnSpLocks/>
          </p:cNvCxnSpPr>
          <p:nvPr/>
        </p:nvCxnSpPr>
        <p:spPr>
          <a:xfrm>
            <a:off x="11189163" y="2654065"/>
            <a:ext cx="0" cy="176213"/>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12">
            <a:extLst>
              <a:ext uri="{FF2B5EF4-FFF2-40B4-BE49-F238E27FC236}">
                <a16:creationId xmlns:a16="http://schemas.microsoft.com/office/drawing/2014/main" id="{969FCC36-D75D-4DDA-A7AB-6DCB260FB754}"/>
              </a:ext>
            </a:extLst>
          </p:cNvPr>
          <p:cNvSpPr txBox="1">
            <a:spLocks noChangeArrowheads="1"/>
          </p:cNvSpPr>
          <p:nvPr/>
        </p:nvSpPr>
        <p:spPr bwMode="auto">
          <a:xfrm>
            <a:off x="4795551" y="1978187"/>
            <a:ext cx="1728788"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Primary Analysis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Wk 48</a:t>
            </a:r>
          </a:p>
        </p:txBody>
      </p:sp>
      <p:cxnSp>
        <p:nvCxnSpPr>
          <p:cNvPr id="22" name="Straight Arrow Connector 21">
            <a:extLst>
              <a:ext uri="{FF2B5EF4-FFF2-40B4-BE49-F238E27FC236}">
                <a16:creationId xmlns:a16="http://schemas.microsoft.com/office/drawing/2014/main" id="{C2598345-D1F1-4E2D-8146-9E301748DB79}"/>
              </a:ext>
            </a:extLst>
          </p:cNvPr>
          <p:cNvCxnSpPr>
            <a:cxnSpLocks/>
          </p:cNvCxnSpPr>
          <p:nvPr/>
        </p:nvCxnSpPr>
        <p:spPr>
          <a:xfrm>
            <a:off x="5659151" y="2654065"/>
            <a:ext cx="0" cy="176213"/>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49">
            <a:extLst>
              <a:ext uri="{FF2B5EF4-FFF2-40B4-BE49-F238E27FC236}">
                <a16:creationId xmlns:a16="http://schemas.microsoft.com/office/drawing/2014/main" id="{9766688C-24DD-4C28-B378-E016B5DB80D0}"/>
              </a:ext>
            </a:extLst>
          </p:cNvPr>
          <p:cNvSpPr>
            <a:spLocks noChangeArrowheads="1"/>
          </p:cNvSpPr>
          <p:nvPr/>
        </p:nvSpPr>
        <p:spPr bwMode="auto">
          <a:xfrm>
            <a:off x="3733241" y="2887783"/>
            <a:ext cx="4008603" cy="98306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DOR/3TC/TDF 100/300/300 mg QD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EFV/FTC/TDF Placebo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pt-BR" altLang="en-US" sz="1800" b="0" i="0" u="none" strike="noStrike" kern="1200" cap="none" spc="0" normalizeH="0" baseline="0" noProof="0" dirty="0" err="1">
                <a:ln>
                  <a:noFill/>
                </a:ln>
                <a:solidFill>
                  <a:srgbClr val="FFFFFF"/>
                </a:solidFill>
                <a:effectLst/>
                <a:uLnTx/>
                <a:uFillTx/>
                <a:latin typeface="Calibri" panose="020F0502020204030204" pitchFamily="34" charset="0"/>
                <a:ea typeface="+mn-ea"/>
                <a:cs typeface="Arial" panose="020B0604020202020204" pitchFamily="34" charset="0"/>
              </a:rPr>
              <a:t>n</a:t>
            </a:r>
            <a:r>
              <a:rPr kumimoji="0" lang="pt-BR"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 364)</a:t>
            </a:r>
          </a:p>
        </p:txBody>
      </p:sp>
      <p:sp>
        <p:nvSpPr>
          <p:cNvPr id="26" name="Rectangle 50">
            <a:extLst>
              <a:ext uri="{FF2B5EF4-FFF2-40B4-BE49-F238E27FC236}">
                <a16:creationId xmlns:a16="http://schemas.microsoft.com/office/drawing/2014/main" id="{8F3469C1-1729-46DA-93AA-DFA9D53AD31D}"/>
              </a:ext>
            </a:extLst>
          </p:cNvPr>
          <p:cNvSpPr>
            <a:spLocks noChangeArrowheads="1"/>
          </p:cNvSpPr>
          <p:nvPr/>
        </p:nvSpPr>
        <p:spPr bwMode="auto">
          <a:xfrm>
            <a:off x="3733241" y="3941530"/>
            <a:ext cx="4008603" cy="98306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EFV/FTC/TDF 600/200/300 mg QD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DOR/3TC/TDF Placebo</a:t>
            </a:r>
            <a:br>
              <a:rPr kumimoji="0" lang="pt-BR"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pt-BR"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r>
              <a:rPr kumimoji="0" lang="pt-BR" altLang="en-US" sz="1800" b="0" i="0" u="none" strike="noStrike" kern="1200" cap="none" spc="0" normalizeH="0" baseline="0" noProof="0" dirty="0" err="1">
                <a:ln>
                  <a:noFill/>
                </a:ln>
                <a:solidFill>
                  <a:srgbClr val="FFFFFF"/>
                </a:solidFill>
                <a:effectLst/>
                <a:uLnTx/>
                <a:uFillTx/>
                <a:latin typeface="Calibri" panose="020F0502020204030204" pitchFamily="34" charset="0"/>
                <a:ea typeface="+mn-ea"/>
                <a:cs typeface="Arial" panose="020B0604020202020204" pitchFamily="34" charset="0"/>
              </a:rPr>
              <a:t>n</a:t>
            </a:r>
            <a:r>
              <a:rPr kumimoji="0" lang="pt-BR"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 364)</a:t>
            </a:r>
          </a:p>
        </p:txBody>
      </p:sp>
      <p:sp>
        <p:nvSpPr>
          <p:cNvPr id="27" name="Rectangle 46">
            <a:extLst>
              <a:ext uri="{FF2B5EF4-FFF2-40B4-BE49-F238E27FC236}">
                <a16:creationId xmlns:a16="http://schemas.microsoft.com/office/drawing/2014/main" id="{A93A6CBB-1ED3-4F86-91D3-E37CD0710D72}"/>
              </a:ext>
            </a:extLst>
          </p:cNvPr>
          <p:cNvSpPr>
            <a:spLocks noChangeArrowheads="1"/>
          </p:cNvSpPr>
          <p:nvPr/>
        </p:nvSpPr>
        <p:spPr bwMode="auto">
          <a:xfrm>
            <a:off x="8397880" y="3117948"/>
            <a:ext cx="3343497" cy="18466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1"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Open-label extension for 96 wk</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Eligibility:</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Completed Wk 96 visit</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Derived benefit from study participation through Wk 96</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Clinically appropriate candidate to continue treatment</a:t>
            </a:r>
          </a:p>
        </p:txBody>
      </p:sp>
      <p:sp>
        <p:nvSpPr>
          <p:cNvPr id="28" name="Line 52">
            <a:extLst>
              <a:ext uri="{FF2B5EF4-FFF2-40B4-BE49-F238E27FC236}">
                <a16:creationId xmlns:a16="http://schemas.microsoft.com/office/drawing/2014/main" id="{B26067A6-BC8F-42D0-A719-95788CA44CFE}"/>
              </a:ext>
            </a:extLst>
          </p:cNvPr>
          <p:cNvSpPr>
            <a:spLocks noChangeShapeType="1"/>
          </p:cNvSpPr>
          <p:nvPr/>
        </p:nvSpPr>
        <p:spPr bwMode="auto">
          <a:xfrm>
            <a:off x="7893510" y="3924459"/>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 name="Line 53">
            <a:extLst>
              <a:ext uri="{FF2B5EF4-FFF2-40B4-BE49-F238E27FC236}">
                <a16:creationId xmlns:a16="http://schemas.microsoft.com/office/drawing/2014/main" id="{8ACB8011-E8A5-40DF-8D2E-2A698AB9EE1F}"/>
              </a:ext>
            </a:extLst>
          </p:cNvPr>
          <p:cNvSpPr>
            <a:spLocks noChangeShapeType="1"/>
          </p:cNvSpPr>
          <p:nvPr/>
        </p:nvSpPr>
        <p:spPr bwMode="auto">
          <a:xfrm>
            <a:off x="3008896" y="3961922"/>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 name="Line 54">
            <a:extLst>
              <a:ext uri="{FF2B5EF4-FFF2-40B4-BE49-F238E27FC236}">
                <a16:creationId xmlns:a16="http://schemas.microsoft.com/office/drawing/2014/main" id="{4E9BB35F-E478-47C7-9174-8C11DA315410}"/>
              </a:ext>
            </a:extLst>
          </p:cNvPr>
          <p:cNvSpPr>
            <a:spLocks noChangeShapeType="1"/>
          </p:cNvSpPr>
          <p:nvPr/>
        </p:nvSpPr>
        <p:spPr bwMode="auto">
          <a:xfrm flipV="1">
            <a:off x="3008896" y="3398434"/>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6969642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DRIVE-AHEAD: Wk 192 Neuropsychiatric Adverse Events</a:t>
            </a:r>
          </a:p>
        </p:txBody>
      </p:sp>
      <p:sp>
        <p:nvSpPr>
          <p:cNvPr id="8" name="Text Box 11">
            <a:extLst>
              <a:ext uri="{FF2B5EF4-FFF2-40B4-BE49-F238E27FC236}">
                <a16:creationId xmlns:a16="http://schemas.microsoft.com/office/drawing/2014/main" id="{CCF03D6A-0164-46DD-9E61-F02315D2BBDD}"/>
              </a:ext>
            </a:extLst>
          </p:cNvPr>
          <p:cNvSpPr txBox="1">
            <a:spLocks noChangeArrowheads="1"/>
          </p:cNvSpPr>
          <p:nvPr/>
        </p:nvSpPr>
        <p:spPr bwMode="auto">
          <a:xfrm>
            <a:off x="414339" y="6375580"/>
            <a:ext cx="80105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Orkin. IAS 2021. Abstr 709.</a:t>
            </a:r>
          </a:p>
        </p:txBody>
      </p:sp>
      <p:grpSp>
        <p:nvGrpSpPr>
          <p:cNvPr id="9" name="Group 7">
            <a:extLst>
              <a:ext uri="{FF2B5EF4-FFF2-40B4-BE49-F238E27FC236}">
                <a16:creationId xmlns:a16="http://schemas.microsoft.com/office/drawing/2014/main" id="{18DE7730-C42A-4793-99A5-C99E8EE49DB1}"/>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5EE07634-2713-4C52-BAB1-7DB6F08400E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2E53D899-C147-4BE6-80AC-B2DFDB556B1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24" name="Group 3">
            <a:extLst>
              <a:ext uri="{FF2B5EF4-FFF2-40B4-BE49-F238E27FC236}">
                <a16:creationId xmlns:a16="http://schemas.microsoft.com/office/drawing/2014/main" id="{60540048-0770-46C1-89C2-90D15A5BE54C}"/>
              </a:ext>
            </a:extLst>
          </p:cNvPr>
          <p:cNvGraphicFramePr>
            <a:graphicFrameLocks/>
          </p:cNvGraphicFramePr>
          <p:nvPr>
            <p:extLst>
              <p:ext uri="{D42A27DB-BD31-4B8C-83A1-F6EECF244321}">
                <p14:modId xmlns:p14="http://schemas.microsoft.com/office/powerpoint/2010/main" val="2046448545"/>
              </p:ext>
            </p:extLst>
          </p:nvPr>
        </p:nvGraphicFramePr>
        <p:xfrm>
          <a:off x="723900" y="1600200"/>
          <a:ext cx="10744200" cy="3117408"/>
        </p:xfrm>
        <a:graphic>
          <a:graphicData uri="http://schemas.openxmlformats.org/drawingml/2006/table">
            <a:tbl>
              <a:tblPr/>
              <a:tblGrid>
                <a:gridCol w="3437618">
                  <a:extLst>
                    <a:ext uri="{9D8B030D-6E8A-4147-A177-3AD203B41FA5}">
                      <a16:colId xmlns:a16="http://schemas.microsoft.com/office/drawing/2014/main" val="20000"/>
                    </a:ext>
                  </a:extLst>
                </a:gridCol>
                <a:gridCol w="2435878">
                  <a:extLst>
                    <a:ext uri="{9D8B030D-6E8A-4147-A177-3AD203B41FA5}">
                      <a16:colId xmlns:a16="http://schemas.microsoft.com/office/drawing/2014/main" val="20001"/>
                    </a:ext>
                  </a:extLst>
                </a:gridCol>
                <a:gridCol w="2435352">
                  <a:extLst>
                    <a:ext uri="{9D8B030D-6E8A-4147-A177-3AD203B41FA5}">
                      <a16:colId xmlns:a16="http://schemas.microsoft.com/office/drawing/2014/main" val="20002"/>
                    </a:ext>
                  </a:extLst>
                </a:gridCol>
                <a:gridCol w="2435352">
                  <a:extLst>
                    <a:ext uri="{9D8B030D-6E8A-4147-A177-3AD203B41FA5}">
                      <a16:colId xmlns:a16="http://schemas.microsoft.com/office/drawing/2014/main" val="3537596058"/>
                    </a:ext>
                  </a:extLst>
                </a:gridCol>
              </a:tblGrid>
              <a:tr h="531434">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Neuropsychiatric 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Continued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DOR/3TC/TDF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Switched to DOR/3TC/TDF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Total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DOR/3TC/TDF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1"/>
                  </a:ext>
                </a:extLst>
              </a:tr>
              <a:tr h="345479">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a:r>
                        <a:rPr lang="en-US"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18 (6.2)</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a:r>
                        <a:rPr lang="en-US"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25 (9.3)</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a:r>
                        <a:rPr lang="en-US"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43 (7.7)</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3826970335"/>
                  </a:ext>
                </a:extLst>
              </a:tr>
              <a:tr h="345479">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Dizziness</a:t>
                      </a:r>
                      <a:endParaRPr kumimoji="0" lang="en-US" sz="18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algn="ctr"/>
                      <a:r>
                        <a:rPr lang="en-US"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 (0.7)</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algn="ctr"/>
                      <a:r>
                        <a:rPr lang="en-US"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 (1.5)</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a:r>
                        <a:rPr lang="en-US"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6 (1.1)</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4"/>
                  </a:ext>
                </a:extLst>
              </a:tr>
              <a:tr h="307679">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Sleep disorders and disturbances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algn="ctr"/>
                      <a:r>
                        <a:rPr lang="en-US"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7 (2.4)</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algn="ctr"/>
                      <a:r>
                        <a:rPr lang="en-US"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13 (4.8)</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a:r>
                        <a:rPr lang="en-US"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20 (3.6)</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2247168528"/>
                  </a:ext>
                </a:extLst>
              </a:tr>
              <a:tr h="329868">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Altered sensorium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algn="ctr"/>
                      <a:r>
                        <a:rPr lang="en-US"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 (1.4)</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algn="ctr"/>
                      <a:r>
                        <a:rPr lang="en-US"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3 (1.1)</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a:r>
                        <a:rPr lang="en-US"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7 (1.3)</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628299831"/>
                  </a:ext>
                </a:extLst>
              </a:tr>
              <a:tr h="369944">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Depression and suicide/self-injury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algn="ctr"/>
                      <a:r>
                        <a:rPr lang="en-US"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8 (2.7)</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algn="ctr"/>
                      <a:r>
                        <a:rPr lang="en-US" sz="1800" b="0" i="0" u="none" strike="noStrike" kern="1200" baseline="0" dirty="0">
                          <a:solidFill>
                            <a:schemeClr val="bg1"/>
                          </a:solidFill>
                          <a:latin typeface="Calibri" panose="020F0502020204030204" pitchFamily="34" charset="0"/>
                          <a:ea typeface="+mn-ea"/>
                          <a:cs typeface="Calibri" panose="020F0502020204030204" pitchFamily="34" charset="0"/>
                        </a:rPr>
                        <a:t>8 (3.0)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a:r>
                        <a:rPr lang="en-US" sz="1800" b="0" i="0" u="none" strike="noStrike" kern="1200" baseline="0" dirty="0">
                          <a:solidFill>
                            <a:schemeClr val="bg1"/>
                          </a:solidFill>
                          <a:latin typeface="Calibri" panose="020F0502020204030204" pitchFamily="34" charset="0"/>
                          <a:ea typeface="+mn-ea"/>
                          <a:cs typeface="Calibri" panose="020F0502020204030204" pitchFamily="34" charset="0"/>
                        </a:rPr>
                        <a:t>16 (2.9)</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2631629061"/>
                  </a:ext>
                </a:extLst>
              </a:tr>
              <a:tr h="369944">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Psychosis and psychotic disorders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algn="ctr"/>
                      <a:r>
                        <a:rPr lang="en-US"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 (0.7)</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algn="ctr"/>
                      <a:r>
                        <a:rPr lang="en-US" sz="1800" b="0" i="0" u="none" strike="noStrike" kern="1200" baseline="0" dirty="0">
                          <a:solidFill>
                            <a:schemeClr val="bg1"/>
                          </a:solidFill>
                          <a:latin typeface="Calibri" panose="020F0502020204030204" pitchFamily="34" charset="0"/>
                          <a:ea typeface="+mn-ea"/>
                          <a:cs typeface="Calibri" panose="020F0502020204030204" pitchFamily="34" charset="0"/>
                        </a:rPr>
                        <a:t>1 (0.4)</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a:r>
                        <a:rPr lang="en-US" sz="1800" b="0" i="0" u="none" strike="noStrike" kern="1200" baseline="0" dirty="0">
                          <a:solidFill>
                            <a:schemeClr val="bg1"/>
                          </a:solidFill>
                          <a:latin typeface="Calibri" panose="020F0502020204030204" pitchFamily="34" charset="0"/>
                          <a:ea typeface="+mn-ea"/>
                          <a:cs typeface="Calibri" panose="020F0502020204030204" pitchFamily="34" charset="0"/>
                        </a:rPr>
                        <a:t>3 (0.5)</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315020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DRIVE-AHEAD: Wk 192 Metabolic Changes</a:t>
            </a:r>
          </a:p>
        </p:txBody>
      </p:sp>
      <p:sp>
        <p:nvSpPr>
          <p:cNvPr id="8" name="Text Box 11">
            <a:extLst>
              <a:ext uri="{FF2B5EF4-FFF2-40B4-BE49-F238E27FC236}">
                <a16:creationId xmlns:a16="http://schemas.microsoft.com/office/drawing/2014/main" id="{CCF03D6A-0164-46DD-9E61-F02315D2BBDD}"/>
              </a:ext>
            </a:extLst>
          </p:cNvPr>
          <p:cNvSpPr txBox="1">
            <a:spLocks noChangeArrowheads="1"/>
          </p:cNvSpPr>
          <p:nvPr/>
        </p:nvSpPr>
        <p:spPr bwMode="auto">
          <a:xfrm>
            <a:off x="414339" y="6375580"/>
            <a:ext cx="80105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Orkin. IAS 2021. Abstr 709.</a:t>
            </a:r>
          </a:p>
        </p:txBody>
      </p:sp>
      <p:grpSp>
        <p:nvGrpSpPr>
          <p:cNvPr id="9" name="Group 7">
            <a:extLst>
              <a:ext uri="{FF2B5EF4-FFF2-40B4-BE49-F238E27FC236}">
                <a16:creationId xmlns:a16="http://schemas.microsoft.com/office/drawing/2014/main" id="{18DE7730-C42A-4793-99A5-C99E8EE49DB1}"/>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5EE07634-2713-4C52-BAB1-7DB6F08400E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2E53D899-C147-4BE6-80AC-B2DFDB556B1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pSp>
        <p:nvGrpSpPr>
          <p:cNvPr id="4" name="Group 3">
            <a:extLst>
              <a:ext uri="{FF2B5EF4-FFF2-40B4-BE49-F238E27FC236}">
                <a16:creationId xmlns:a16="http://schemas.microsoft.com/office/drawing/2014/main" id="{64776070-4651-422D-AB73-325225E4F3AF}"/>
              </a:ext>
            </a:extLst>
          </p:cNvPr>
          <p:cNvGrpSpPr/>
          <p:nvPr/>
        </p:nvGrpSpPr>
        <p:grpSpPr>
          <a:xfrm>
            <a:off x="410546" y="1493732"/>
            <a:ext cx="11737910" cy="3674692"/>
            <a:chOff x="410546" y="2255444"/>
            <a:chExt cx="11737910" cy="3674692"/>
          </a:xfrm>
        </p:grpSpPr>
        <p:sp>
          <p:nvSpPr>
            <p:cNvPr id="2" name="TextBox 1">
              <a:extLst>
                <a:ext uri="{FF2B5EF4-FFF2-40B4-BE49-F238E27FC236}">
                  <a16:creationId xmlns:a16="http://schemas.microsoft.com/office/drawing/2014/main" id="{31B27813-1FFC-47F2-8DD8-EB13B778292B}"/>
                </a:ext>
              </a:extLst>
            </p:cNvPr>
            <p:cNvSpPr txBox="1"/>
            <p:nvPr/>
          </p:nvSpPr>
          <p:spPr bwMode="auto">
            <a:xfrm>
              <a:off x="8338794" y="2273677"/>
              <a:ext cx="3380434"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Change in Weight</a:t>
              </a:r>
            </a:p>
          </p:txBody>
        </p:sp>
        <p:sp>
          <p:nvSpPr>
            <p:cNvPr id="14" name="TextBox 13">
              <a:extLst>
                <a:ext uri="{FF2B5EF4-FFF2-40B4-BE49-F238E27FC236}">
                  <a16:creationId xmlns:a16="http://schemas.microsoft.com/office/drawing/2014/main" id="{F9435117-6F26-4674-A30B-F9B08E0B85B1}"/>
                </a:ext>
              </a:extLst>
            </p:cNvPr>
            <p:cNvSpPr txBox="1"/>
            <p:nvPr/>
          </p:nvSpPr>
          <p:spPr bwMode="auto">
            <a:xfrm>
              <a:off x="2770834" y="2255444"/>
              <a:ext cx="3297534"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Change in Fasting Lipids</a:t>
              </a:r>
            </a:p>
          </p:txBody>
        </p:sp>
        <p:sp>
          <p:nvSpPr>
            <p:cNvPr id="3" name="TextBox 2">
              <a:extLst>
                <a:ext uri="{FF2B5EF4-FFF2-40B4-BE49-F238E27FC236}">
                  <a16:creationId xmlns:a16="http://schemas.microsoft.com/office/drawing/2014/main" id="{E25EFBF1-6E33-42D7-962B-3ECDF26065D0}"/>
                </a:ext>
              </a:extLst>
            </p:cNvPr>
            <p:cNvSpPr txBox="1"/>
            <p:nvPr/>
          </p:nvSpPr>
          <p:spPr bwMode="auto">
            <a:xfrm>
              <a:off x="1201875" y="2837400"/>
              <a:ext cx="26571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Continued DOR/3TC/TDF</a:t>
              </a:r>
            </a:p>
          </p:txBody>
        </p:sp>
        <p:sp>
          <p:nvSpPr>
            <p:cNvPr id="15" name="TextBox 14">
              <a:extLst>
                <a:ext uri="{FF2B5EF4-FFF2-40B4-BE49-F238E27FC236}">
                  <a16:creationId xmlns:a16="http://schemas.microsoft.com/office/drawing/2014/main" id="{925DA51D-A093-4D54-8E95-A087D87C4654}"/>
                </a:ext>
              </a:extLst>
            </p:cNvPr>
            <p:cNvSpPr txBox="1"/>
            <p:nvPr/>
          </p:nvSpPr>
          <p:spPr bwMode="auto">
            <a:xfrm rot="16200000">
              <a:off x="-581205" y="3889244"/>
              <a:ext cx="23220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Mean Change (mg/dL)</a:t>
              </a:r>
            </a:p>
          </p:txBody>
        </p:sp>
        <p:sp>
          <p:nvSpPr>
            <p:cNvPr id="16" name="TextBox 15">
              <a:extLst>
                <a:ext uri="{FF2B5EF4-FFF2-40B4-BE49-F238E27FC236}">
                  <a16:creationId xmlns:a16="http://schemas.microsoft.com/office/drawing/2014/main" id="{732AD99D-8F41-4FEF-A70A-EE00DDFAA73D}"/>
                </a:ext>
              </a:extLst>
            </p:cNvPr>
            <p:cNvSpPr txBox="1"/>
            <p:nvPr/>
          </p:nvSpPr>
          <p:spPr bwMode="auto">
            <a:xfrm>
              <a:off x="1034832" y="5061886"/>
              <a:ext cx="5407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LDL-C</a:t>
              </a:r>
            </a:p>
          </p:txBody>
        </p:sp>
        <p:sp>
          <p:nvSpPr>
            <p:cNvPr id="17" name="TextBox 16">
              <a:extLst>
                <a:ext uri="{FF2B5EF4-FFF2-40B4-BE49-F238E27FC236}">
                  <a16:creationId xmlns:a16="http://schemas.microsoft.com/office/drawing/2014/main" id="{C2D125B6-E62B-4870-913F-8F9999ADE4FF}"/>
                </a:ext>
              </a:extLst>
            </p:cNvPr>
            <p:cNvSpPr txBox="1"/>
            <p:nvPr/>
          </p:nvSpPr>
          <p:spPr bwMode="auto">
            <a:xfrm>
              <a:off x="1460360" y="5071630"/>
              <a:ext cx="8839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Non-HDL-C</a:t>
              </a:r>
            </a:p>
          </p:txBody>
        </p:sp>
        <p:sp>
          <p:nvSpPr>
            <p:cNvPr id="18" name="TextBox 17">
              <a:extLst>
                <a:ext uri="{FF2B5EF4-FFF2-40B4-BE49-F238E27FC236}">
                  <a16:creationId xmlns:a16="http://schemas.microsoft.com/office/drawing/2014/main" id="{02ECDC6A-8C2C-44B8-8053-BFE75317EC1E}"/>
                </a:ext>
              </a:extLst>
            </p:cNvPr>
            <p:cNvSpPr txBox="1"/>
            <p:nvPr/>
          </p:nvSpPr>
          <p:spPr bwMode="auto">
            <a:xfrm>
              <a:off x="2119768" y="5047267"/>
              <a:ext cx="9044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200" dirty="0">
                  <a:solidFill>
                    <a:schemeClr val="bg1"/>
                  </a:solidFill>
                  <a:latin typeface="Calibri" panose="020F0502020204030204" pitchFamily="34" charset="0"/>
                </a:rPr>
                <a:t>Total Cholesterol</a:t>
              </a:r>
            </a:p>
          </p:txBody>
        </p:sp>
        <p:sp>
          <p:nvSpPr>
            <p:cNvPr id="19" name="TextBox 18">
              <a:extLst>
                <a:ext uri="{FF2B5EF4-FFF2-40B4-BE49-F238E27FC236}">
                  <a16:creationId xmlns:a16="http://schemas.microsoft.com/office/drawing/2014/main" id="{467C4611-25AB-4536-8CAB-BDC012B53DC5}"/>
                </a:ext>
              </a:extLst>
            </p:cNvPr>
            <p:cNvSpPr txBox="1"/>
            <p:nvPr/>
          </p:nvSpPr>
          <p:spPr bwMode="auto">
            <a:xfrm>
              <a:off x="2762932" y="5060259"/>
              <a:ext cx="98886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Triglycerides</a:t>
              </a:r>
            </a:p>
          </p:txBody>
        </p:sp>
        <p:sp>
          <p:nvSpPr>
            <p:cNvPr id="20" name="TextBox 19">
              <a:extLst>
                <a:ext uri="{FF2B5EF4-FFF2-40B4-BE49-F238E27FC236}">
                  <a16:creationId xmlns:a16="http://schemas.microsoft.com/office/drawing/2014/main" id="{EA17F89A-E03B-4AA7-A8B3-F7D346B8262B}"/>
                </a:ext>
              </a:extLst>
            </p:cNvPr>
            <p:cNvSpPr txBox="1"/>
            <p:nvPr/>
          </p:nvSpPr>
          <p:spPr bwMode="auto">
            <a:xfrm>
              <a:off x="3588005" y="5068381"/>
              <a:ext cx="5860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HDL-C</a:t>
              </a:r>
            </a:p>
          </p:txBody>
        </p:sp>
        <p:cxnSp>
          <p:nvCxnSpPr>
            <p:cNvPr id="6" name="Straight Connector 5">
              <a:extLst>
                <a:ext uri="{FF2B5EF4-FFF2-40B4-BE49-F238E27FC236}">
                  <a16:creationId xmlns:a16="http://schemas.microsoft.com/office/drawing/2014/main" id="{730203DB-E0C4-414B-9DDD-5721AC70CD0C}"/>
                </a:ext>
              </a:extLst>
            </p:cNvPr>
            <p:cNvCxnSpPr>
              <a:cxnSpLocks/>
            </p:cNvCxnSpPr>
            <p:nvPr/>
          </p:nvCxnSpPr>
          <p:spPr bwMode="auto">
            <a:xfrm>
              <a:off x="989111" y="3204461"/>
              <a:ext cx="0" cy="1823927"/>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563F20F9-71BC-47ED-83FD-BCB5BDAA990E}"/>
                </a:ext>
              </a:extLst>
            </p:cNvPr>
            <p:cNvCxnSpPr/>
            <p:nvPr/>
          </p:nvCxnSpPr>
          <p:spPr bwMode="auto">
            <a:xfrm>
              <a:off x="916024" y="3207709"/>
              <a:ext cx="82832"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67502CA1-697D-4DD6-B466-3F92E21D2115}"/>
                </a:ext>
              </a:extLst>
            </p:cNvPr>
            <p:cNvCxnSpPr/>
            <p:nvPr/>
          </p:nvCxnSpPr>
          <p:spPr bwMode="auto">
            <a:xfrm>
              <a:off x="916024" y="3511155"/>
              <a:ext cx="82832"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235626B-3082-4BB3-AEAB-1189782976C4}"/>
                </a:ext>
              </a:extLst>
            </p:cNvPr>
            <p:cNvCxnSpPr/>
            <p:nvPr/>
          </p:nvCxnSpPr>
          <p:spPr bwMode="auto">
            <a:xfrm>
              <a:off x="916024" y="3814601"/>
              <a:ext cx="82832"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920E9C3-220C-469F-93BA-056CDE795A10}"/>
                </a:ext>
              </a:extLst>
            </p:cNvPr>
            <p:cNvCxnSpPr/>
            <p:nvPr/>
          </p:nvCxnSpPr>
          <p:spPr bwMode="auto">
            <a:xfrm>
              <a:off x="916024" y="4421493"/>
              <a:ext cx="82832"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E9677C0F-00CC-40EA-B6AB-F768C212D1AE}"/>
                </a:ext>
              </a:extLst>
            </p:cNvPr>
            <p:cNvCxnSpPr/>
            <p:nvPr/>
          </p:nvCxnSpPr>
          <p:spPr bwMode="auto">
            <a:xfrm>
              <a:off x="916024" y="4724939"/>
              <a:ext cx="82832"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9A037CBF-1F28-4750-9D3D-A430FB1A9EC8}"/>
                </a:ext>
              </a:extLst>
            </p:cNvPr>
            <p:cNvCxnSpPr/>
            <p:nvPr/>
          </p:nvCxnSpPr>
          <p:spPr bwMode="auto">
            <a:xfrm>
              <a:off x="916024" y="5028387"/>
              <a:ext cx="82832" cy="0"/>
            </a:xfrm>
            <a:prstGeom prst="line">
              <a:avLst/>
            </a:prstGeom>
            <a:noFill/>
            <a:ln w="28575" cap="flat" cmpd="sng" algn="ctr">
              <a:solidFill>
                <a:schemeClr val="bg1"/>
              </a:solidFill>
              <a:prstDash val="solid"/>
              <a:round/>
              <a:headEnd type="none" w="med" len="med"/>
              <a:tailEnd type="none" w="med" len="med"/>
            </a:ln>
            <a:effectLst/>
          </p:spPr>
        </p:cxnSp>
        <p:sp>
          <p:nvSpPr>
            <p:cNvPr id="31" name="TextBox 30">
              <a:extLst>
                <a:ext uri="{FF2B5EF4-FFF2-40B4-BE49-F238E27FC236}">
                  <a16:creationId xmlns:a16="http://schemas.microsoft.com/office/drawing/2014/main" id="{DB7EB272-1630-4BF2-8711-70C518CEDEEE}"/>
                </a:ext>
              </a:extLst>
            </p:cNvPr>
            <p:cNvSpPr txBox="1"/>
            <p:nvPr/>
          </p:nvSpPr>
          <p:spPr bwMode="auto">
            <a:xfrm>
              <a:off x="723900" y="3980807"/>
              <a:ext cx="2257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33" name="TextBox 32">
              <a:extLst>
                <a:ext uri="{FF2B5EF4-FFF2-40B4-BE49-F238E27FC236}">
                  <a16:creationId xmlns:a16="http://schemas.microsoft.com/office/drawing/2014/main" id="{69148691-3AC2-4304-9591-89816E85D679}"/>
                </a:ext>
              </a:extLst>
            </p:cNvPr>
            <p:cNvSpPr txBox="1"/>
            <p:nvPr/>
          </p:nvSpPr>
          <p:spPr bwMode="auto">
            <a:xfrm>
              <a:off x="649662" y="3667344"/>
              <a:ext cx="3633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34" name="TextBox 33">
              <a:extLst>
                <a:ext uri="{FF2B5EF4-FFF2-40B4-BE49-F238E27FC236}">
                  <a16:creationId xmlns:a16="http://schemas.microsoft.com/office/drawing/2014/main" id="{76F76B81-0819-4DDA-AD46-18D9FB326D95}"/>
                </a:ext>
              </a:extLst>
            </p:cNvPr>
            <p:cNvSpPr txBox="1"/>
            <p:nvPr/>
          </p:nvSpPr>
          <p:spPr bwMode="auto">
            <a:xfrm>
              <a:off x="649662" y="3365251"/>
              <a:ext cx="3633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35" name="TextBox 34">
              <a:extLst>
                <a:ext uri="{FF2B5EF4-FFF2-40B4-BE49-F238E27FC236}">
                  <a16:creationId xmlns:a16="http://schemas.microsoft.com/office/drawing/2014/main" id="{A8DCF887-75AA-4E5E-BEA0-944D3700F1FF}"/>
                </a:ext>
              </a:extLst>
            </p:cNvPr>
            <p:cNvSpPr txBox="1"/>
            <p:nvPr/>
          </p:nvSpPr>
          <p:spPr bwMode="auto">
            <a:xfrm>
              <a:off x="649662" y="3063158"/>
              <a:ext cx="3633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36" name="TextBox 35">
              <a:extLst>
                <a:ext uri="{FF2B5EF4-FFF2-40B4-BE49-F238E27FC236}">
                  <a16:creationId xmlns:a16="http://schemas.microsoft.com/office/drawing/2014/main" id="{1F7B1F88-8CD2-4428-A8B2-218D8AD05EE2}"/>
                </a:ext>
              </a:extLst>
            </p:cNvPr>
            <p:cNvSpPr txBox="1"/>
            <p:nvPr/>
          </p:nvSpPr>
          <p:spPr bwMode="auto">
            <a:xfrm>
              <a:off x="602560" y="4278027"/>
              <a:ext cx="4255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37" name="TextBox 36">
              <a:extLst>
                <a:ext uri="{FF2B5EF4-FFF2-40B4-BE49-F238E27FC236}">
                  <a16:creationId xmlns:a16="http://schemas.microsoft.com/office/drawing/2014/main" id="{AE51FE4D-01EC-4528-B184-53802A5B5DFA}"/>
                </a:ext>
              </a:extLst>
            </p:cNvPr>
            <p:cNvSpPr txBox="1"/>
            <p:nvPr/>
          </p:nvSpPr>
          <p:spPr bwMode="auto">
            <a:xfrm>
              <a:off x="602560" y="4572000"/>
              <a:ext cx="4255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38" name="TextBox 37">
              <a:extLst>
                <a:ext uri="{FF2B5EF4-FFF2-40B4-BE49-F238E27FC236}">
                  <a16:creationId xmlns:a16="http://schemas.microsoft.com/office/drawing/2014/main" id="{58778485-364F-408B-81BA-0A46EBCE3971}"/>
                </a:ext>
              </a:extLst>
            </p:cNvPr>
            <p:cNvSpPr txBox="1"/>
            <p:nvPr/>
          </p:nvSpPr>
          <p:spPr bwMode="auto">
            <a:xfrm>
              <a:off x="602560" y="4887086"/>
              <a:ext cx="4255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32" name="Rectangle 31">
              <a:extLst>
                <a:ext uri="{FF2B5EF4-FFF2-40B4-BE49-F238E27FC236}">
                  <a16:creationId xmlns:a16="http://schemas.microsoft.com/office/drawing/2014/main" id="{2437B968-ACD7-45C5-BBC5-03B622C5B3DD}"/>
                </a:ext>
              </a:extLst>
            </p:cNvPr>
            <p:cNvSpPr/>
            <p:nvPr/>
          </p:nvSpPr>
          <p:spPr bwMode="auto">
            <a:xfrm>
              <a:off x="1201875" y="4110740"/>
              <a:ext cx="203020"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BA495504-2300-449A-A34E-FE31370265F1}"/>
                </a:ext>
              </a:extLst>
            </p:cNvPr>
            <p:cNvSpPr/>
            <p:nvPr/>
          </p:nvSpPr>
          <p:spPr bwMode="auto">
            <a:xfrm>
              <a:off x="2470341" y="4053895"/>
              <a:ext cx="203020" cy="5709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85BCF7EC-3F0A-47BC-A5FD-62A02B5F729A}"/>
                </a:ext>
              </a:extLst>
            </p:cNvPr>
            <p:cNvSpPr/>
            <p:nvPr/>
          </p:nvSpPr>
          <p:spPr bwMode="auto">
            <a:xfrm>
              <a:off x="3738807" y="4027908"/>
              <a:ext cx="203020" cy="830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Freeform: Shape 45">
              <a:extLst>
                <a:ext uri="{FF2B5EF4-FFF2-40B4-BE49-F238E27FC236}">
                  <a16:creationId xmlns:a16="http://schemas.microsoft.com/office/drawing/2014/main" id="{3C6A5A47-DB26-4E1D-B796-3F57EF9CBFD5}"/>
                </a:ext>
              </a:extLst>
            </p:cNvPr>
            <p:cNvSpPr/>
            <p:nvPr/>
          </p:nvSpPr>
          <p:spPr bwMode="auto">
            <a:xfrm>
              <a:off x="1836108" y="4111647"/>
              <a:ext cx="203020" cy="33443"/>
            </a:xfrm>
            <a:custGeom>
              <a:avLst/>
              <a:gdLst>
                <a:gd name="connsiteX0" fmla="*/ 0 w 203020"/>
                <a:gd name="connsiteY0" fmla="*/ 0 h 33443"/>
                <a:gd name="connsiteX1" fmla="*/ 203020 w 203020"/>
                <a:gd name="connsiteY1" fmla="*/ 0 h 33443"/>
                <a:gd name="connsiteX2" fmla="*/ 203020 w 203020"/>
                <a:gd name="connsiteY2" fmla="*/ 33443 h 33443"/>
                <a:gd name="connsiteX3" fmla="*/ 0 w 203020"/>
                <a:gd name="connsiteY3" fmla="*/ 33443 h 33443"/>
                <a:gd name="connsiteX4" fmla="*/ 0 w 203020"/>
                <a:gd name="connsiteY4" fmla="*/ 0 h 33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020" h="33443">
                  <a:moveTo>
                    <a:pt x="0" y="0"/>
                  </a:moveTo>
                  <a:lnTo>
                    <a:pt x="203020" y="0"/>
                  </a:lnTo>
                  <a:lnTo>
                    <a:pt x="203020" y="33443"/>
                  </a:lnTo>
                  <a:lnTo>
                    <a:pt x="0" y="33443"/>
                  </a:lnTo>
                  <a:lnTo>
                    <a:pt x="0"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Freeform: Shape 48">
              <a:extLst>
                <a:ext uri="{FF2B5EF4-FFF2-40B4-BE49-F238E27FC236}">
                  <a16:creationId xmlns:a16="http://schemas.microsoft.com/office/drawing/2014/main" id="{D54499DD-08F2-41DE-9EE3-DE0408D8100C}"/>
                </a:ext>
              </a:extLst>
            </p:cNvPr>
            <p:cNvSpPr/>
            <p:nvPr/>
          </p:nvSpPr>
          <p:spPr bwMode="auto">
            <a:xfrm>
              <a:off x="3104574" y="4111647"/>
              <a:ext cx="203020" cy="33443"/>
            </a:xfrm>
            <a:custGeom>
              <a:avLst/>
              <a:gdLst>
                <a:gd name="connsiteX0" fmla="*/ 0 w 203020"/>
                <a:gd name="connsiteY0" fmla="*/ 0 h 33443"/>
                <a:gd name="connsiteX1" fmla="*/ 203020 w 203020"/>
                <a:gd name="connsiteY1" fmla="*/ 0 h 33443"/>
                <a:gd name="connsiteX2" fmla="*/ 203020 w 203020"/>
                <a:gd name="connsiteY2" fmla="*/ 33443 h 33443"/>
                <a:gd name="connsiteX3" fmla="*/ 0 w 203020"/>
                <a:gd name="connsiteY3" fmla="*/ 33443 h 33443"/>
                <a:gd name="connsiteX4" fmla="*/ 0 w 203020"/>
                <a:gd name="connsiteY4" fmla="*/ 0 h 33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020" h="33443">
                  <a:moveTo>
                    <a:pt x="0" y="0"/>
                  </a:moveTo>
                  <a:lnTo>
                    <a:pt x="203020" y="0"/>
                  </a:lnTo>
                  <a:lnTo>
                    <a:pt x="203020" y="33443"/>
                  </a:lnTo>
                  <a:lnTo>
                    <a:pt x="0" y="33443"/>
                  </a:lnTo>
                  <a:lnTo>
                    <a:pt x="0"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7" name="Straight Connector 26">
              <a:extLst>
                <a:ext uri="{FF2B5EF4-FFF2-40B4-BE49-F238E27FC236}">
                  <a16:creationId xmlns:a16="http://schemas.microsoft.com/office/drawing/2014/main" id="{FDBF3ACA-149E-4FDA-8C0A-E1C45E2F9A5D}"/>
                </a:ext>
              </a:extLst>
            </p:cNvPr>
            <p:cNvCxnSpPr>
              <a:cxnSpLocks/>
            </p:cNvCxnSpPr>
            <p:nvPr/>
          </p:nvCxnSpPr>
          <p:spPr bwMode="auto">
            <a:xfrm>
              <a:off x="916024" y="4118047"/>
              <a:ext cx="3256434" cy="0"/>
            </a:xfrm>
            <a:prstGeom prst="line">
              <a:avLst/>
            </a:prstGeom>
            <a:noFill/>
            <a:ln w="28575" cap="flat" cmpd="sng" algn="ctr">
              <a:solidFill>
                <a:schemeClr val="bg1"/>
              </a:solidFill>
              <a:prstDash val="solid"/>
              <a:round/>
              <a:headEnd type="none" w="med" len="med"/>
              <a:tailEnd type="none" w="med" len="med"/>
            </a:ln>
            <a:effectLst/>
          </p:spPr>
        </p:cxnSp>
        <p:sp>
          <p:nvSpPr>
            <p:cNvPr id="45" name="TextBox 44">
              <a:extLst>
                <a:ext uri="{FF2B5EF4-FFF2-40B4-BE49-F238E27FC236}">
                  <a16:creationId xmlns:a16="http://schemas.microsoft.com/office/drawing/2014/main" id="{5CABC97C-B5AA-4697-8DB8-03E3CAD20E04}"/>
                </a:ext>
              </a:extLst>
            </p:cNvPr>
            <p:cNvSpPr txBox="1"/>
            <p:nvPr/>
          </p:nvSpPr>
          <p:spPr bwMode="auto">
            <a:xfrm>
              <a:off x="1060704" y="4109124"/>
              <a:ext cx="4679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51" name="TextBox 50">
              <a:extLst>
                <a:ext uri="{FF2B5EF4-FFF2-40B4-BE49-F238E27FC236}">
                  <a16:creationId xmlns:a16="http://schemas.microsoft.com/office/drawing/2014/main" id="{663BDAA1-B076-49B2-97A5-9424206378E2}"/>
                </a:ext>
              </a:extLst>
            </p:cNvPr>
            <p:cNvSpPr txBox="1"/>
            <p:nvPr/>
          </p:nvSpPr>
          <p:spPr bwMode="auto">
            <a:xfrm>
              <a:off x="1697631" y="4126782"/>
              <a:ext cx="4679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-0.7</a:t>
              </a:r>
            </a:p>
          </p:txBody>
        </p:sp>
        <p:sp>
          <p:nvSpPr>
            <p:cNvPr id="52" name="TextBox 51">
              <a:extLst>
                <a:ext uri="{FF2B5EF4-FFF2-40B4-BE49-F238E27FC236}">
                  <a16:creationId xmlns:a16="http://schemas.microsoft.com/office/drawing/2014/main" id="{1869792B-45A9-4C90-9C31-5802F6D6D5D0}"/>
                </a:ext>
              </a:extLst>
            </p:cNvPr>
            <p:cNvSpPr txBox="1"/>
            <p:nvPr/>
          </p:nvSpPr>
          <p:spPr bwMode="auto">
            <a:xfrm>
              <a:off x="2361043" y="3813993"/>
              <a:ext cx="4679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53" name="TextBox 52">
              <a:extLst>
                <a:ext uri="{FF2B5EF4-FFF2-40B4-BE49-F238E27FC236}">
                  <a16:creationId xmlns:a16="http://schemas.microsoft.com/office/drawing/2014/main" id="{3D075308-4E12-4FBB-867B-07E8E6FE3ACC}"/>
                </a:ext>
              </a:extLst>
            </p:cNvPr>
            <p:cNvSpPr txBox="1"/>
            <p:nvPr/>
          </p:nvSpPr>
          <p:spPr bwMode="auto">
            <a:xfrm>
              <a:off x="3622284" y="3764805"/>
              <a:ext cx="4679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2.9</a:t>
              </a:r>
            </a:p>
          </p:txBody>
        </p:sp>
        <p:sp>
          <p:nvSpPr>
            <p:cNvPr id="54" name="TextBox 53">
              <a:extLst>
                <a:ext uri="{FF2B5EF4-FFF2-40B4-BE49-F238E27FC236}">
                  <a16:creationId xmlns:a16="http://schemas.microsoft.com/office/drawing/2014/main" id="{EB71D3E2-DDDF-467C-B11F-8110F26C86B2}"/>
                </a:ext>
              </a:extLst>
            </p:cNvPr>
            <p:cNvSpPr txBox="1"/>
            <p:nvPr/>
          </p:nvSpPr>
          <p:spPr bwMode="auto">
            <a:xfrm>
              <a:off x="2961395" y="4126782"/>
              <a:ext cx="4679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-0.7</a:t>
              </a:r>
            </a:p>
          </p:txBody>
        </p:sp>
        <p:sp>
          <p:nvSpPr>
            <p:cNvPr id="50" name="Rectangle 49">
              <a:extLst>
                <a:ext uri="{FF2B5EF4-FFF2-40B4-BE49-F238E27FC236}">
                  <a16:creationId xmlns:a16="http://schemas.microsoft.com/office/drawing/2014/main" id="{D7405EDB-58EA-49EB-86E6-E46662C264F0}"/>
                </a:ext>
              </a:extLst>
            </p:cNvPr>
            <p:cNvSpPr/>
            <p:nvPr/>
          </p:nvSpPr>
          <p:spPr bwMode="auto">
            <a:xfrm>
              <a:off x="2010273" y="5565179"/>
              <a:ext cx="77372" cy="773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TextBox 54">
              <a:extLst>
                <a:ext uri="{FF2B5EF4-FFF2-40B4-BE49-F238E27FC236}">
                  <a16:creationId xmlns:a16="http://schemas.microsoft.com/office/drawing/2014/main" id="{591E81F2-91CD-4082-B9D5-EAFB6BB19E3E}"/>
                </a:ext>
              </a:extLst>
            </p:cNvPr>
            <p:cNvSpPr txBox="1"/>
            <p:nvPr/>
          </p:nvSpPr>
          <p:spPr bwMode="auto">
            <a:xfrm>
              <a:off x="2042630" y="5448418"/>
              <a:ext cx="16015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Day 1 to Wk 192</a:t>
              </a:r>
            </a:p>
          </p:txBody>
        </p:sp>
        <p:sp>
          <p:nvSpPr>
            <p:cNvPr id="57" name="TextBox 56">
              <a:extLst>
                <a:ext uri="{FF2B5EF4-FFF2-40B4-BE49-F238E27FC236}">
                  <a16:creationId xmlns:a16="http://schemas.microsoft.com/office/drawing/2014/main" id="{AB05AFDD-49D8-44FC-BA36-61002F3082C2}"/>
                </a:ext>
              </a:extLst>
            </p:cNvPr>
            <p:cNvSpPr txBox="1"/>
            <p:nvPr/>
          </p:nvSpPr>
          <p:spPr bwMode="auto">
            <a:xfrm rot="16200000">
              <a:off x="3358958" y="3976824"/>
              <a:ext cx="21110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Mean Change (mg/dL)</a:t>
              </a:r>
            </a:p>
          </p:txBody>
        </p:sp>
        <p:sp>
          <p:nvSpPr>
            <p:cNvPr id="58" name="TextBox 57">
              <a:extLst>
                <a:ext uri="{FF2B5EF4-FFF2-40B4-BE49-F238E27FC236}">
                  <a16:creationId xmlns:a16="http://schemas.microsoft.com/office/drawing/2014/main" id="{216BE1F7-A6E8-42E4-9B15-F131BC6ADD66}"/>
                </a:ext>
              </a:extLst>
            </p:cNvPr>
            <p:cNvSpPr txBox="1"/>
            <p:nvPr/>
          </p:nvSpPr>
          <p:spPr bwMode="auto">
            <a:xfrm>
              <a:off x="4915504" y="2841882"/>
              <a:ext cx="27336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Switched to DOR/3TC/TDF</a:t>
              </a:r>
            </a:p>
          </p:txBody>
        </p:sp>
        <p:sp>
          <p:nvSpPr>
            <p:cNvPr id="59" name="TextBox 58">
              <a:extLst>
                <a:ext uri="{FF2B5EF4-FFF2-40B4-BE49-F238E27FC236}">
                  <a16:creationId xmlns:a16="http://schemas.microsoft.com/office/drawing/2014/main" id="{EC1DF222-D13E-40D7-95B4-FF10B247410A}"/>
                </a:ext>
              </a:extLst>
            </p:cNvPr>
            <p:cNvSpPr txBox="1"/>
            <p:nvPr/>
          </p:nvSpPr>
          <p:spPr bwMode="auto">
            <a:xfrm>
              <a:off x="4950168" y="5061886"/>
              <a:ext cx="5407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LDL-C</a:t>
              </a:r>
            </a:p>
          </p:txBody>
        </p:sp>
        <p:sp>
          <p:nvSpPr>
            <p:cNvPr id="60" name="TextBox 59">
              <a:extLst>
                <a:ext uri="{FF2B5EF4-FFF2-40B4-BE49-F238E27FC236}">
                  <a16:creationId xmlns:a16="http://schemas.microsoft.com/office/drawing/2014/main" id="{D7853020-6009-48BE-A4F6-A2A72CDC0093}"/>
                </a:ext>
              </a:extLst>
            </p:cNvPr>
            <p:cNvSpPr txBox="1"/>
            <p:nvPr/>
          </p:nvSpPr>
          <p:spPr bwMode="auto">
            <a:xfrm>
              <a:off x="5375696" y="5071630"/>
              <a:ext cx="8839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Non-HDL-C</a:t>
              </a:r>
            </a:p>
          </p:txBody>
        </p:sp>
        <p:sp>
          <p:nvSpPr>
            <p:cNvPr id="61" name="TextBox 60">
              <a:extLst>
                <a:ext uri="{FF2B5EF4-FFF2-40B4-BE49-F238E27FC236}">
                  <a16:creationId xmlns:a16="http://schemas.microsoft.com/office/drawing/2014/main" id="{EE5B40AE-F027-416F-B2BE-47D0F23B6CD8}"/>
                </a:ext>
              </a:extLst>
            </p:cNvPr>
            <p:cNvSpPr txBox="1"/>
            <p:nvPr/>
          </p:nvSpPr>
          <p:spPr bwMode="auto">
            <a:xfrm>
              <a:off x="6035104" y="5047267"/>
              <a:ext cx="9044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200" dirty="0">
                  <a:solidFill>
                    <a:schemeClr val="bg1"/>
                  </a:solidFill>
                  <a:latin typeface="Calibri" panose="020F0502020204030204" pitchFamily="34" charset="0"/>
                </a:rPr>
                <a:t>Total Cholesterol</a:t>
              </a:r>
            </a:p>
          </p:txBody>
        </p:sp>
        <p:sp>
          <p:nvSpPr>
            <p:cNvPr id="62" name="TextBox 61">
              <a:extLst>
                <a:ext uri="{FF2B5EF4-FFF2-40B4-BE49-F238E27FC236}">
                  <a16:creationId xmlns:a16="http://schemas.microsoft.com/office/drawing/2014/main" id="{B8B9ED9B-BC12-4453-8240-FFD7106A01D4}"/>
                </a:ext>
              </a:extLst>
            </p:cNvPr>
            <p:cNvSpPr txBox="1"/>
            <p:nvPr/>
          </p:nvSpPr>
          <p:spPr bwMode="auto">
            <a:xfrm>
              <a:off x="6678268" y="5060259"/>
              <a:ext cx="98886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Triglycerides</a:t>
              </a:r>
            </a:p>
          </p:txBody>
        </p:sp>
        <p:sp>
          <p:nvSpPr>
            <p:cNvPr id="63" name="TextBox 62">
              <a:extLst>
                <a:ext uri="{FF2B5EF4-FFF2-40B4-BE49-F238E27FC236}">
                  <a16:creationId xmlns:a16="http://schemas.microsoft.com/office/drawing/2014/main" id="{39F709EC-04F5-4D27-B426-63BDA187F8B7}"/>
                </a:ext>
              </a:extLst>
            </p:cNvPr>
            <p:cNvSpPr txBox="1"/>
            <p:nvPr/>
          </p:nvSpPr>
          <p:spPr bwMode="auto">
            <a:xfrm>
              <a:off x="7503341" y="5068381"/>
              <a:ext cx="5860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HDL-C</a:t>
              </a:r>
            </a:p>
          </p:txBody>
        </p:sp>
        <p:cxnSp>
          <p:nvCxnSpPr>
            <p:cNvPr id="19456" name="Straight Connector 19455">
              <a:extLst>
                <a:ext uri="{FF2B5EF4-FFF2-40B4-BE49-F238E27FC236}">
                  <a16:creationId xmlns:a16="http://schemas.microsoft.com/office/drawing/2014/main" id="{06666406-7BA5-4069-8B2B-88EF3173CD49}"/>
                </a:ext>
              </a:extLst>
            </p:cNvPr>
            <p:cNvCxnSpPr>
              <a:cxnSpLocks/>
            </p:cNvCxnSpPr>
            <p:nvPr/>
          </p:nvCxnSpPr>
          <p:spPr bwMode="auto">
            <a:xfrm>
              <a:off x="4881754" y="3184240"/>
              <a:ext cx="0" cy="1859665"/>
            </a:xfrm>
            <a:prstGeom prst="line">
              <a:avLst/>
            </a:prstGeom>
            <a:noFill/>
            <a:ln w="28575" cap="flat" cmpd="sng" algn="ctr">
              <a:solidFill>
                <a:schemeClr val="bg1"/>
              </a:solidFill>
              <a:prstDash val="solid"/>
              <a:round/>
              <a:headEnd type="none" w="med" len="med"/>
              <a:tailEnd type="none" w="med" len="med"/>
            </a:ln>
            <a:effectLst/>
          </p:spPr>
        </p:cxnSp>
        <p:cxnSp>
          <p:nvCxnSpPr>
            <p:cNvPr id="19460" name="Straight Connector 19459">
              <a:extLst>
                <a:ext uri="{FF2B5EF4-FFF2-40B4-BE49-F238E27FC236}">
                  <a16:creationId xmlns:a16="http://schemas.microsoft.com/office/drawing/2014/main" id="{2960FC8A-9D7C-4E32-B60A-8ADB74B46638}"/>
                </a:ext>
              </a:extLst>
            </p:cNvPr>
            <p:cNvCxnSpPr>
              <a:cxnSpLocks/>
            </p:cNvCxnSpPr>
            <p:nvPr/>
          </p:nvCxnSpPr>
          <p:spPr bwMode="auto">
            <a:xfrm>
              <a:off x="4812632" y="3192379"/>
              <a:ext cx="78874"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ABE390ED-D5B3-463D-BE5A-BE594C07308B}"/>
                </a:ext>
              </a:extLst>
            </p:cNvPr>
            <p:cNvCxnSpPr>
              <a:cxnSpLocks/>
            </p:cNvCxnSpPr>
            <p:nvPr/>
          </p:nvCxnSpPr>
          <p:spPr bwMode="auto">
            <a:xfrm>
              <a:off x="4812632" y="3500298"/>
              <a:ext cx="78874"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B5A25BCE-9037-4A1A-83F7-8BC72C0CF6FC}"/>
                </a:ext>
              </a:extLst>
            </p:cNvPr>
            <p:cNvCxnSpPr>
              <a:cxnSpLocks/>
            </p:cNvCxnSpPr>
            <p:nvPr/>
          </p:nvCxnSpPr>
          <p:spPr bwMode="auto">
            <a:xfrm>
              <a:off x="4812632" y="3808217"/>
              <a:ext cx="78874"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F9413D3C-725E-4A64-9E4B-B2DC1F356E0D}"/>
                </a:ext>
              </a:extLst>
            </p:cNvPr>
            <p:cNvCxnSpPr>
              <a:cxnSpLocks/>
            </p:cNvCxnSpPr>
            <p:nvPr/>
          </p:nvCxnSpPr>
          <p:spPr bwMode="auto">
            <a:xfrm>
              <a:off x="4812632" y="4424055"/>
              <a:ext cx="78874"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F1DF1203-F2D7-4AD8-8DE3-8CB2C9C3E69E}"/>
                </a:ext>
              </a:extLst>
            </p:cNvPr>
            <p:cNvCxnSpPr>
              <a:cxnSpLocks/>
            </p:cNvCxnSpPr>
            <p:nvPr/>
          </p:nvCxnSpPr>
          <p:spPr bwMode="auto">
            <a:xfrm>
              <a:off x="4812632" y="4731974"/>
              <a:ext cx="78874"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3F60C416-3E3C-4530-9D78-C369A2A12AAD}"/>
                </a:ext>
              </a:extLst>
            </p:cNvPr>
            <p:cNvCxnSpPr>
              <a:cxnSpLocks/>
            </p:cNvCxnSpPr>
            <p:nvPr/>
          </p:nvCxnSpPr>
          <p:spPr bwMode="auto">
            <a:xfrm>
              <a:off x="4812632" y="5039893"/>
              <a:ext cx="78874" cy="0"/>
            </a:xfrm>
            <a:prstGeom prst="line">
              <a:avLst/>
            </a:prstGeom>
            <a:noFill/>
            <a:ln w="28575" cap="flat" cmpd="sng" algn="ctr">
              <a:solidFill>
                <a:schemeClr val="bg1"/>
              </a:solidFill>
              <a:prstDash val="solid"/>
              <a:round/>
              <a:headEnd type="none" w="med" len="med"/>
              <a:tailEnd type="none" w="med" len="med"/>
            </a:ln>
            <a:effectLst/>
          </p:spPr>
        </p:cxnSp>
        <p:sp>
          <p:nvSpPr>
            <p:cNvPr id="78" name="TextBox 77">
              <a:extLst>
                <a:ext uri="{FF2B5EF4-FFF2-40B4-BE49-F238E27FC236}">
                  <a16:creationId xmlns:a16="http://schemas.microsoft.com/office/drawing/2014/main" id="{C530318E-3CC9-4553-9DC5-E1146E1A81FE}"/>
                </a:ext>
              </a:extLst>
            </p:cNvPr>
            <p:cNvSpPr txBox="1"/>
            <p:nvPr/>
          </p:nvSpPr>
          <p:spPr bwMode="auto">
            <a:xfrm>
              <a:off x="4503100" y="4885399"/>
              <a:ext cx="4255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79" name="TextBox 78">
              <a:extLst>
                <a:ext uri="{FF2B5EF4-FFF2-40B4-BE49-F238E27FC236}">
                  <a16:creationId xmlns:a16="http://schemas.microsoft.com/office/drawing/2014/main" id="{3CA34D89-8C5C-4F78-913B-1A774289FB38}"/>
                </a:ext>
              </a:extLst>
            </p:cNvPr>
            <p:cNvSpPr txBox="1"/>
            <p:nvPr/>
          </p:nvSpPr>
          <p:spPr bwMode="auto">
            <a:xfrm>
              <a:off x="4503100" y="4590159"/>
              <a:ext cx="4255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80" name="TextBox 79">
              <a:extLst>
                <a:ext uri="{FF2B5EF4-FFF2-40B4-BE49-F238E27FC236}">
                  <a16:creationId xmlns:a16="http://schemas.microsoft.com/office/drawing/2014/main" id="{2C65504F-A92A-4DC9-B7BD-A506D0B0D17C}"/>
                </a:ext>
              </a:extLst>
            </p:cNvPr>
            <p:cNvSpPr txBox="1"/>
            <p:nvPr/>
          </p:nvSpPr>
          <p:spPr bwMode="auto">
            <a:xfrm>
              <a:off x="4503100" y="4276361"/>
              <a:ext cx="4255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81" name="TextBox 80">
              <a:extLst>
                <a:ext uri="{FF2B5EF4-FFF2-40B4-BE49-F238E27FC236}">
                  <a16:creationId xmlns:a16="http://schemas.microsoft.com/office/drawing/2014/main" id="{BEBBB007-9CDB-497A-8728-628B06CF774D}"/>
                </a:ext>
              </a:extLst>
            </p:cNvPr>
            <p:cNvSpPr txBox="1"/>
            <p:nvPr/>
          </p:nvSpPr>
          <p:spPr bwMode="auto">
            <a:xfrm>
              <a:off x="4617823" y="3972686"/>
              <a:ext cx="2342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82" name="TextBox 81">
              <a:extLst>
                <a:ext uri="{FF2B5EF4-FFF2-40B4-BE49-F238E27FC236}">
                  <a16:creationId xmlns:a16="http://schemas.microsoft.com/office/drawing/2014/main" id="{9B2C545C-2A40-498C-987D-85F97546D5DB}"/>
                </a:ext>
              </a:extLst>
            </p:cNvPr>
            <p:cNvSpPr txBox="1"/>
            <p:nvPr/>
          </p:nvSpPr>
          <p:spPr bwMode="auto">
            <a:xfrm>
              <a:off x="4541632" y="3657201"/>
              <a:ext cx="376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83" name="TextBox 82">
              <a:extLst>
                <a:ext uri="{FF2B5EF4-FFF2-40B4-BE49-F238E27FC236}">
                  <a16:creationId xmlns:a16="http://schemas.microsoft.com/office/drawing/2014/main" id="{1DE1BC94-3AB6-4834-8DA5-0C54813F6820}"/>
                </a:ext>
              </a:extLst>
            </p:cNvPr>
            <p:cNvSpPr txBox="1"/>
            <p:nvPr/>
          </p:nvSpPr>
          <p:spPr bwMode="auto">
            <a:xfrm>
              <a:off x="4541632" y="3355213"/>
              <a:ext cx="376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84" name="TextBox 83">
              <a:extLst>
                <a:ext uri="{FF2B5EF4-FFF2-40B4-BE49-F238E27FC236}">
                  <a16:creationId xmlns:a16="http://schemas.microsoft.com/office/drawing/2014/main" id="{198C6BB8-917B-4AA9-941D-732FC5BF59D0}"/>
                </a:ext>
              </a:extLst>
            </p:cNvPr>
            <p:cNvSpPr txBox="1"/>
            <p:nvPr/>
          </p:nvSpPr>
          <p:spPr bwMode="auto">
            <a:xfrm>
              <a:off x="4541632" y="3039728"/>
              <a:ext cx="376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19463" name="Rectangle 19462">
              <a:extLst>
                <a:ext uri="{FF2B5EF4-FFF2-40B4-BE49-F238E27FC236}">
                  <a16:creationId xmlns:a16="http://schemas.microsoft.com/office/drawing/2014/main" id="{4C9F29A0-50E4-46A5-8D65-1836070A6D98}"/>
                </a:ext>
              </a:extLst>
            </p:cNvPr>
            <p:cNvSpPr/>
            <p:nvPr/>
          </p:nvSpPr>
          <p:spPr bwMode="auto">
            <a:xfrm>
              <a:off x="5045061" y="3787243"/>
              <a:ext cx="147573" cy="32135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F9ED3E6C-DD47-44F5-B91D-B37CB22F041C}"/>
                </a:ext>
              </a:extLst>
            </p:cNvPr>
            <p:cNvSpPr/>
            <p:nvPr/>
          </p:nvSpPr>
          <p:spPr bwMode="auto">
            <a:xfrm>
              <a:off x="5700863" y="3656221"/>
              <a:ext cx="147573" cy="45237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69006A37-36CF-479A-8694-E23E0D1FE2E6}"/>
                </a:ext>
              </a:extLst>
            </p:cNvPr>
            <p:cNvSpPr/>
            <p:nvPr/>
          </p:nvSpPr>
          <p:spPr bwMode="auto">
            <a:xfrm>
              <a:off x="6356666" y="3395555"/>
              <a:ext cx="147573" cy="71303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D83C60EA-0825-4371-9589-002144281929}"/>
                </a:ext>
              </a:extLst>
            </p:cNvPr>
            <p:cNvSpPr/>
            <p:nvPr/>
          </p:nvSpPr>
          <p:spPr bwMode="auto">
            <a:xfrm>
              <a:off x="7012468" y="3540369"/>
              <a:ext cx="147573" cy="56822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F61A9B4C-7385-47D0-A8BB-ACBC393A7A5F}"/>
                </a:ext>
              </a:extLst>
            </p:cNvPr>
            <p:cNvSpPr/>
            <p:nvPr/>
          </p:nvSpPr>
          <p:spPr bwMode="auto">
            <a:xfrm>
              <a:off x="7668271" y="3854824"/>
              <a:ext cx="147573" cy="25377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F61DB7F8-1B55-4DF9-B7AE-6ACC1ABE17A0}"/>
                </a:ext>
              </a:extLst>
            </p:cNvPr>
            <p:cNvSpPr/>
            <p:nvPr/>
          </p:nvSpPr>
          <p:spPr bwMode="auto">
            <a:xfrm>
              <a:off x="5224355" y="4123765"/>
              <a:ext cx="147573" cy="31583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69C61931-6818-4A7C-9CFF-46B8178F9B44}"/>
                </a:ext>
              </a:extLst>
            </p:cNvPr>
            <p:cNvSpPr/>
            <p:nvPr/>
          </p:nvSpPr>
          <p:spPr bwMode="auto">
            <a:xfrm>
              <a:off x="5880158" y="4123765"/>
              <a:ext cx="147573" cy="47306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F6AA3D4B-2ADB-4BE2-AC5D-310ED1B3EA22}"/>
                </a:ext>
              </a:extLst>
            </p:cNvPr>
            <p:cNvSpPr/>
            <p:nvPr/>
          </p:nvSpPr>
          <p:spPr bwMode="auto">
            <a:xfrm>
              <a:off x="6535961" y="4123765"/>
              <a:ext cx="147573" cy="59167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8DBBA1E6-B9D5-4699-A31C-5C6ED248E718}"/>
                </a:ext>
              </a:extLst>
            </p:cNvPr>
            <p:cNvSpPr/>
            <p:nvPr/>
          </p:nvSpPr>
          <p:spPr bwMode="auto">
            <a:xfrm>
              <a:off x="7191764" y="4123765"/>
              <a:ext cx="147573" cy="79854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6CEE9F3B-91C7-407A-9DD5-AE024BB76F09}"/>
                </a:ext>
              </a:extLst>
            </p:cNvPr>
            <p:cNvSpPr/>
            <p:nvPr/>
          </p:nvSpPr>
          <p:spPr bwMode="auto">
            <a:xfrm>
              <a:off x="7847566" y="4123765"/>
              <a:ext cx="147573" cy="11447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3" name="Straight Connector 72">
              <a:extLst>
                <a:ext uri="{FF2B5EF4-FFF2-40B4-BE49-F238E27FC236}">
                  <a16:creationId xmlns:a16="http://schemas.microsoft.com/office/drawing/2014/main" id="{B4CA1CE9-2104-417D-B89B-B4A9124A75CC}"/>
                </a:ext>
              </a:extLst>
            </p:cNvPr>
            <p:cNvCxnSpPr>
              <a:cxnSpLocks/>
            </p:cNvCxnSpPr>
            <p:nvPr/>
          </p:nvCxnSpPr>
          <p:spPr bwMode="auto">
            <a:xfrm>
              <a:off x="4812632" y="4116136"/>
              <a:ext cx="3295498" cy="0"/>
            </a:xfrm>
            <a:prstGeom prst="line">
              <a:avLst/>
            </a:prstGeom>
            <a:noFill/>
            <a:ln w="28575" cap="flat" cmpd="sng" algn="ctr">
              <a:solidFill>
                <a:schemeClr val="bg1"/>
              </a:solidFill>
              <a:prstDash val="solid"/>
              <a:round/>
              <a:headEnd type="none" w="med" len="med"/>
              <a:tailEnd type="none" w="med" len="med"/>
            </a:ln>
            <a:effectLst/>
          </p:spPr>
        </p:cxnSp>
        <p:sp>
          <p:nvSpPr>
            <p:cNvPr id="95" name="TextBox 94">
              <a:extLst>
                <a:ext uri="{FF2B5EF4-FFF2-40B4-BE49-F238E27FC236}">
                  <a16:creationId xmlns:a16="http://schemas.microsoft.com/office/drawing/2014/main" id="{C7BD115D-541E-4C10-9AC3-12A823CA8485}"/>
                </a:ext>
              </a:extLst>
            </p:cNvPr>
            <p:cNvSpPr txBox="1"/>
            <p:nvPr/>
          </p:nvSpPr>
          <p:spPr bwMode="auto">
            <a:xfrm>
              <a:off x="4899410" y="3534480"/>
              <a:ext cx="5442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10.8</a:t>
              </a:r>
            </a:p>
          </p:txBody>
        </p:sp>
        <p:sp>
          <p:nvSpPr>
            <p:cNvPr id="96" name="TextBox 95">
              <a:extLst>
                <a:ext uri="{FF2B5EF4-FFF2-40B4-BE49-F238E27FC236}">
                  <a16:creationId xmlns:a16="http://schemas.microsoft.com/office/drawing/2014/main" id="{88FE0D4C-DED2-4997-A99D-DEDBED486DF4}"/>
                </a:ext>
              </a:extLst>
            </p:cNvPr>
            <p:cNvSpPr txBox="1"/>
            <p:nvPr/>
          </p:nvSpPr>
          <p:spPr bwMode="auto">
            <a:xfrm>
              <a:off x="5045604" y="4417159"/>
              <a:ext cx="5442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-10.5</a:t>
              </a:r>
            </a:p>
          </p:txBody>
        </p:sp>
        <p:sp>
          <p:nvSpPr>
            <p:cNvPr id="97" name="TextBox 96">
              <a:extLst>
                <a:ext uri="{FF2B5EF4-FFF2-40B4-BE49-F238E27FC236}">
                  <a16:creationId xmlns:a16="http://schemas.microsoft.com/office/drawing/2014/main" id="{E4CA15F4-CB97-4096-9E60-B1BEFD96777D}"/>
                </a:ext>
              </a:extLst>
            </p:cNvPr>
            <p:cNvSpPr txBox="1"/>
            <p:nvPr/>
          </p:nvSpPr>
          <p:spPr bwMode="auto">
            <a:xfrm>
              <a:off x="5594519" y="3402078"/>
              <a:ext cx="5442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98" name="TextBox 97">
              <a:extLst>
                <a:ext uri="{FF2B5EF4-FFF2-40B4-BE49-F238E27FC236}">
                  <a16:creationId xmlns:a16="http://schemas.microsoft.com/office/drawing/2014/main" id="{4A72B0CF-5F40-448C-B6A7-FAA6F207E6E6}"/>
                </a:ext>
              </a:extLst>
            </p:cNvPr>
            <p:cNvSpPr txBox="1"/>
            <p:nvPr/>
          </p:nvSpPr>
          <p:spPr bwMode="auto">
            <a:xfrm>
              <a:off x="6188947" y="3142791"/>
              <a:ext cx="4587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23.4</a:t>
              </a:r>
            </a:p>
          </p:txBody>
        </p:sp>
        <p:sp>
          <p:nvSpPr>
            <p:cNvPr id="99" name="TextBox 98">
              <a:extLst>
                <a:ext uri="{FF2B5EF4-FFF2-40B4-BE49-F238E27FC236}">
                  <a16:creationId xmlns:a16="http://schemas.microsoft.com/office/drawing/2014/main" id="{1921B4CC-7B96-4EF1-976F-676ED238AB23}"/>
                </a:ext>
              </a:extLst>
            </p:cNvPr>
            <p:cNvSpPr txBox="1"/>
            <p:nvPr/>
          </p:nvSpPr>
          <p:spPr bwMode="auto">
            <a:xfrm>
              <a:off x="6852336" y="3305536"/>
              <a:ext cx="4587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18.8</a:t>
              </a:r>
            </a:p>
          </p:txBody>
        </p:sp>
        <p:sp>
          <p:nvSpPr>
            <p:cNvPr id="100" name="TextBox 99">
              <a:extLst>
                <a:ext uri="{FF2B5EF4-FFF2-40B4-BE49-F238E27FC236}">
                  <a16:creationId xmlns:a16="http://schemas.microsoft.com/office/drawing/2014/main" id="{33056306-80CB-46DE-8B1B-3DFD432ADB79}"/>
                </a:ext>
              </a:extLst>
            </p:cNvPr>
            <p:cNvSpPr txBox="1"/>
            <p:nvPr/>
          </p:nvSpPr>
          <p:spPr bwMode="auto">
            <a:xfrm>
              <a:off x="7546066" y="3615853"/>
              <a:ext cx="4587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8.4</a:t>
              </a:r>
            </a:p>
          </p:txBody>
        </p:sp>
        <p:sp>
          <p:nvSpPr>
            <p:cNvPr id="101" name="TextBox 100">
              <a:extLst>
                <a:ext uri="{FF2B5EF4-FFF2-40B4-BE49-F238E27FC236}">
                  <a16:creationId xmlns:a16="http://schemas.microsoft.com/office/drawing/2014/main" id="{B2D1C0A3-599F-4112-ACD4-2769E3C9EC90}"/>
                </a:ext>
              </a:extLst>
            </p:cNvPr>
            <p:cNvSpPr txBox="1"/>
            <p:nvPr/>
          </p:nvSpPr>
          <p:spPr bwMode="auto">
            <a:xfrm>
              <a:off x="5693822" y="4574385"/>
              <a:ext cx="5442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-15.5</a:t>
              </a:r>
            </a:p>
          </p:txBody>
        </p:sp>
        <p:sp>
          <p:nvSpPr>
            <p:cNvPr id="102" name="TextBox 101">
              <a:extLst>
                <a:ext uri="{FF2B5EF4-FFF2-40B4-BE49-F238E27FC236}">
                  <a16:creationId xmlns:a16="http://schemas.microsoft.com/office/drawing/2014/main" id="{BB636802-D814-40AD-A1D0-E405DACF4899}"/>
                </a:ext>
              </a:extLst>
            </p:cNvPr>
            <p:cNvSpPr txBox="1"/>
            <p:nvPr/>
          </p:nvSpPr>
          <p:spPr bwMode="auto">
            <a:xfrm>
              <a:off x="6346176" y="4704028"/>
              <a:ext cx="5442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-19.5</a:t>
              </a:r>
            </a:p>
          </p:txBody>
        </p:sp>
        <p:sp>
          <p:nvSpPr>
            <p:cNvPr id="103" name="TextBox 102">
              <a:extLst>
                <a:ext uri="{FF2B5EF4-FFF2-40B4-BE49-F238E27FC236}">
                  <a16:creationId xmlns:a16="http://schemas.microsoft.com/office/drawing/2014/main" id="{204121F6-8AC0-4A6E-8791-D86299C94ED3}"/>
                </a:ext>
              </a:extLst>
            </p:cNvPr>
            <p:cNvSpPr txBox="1"/>
            <p:nvPr/>
          </p:nvSpPr>
          <p:spPr bwMode="auto">
            <a:xfrm>
              <a:off x="7009564" y="4870909"/>
              <a:ext cx="5442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-26.2</a:t>
              </a:r>
            </a:p>
          </p:txBody>
        </p:sp>
        <p:sp>
          <p:nvSpPr>
            <p:cNvPr id="104" name="TextBox 103">
              <a:extLst>
                <a:ext uri="{FF2B5EF4-FFF2-40B4-BE49-F238E27FC236}">
                  <a16:creationId xmlns:a16="http://schemas.microsoft.com/office/drawing/2014/main" id="{28DC4990-B183-42A2-839A-FD603F81EC48}"/>
                </a:ext>
              </a:extLst>
            </p:cNvPr>
            <p:cNvSpPr txBox="1"/>
            <p:nvPr/>
          </p:nvSpPr>
          <p:spPr bwMode="auto">
            <a:xfrm>
              <a:off x="7762599" y="4219933"/>
              <a:ext cx="3152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19464" name="Rectangle 19463">
              <a:extLst>
                <a:ext uri="{FF2B5EF4-FFF2-40B4-BE49-F238E27FC236}">
                  <a16:creationId xmlns:a16="http://schemas.microsoft.com/office/drawing/2014/main" id="{05B2E73D-49B1-4A6F-99F3-DC7E932DD330}"/>
                </a:ext>
              </a:extLst>
            </p:cNvPr>
            <p:cNvSpPr/>
            <p:nvPr/>
          </p:nvSpPr>
          <p:spPr bwMode="auto">
            <a:xfrm>
              <a:off x="4916796" y="5566394"/>
              <a:ext cx="67580" cy="675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4269D651-BF2E-48EE-A4D5-F005BE986B0A}"/>
                </a:ext>
              </a:extLst>
            </p:cNvPr>
            <p:cNvSpPr/>
            <p:nvPr/>
          </p:nvSpPr>
          <p:spPr bwMode="auto">
            <a:xfrm>
              <a:off x="6450450" y="5574668"/>
              <a:ext cx="67580" cy="6758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65" name="TextBox 19464">
              <a:extLst>
                <a:ext uri="{FF2B5EF4-FFF2-40B4-BE49-F238E27FC236}">
                  <a16:creationId xmlns:a16="http://schemas.microsoft.com/office/drawing/2014/main" id="{C02BA57D-2AA8-48C8-855C-145116084C9A}"/>
                </a:ext>
              </a:extLst>
            </p:cNvPr>
            <p:cNvSpPr txBox="1"/>
            <p:nvPr/>
          </p:nvSpPr>
          <p:spPr bwMode="auto">
            <a:xfrm>
              <a:off x="4965676" y="5467091"/>
              <a:ext cx="14591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Day 1 to Wk 96 (EFV/FTC/TDF)</a:t>
              </a:r>
            </a:p>
          </p:txBody>
        </p:sp>
        <p:sp>
          <p:nvSpPr>
            <p:cNvPr id="108" name="TextBox 107">
              <a:extLst>
                <a:ext uri="{FF2B5EF4-FFF2-40B4-BE49-F238E27FC236}">
                  <a16:creationId xmlns:a16="http://schemas.microsoft.com/office/drawing/2014/main" id="{D948846E-CD37-43CB-A961-1152750898C6}"/>
                </a:ext>
              </a:extLst>
            </p:cNvPr>
            <p:cNvSpPr txBox="1"/>
            <p:nvPr/>
          </p:nvSpPr>
          <p:spPr bwMode="auto">
            <a:xfrm>
              <a:off x="6483756" y="5468471"/>
              <a:ext cx="12054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Wk 96-192 (DOR/3TC/TDF)</a:t>
              </a:r>
            </a:p>
          </p:txBody>
        </p:sp>
        <p:sp>
          <p:nvSpPr>
            <p:cNvPr id="19466" name="TextBox 19465">
              <a:extLst>
                <a:ext uri="{FF2B5EF4-FFF2-40B4-BE49-F238E27FC236}">
                  <a16:creationId xmlns:a16="http://schemas.microsoft.com/office/drawing/2014/main" id="{F3133212-41F8-4C19-9667-C8F7689BFB7C}"/>
                </a:ext>
              </a:extLst>
            </p:cNvPr>
            <p:cNvSpPr txBox="1"/>
            <p:nvPr/>
          </p:nvSpPr>
          <p:spPr bwMode="auto">
            <a:xfrm rot="16200000">
              <a:off x="6925080" y="3597083"/>
              <a:ext cx="26955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Median Change, kg (IQR)</a:t>
              </a:r>
            </a:p>
          </p:txBody>
        </p:sp>
        <p:cxnSp>
          <p:nvCxnSpPr>
            <p:cNvPr id="19468" name="Straight Connector 19467">
              <a:extLst>
                <a:ext uri="{FF2B5EF4-FFF2-40B4-BE49-F238E27FC236}">
                  <a16:creationId xmlns:a16="http://schemas.microsoft.com/office/drawing/2014/main" id="{AEA3DACA-515F-4E1C-961D-9C3BD49747EE}"/>
                </a:ext>
              </a:extLst>
            </p:cNvPr>
            <p:cNvCxnSpPr/>
            <p:nvPr/>
          </p:nvCxnSpPr>
          <p:spPr bwMode="auto">
            <a:xfrm>
              <a:off x="8697392" y="3154504"/>
              <a:ext cx="0" cy="1754660"/>
            </a:xfrm>
            <a:prstGeom prst="line">
              <a:avLst/>
            </a:prstGeom>
            <a:noFill/>
            <a:ln w="28575" cap="flat" cmpd="sng" algn="ctr">
              <a:solidFill>
                <a:schemeClr val="bg1"/>
              </a:solidFill>
              <a:prstDash val="solid"/>
              <a:round/>
              <a:headEnd type="none" w="med" len="med"/>
              <a:tailEnd type="none" w="med" len="med"/>
            </a:ln>
            <a:effectLst/>
          </p:spPr>
        </p:cxnSp>
        <p:cxnSp>
          <p:nvCxnSpPr>
            <p:cNvPr id="19470" name="Straight Connector 19469">
              <a:extLst>
                <a:ext uri="{FF2B5EF4-FFF2-40B4-BE49-F238E27FC236}">
                  <a16:creationId xmlns:a16="http://schemas.microsoft.com/office/drawing/2014/main" id="{FEF39BE5-9604-4AAA-A43A-AB1157759C9C}"/>
                </a:ext>
              </a:extLst>
            </p:cNvPr>
            <p:cNvCxnSpPr/>
            <p:nvPr/>
          </p:nvCxnSpPr>
          <p:spPr bwMode="auto">
            <a:xfrm>
              <a:off x="8629487" y="3158718"/>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6CF8A673-13B6-4D7E-9170-B9AC44F48697}"/>
                </a:ext>
              </a:extLst>
            </p:cNvPr>
            <p:cNvCxnSpPr/>
            <p:nvPr/>
          </p:nvCxnSpPr>
          <p:spPr bwMode="auto">
            <a:xfrm>
              <a:off x="8629487" y="3449190"/>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86AC4F46-180C-44B5-BA39-B26E57CD2E2B}"/>
                </a:ext>
              </a:extLst>
            </p:cNvPr>
            <p:cNvCxnSpPr/>
            <p:nvPr/>
          </p:nvCxnSpPr>
          <p:spPr bwMode="auto">
            <a:xfrm>
              <a:off x="8629487" y="3739662"/>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613BC32B-61BB-4311-8F63-1611B40E5681}"/>
                </a:ext>
              </a:extLst>
            </p:cNvPr>
            <p:cNvCxnSpPr/>
            <p:nvPr/>
          </p:nvCxnSpPr>
          <p:spPr bwMode="auto">
            <a:xfrm>
              <a:off x="8629487" y="4030134"/>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1066D4B6-FCBE-4FA4-A7D8-8CCBEA162EFE}"/>
                </a:ext>
              </a:extLst>
            </p:cNvPr>
            <p:cNvCxnSpPr>
              <a:cxnSpLocks/>
            </p:cNvCxnSpPr>
            <p:nvPr/>
          </p:nvCxnSpPr>
          <p:spPr bwMode="auto">
            <a:xfrm>
              <a:off x="8629487" y="4320606"/>
              <a:ext cx="3211566"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32B5E761-119E-45D6-A965-7D7084464221}"/>
                </a:ext>
              </a:extLst>
            </p:cNvPr>
            <p:cNvCxnSpPr/>
            <p:nvPr/>
          </p:nvCxnSpPr>
          <p:spPr bwMode="auto">
            <a:xfrm>
              <a:off x="8629487" y="4611078"/>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EDFBFA4B-C54A-4509-8AC1-E04B82E8E651}"/>
                </a:ext>
              </a:extLst>
            </p:cNvPr>
            <p:cNvCxnSpPr/>
            <p:nvPr/>
          </p:nvCxnSpPr>
          <p:spPr bwMode="auto">
            <a:xfrm>
              <a:off x="8629487" y="4901549"/>
              <a:ext cx="70339" cy="0"/>
            </a:xfrm>
            <a:prstGeom prst="line">
              <a:avLst/>
            </a:prstGeom>
            <a:noFill/>
            <a:ln w="28575" cap="flat" cmpd="sng" algn="ctr">
              <a:solidFill>
                <a:schemeClr val="bg1"/>
              </a:solidFill>
              <a:prstDash val="solid"/>
              <a:round/>
              <a:headEnd type="none" w="med" len="med"/>
              <a:tailEnd type="none" w="med" len="med"/>
            </a:ln>
            <a:effectLst/>
          </p:spPr>
        </p:cxnSp>
        <p:sp>
          <p:nvSpPr>
            <p:cNvPr id="19472" name="Freeform: Shape 19471">
              <a:extLst>
                <a:ext uri="{FF2B5EF4-FFF2-40B4-BE49-F238E27FC236}">
                  <a16:creationId xmlns:a16="http://schemas.microsoft.com/office/drawing/2014/main" id="{D9BE3DE3-E983-4012-993F-98964A59D85F}"/>
                </a:ext>
              </a:extLst>
            </p:cNvPr>
            <p:cNvSpPr/>
            <p:nvPr/>
          </p:nvSpPr>
          <p:spPr bwMode="auto">
            <a:xfrm>
              <a:off x="8694491" y="4028487"/>
              <a:ext cx="3114088" cy="290557"/>
            </a:xfrm>
            <a:custGeom>
              <a:avLst/>
              <a:gdLst>
                <a:gd name="connsiteX0" fmla="*/ 0 w 3114088"/>
                <a:gd name="connsiteY0" fmla="*/ 290557 h 290557"/>
                <a:gd name="connsiteX1" fmla="*/ 386270 w 3114088"/>
                <a:gd name="connsiteY1" fmla="*/ 246119 h 290557"/>
                <a:gd name="connsiteX2" fmla="*/ 779377 w 3114088"/>
                <a:gd name="connsiteY2" fmla="*/ 186299 h 290557"/>
                <a:gd name="connsiteX3" fmla="*/ 1551916 w 3114088"/>
                <a:gd name="connsiteY3" fmla="*/ 116223 h 290557"/>
                <a:gd name="connsiteX4" fmla="*/ 2404787 w 3114088"/>
                <a:gd name="connsiteY4" fmla="*/ 18801 h 290557"/>
                <a:gd name="connsiteX5" fmla="*/ 3114088 w 3114088"/>
                <a:gd name="connsiteY5" fmla="*/ 0 h 290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14088" h="290557">
                  <a:moveTo>
                    <a:pt x="0" y="290557"/>
                  </a:moveTo>
                  <a:lnTo>
                    <a:pt x="386270" y="246119"/>
                  </a:lnTo>
                  <a:lnTo>
                    <a:pt x="779377" y="186299"/>
                  </a:lnTo>
                  <a:lnTo>
                    <a:pt x="1551916" y="116223"/>
                  </a:lnTo>
                  <a:lnTo>
                    <a:pt x="2404787" y="18801"/>
                  </a:lnTo>
                  <a:lnTo>
                    <a:pt x="3114088" y="0"/>
                  </a:lnTo>
                </a:path>
              </a:pathLst>
            </a:custGeom>
            <a:noFill/>
            <a:ln w="28575">
              <a:solidFill>
                <a:schemeClr val="accent1"/>
              </a:solidFill>
              <a:miter lim="800000"/>
              <a:headEnd/>
              <a:tailEnd/>
            </a:ln>
          </p:spPr>
          <p:txBody>
            <a:bodyPr rtlCol="0" anchor="ctr"/>
            <a:lstStyle/>
            <a:p>
              <a:pPr algn="ctr"/>
              <a:endParaRPr lang="en-US" dirty="0"/>
            </a:p>
          </p:txBody>
        </p:sp>
        <p:cxnSp>
          <p:nvCxnSpPr>
            <p:cNvPr id="19474" name="Straight Connector 19473">
              <a:extLst>
                <a:ext uri="{FF2B5EF4-FFF2-40B4-BE49-F238E27FC236}">
                  <a16:creationId xmlns:a16="http://schemas.microsoft.com/office/drawing/2014/main" id="{345D35B4-B5DE-4B95-9960-C948C81A5449}"/>
                </a:ext>
              </a:extLst>
            </p:cNvPr>
            <p:cNvCxnSpPr>
              <a:cxnSpLocks/>
            </p:cNvCxnSpPr>
            <p:nvPr/>
          </p:nvCxnSpPr>
          <p:spPr bwMode="auto">
            <a:xfrm>
              <a:off x="8809004" y="2992738"/>
              <a:ext cx="182881" cy="0"/>
            </a:xfrm>
            <a:prstGeom prst="line">
              <a:avLst/>
            </a:prstGeom>
            <a:noFill/>
            <a:ln w="28575"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A74580B0-3E03-4E9D-8C90-BA05C2FCFA3F}"/>
                </a:ext>
              </a:extLst>
            </p:cNvPr>
            <p:cNvCxnSpPr>
              <a:cxnSpLocks/>
            </p:cNvCxnSpPr>
            <p:nvPr/>
          </p:nvCxnSpPr>
          <p:spPr bwMode="auto">
            <a:xfrm>
              <a:off x="8809004" y="3187649"/>
              <a:ext cx="182881" cy="0"/>
            </a:xfrm>
            <a:prstGeom prst="line">
              <a:avLst/>
            </a:prstGeom>
            <a:noFill/>
            <a:ln w="28575" cap="flat" cmpd="sng" algn="ctr">
              <a:solidFill>
                <a:schemeClr val="accent3"/>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82FA76CF-E627-4E58-A1E2-57AB6F239E44}"/>
                </a:ext>
              </a:extLst>
            </p:cNvPr>
            <p:cNvCxnSpPr>
              <a:cxnSpLocks/>
            </p:cNvCxnSpPr>
            <p:nvPr/>
          </p:nvCxnSpPr>
          <p:spPr bwMode="auto">
            <a:xfrm>
              <a:off x="8809004" y="3395796"/>
              <a:ext cx="182881" cy="0"/>
            </a:xfrm>
            <a:prstGeom prst="line">
              <a:avLst/>
            </a:prstGeom>
            <a:noFill/>
            <a:ln w="28575" cap="flat" cmpd="sng" algn="ctr">
              <a:solidFill>
                <a:schemeClr val="accent4"/>
              </a:solidFill>
              <a:prstDash val="solid"/>
              <a:round/>
              <a:headEnd type="none" w="med" len="med"/>
              <a:tailEnd type="none" w="med" len="med"/>
            </a:ln>
            <a:effectLst/>
          </p:spPr>
        </p:cxnSp>
        <p:sp>
          <p:nvSpPr>
            <p:cNvPr id="19476" name="Freeform: Shape 19475">
              <a:extLst>
                <a:ext uri="{FF2B5EF4-FFF2-40B4-BE49-F238E27FC236}">
                  <a16:creationId xmlns:a16="http://schemas.microsoft.com/office/drawing/2014/main" id="{15D04FD1-1F3A-4F9E-AED3-0FAF0C36375C}"/>
                </a:ext>
              </a:extLst>
            </p:cNvPr>
            <p:cNvSpPr/>
            <p:nvPr/>
          </p:nvSpPr>
          <p:spPr bwMode="auto">
            <a:xfrm>
              <a:off x="8694019" y="4177364"/>
              <a:ext cx="1580949" cy="176864"/>
            </a:xfrm>
            <a:custGeom>
              <a:avLst/>
              <a:gdLst>
                <a:gd name="connsiteX0" fmla="*/ 0 w 1580949"/>
                <a:gd name="connsiteY0" fmla="*/ 141973 h 176864"/>
                <a:gd name="connsiteX1" fmla="*/ 404261 w 1580949"/>
                <a:gd name="connsiteY1" fmla="*/ 176864 h 176864"/>
                <a:gd name="connsiteX2" fmla="*/ 791678 w 1580949"/>
                <a:gd name="connsiteY2" fmla="*/ 99862 h 176864"/>
                <a:gd name="connsiteX3" fmla="*/ 1580949 w 1580949"/>
                <a:gd name="connsiteY3" fmla="*/ 0 h 176864"/>
              </a:gdLst>
              <a:ahLst/>
              <a:cxnLst>
                <a:cxn ang="0">
                  <a:pos x="connsiteX0" y="connsiteY0"/>
                </a:cxn>
                <a:cxn ang="0">
                  <a:pos x="connsiteX1" y="connsiteY1"/>
                </a:cxn>
                <a:cxn ang="0">
                  <a:pos x="connsiteX2" y="connsiteY2"/>
                </a:cxn>
                <a:cxn ang="0">
                  <a:pos x="connsiteX3" y="connsiteY3"/>
                </a:cxn>
              </a:cxnLst>
              <a:rect l="l" t="t" r="r" b="b"/>
              <a:pathLst>
                <a:path w="1580949" h="176864">
                  <a:moveTo>
                    <a:pt x="0" y="141973"/>
                  </a:moveTo>
                  <a:lnTo>
                    <a:pt x="404261" y="176864"/>
                  </a:lnTo>
                  <a:lnTo>
                    <a:pt x="791678" y="99862"/>
                  </a:lnTo>
                  <a:lnTo>
                    <a:pt x="1580949" y="0"/>
                  </a:lnTo>
                </a:path>
              </a:pathLst>
            </a:custGeom>
            <a:noFill/>
            <a:ln w="28575">
              <a:solidFill>
                <a:schemeClr val="accent3"/>
              </a:solidFill>
              <a:miter lim="800000"/>
              <a:headEnd/>
              <a:tailEnd/>
            </a:ln>
          </p:spPr>
          <p:txBody>
            <a:bodyPr rtlCol="0" anchor="ctr"/>
            <a:lstStyle/>
            <a:p>
              <a:pPr algn="ctr"/>
              <a:endParaRPr lang="en-US" dirty="0"/>
            </a:p>
          </p:txBody>
        </p:sp>
        <p:sp>
          <p:nvSpPr>
            <p:cNvPr id="19477" name="Freeform: Shape 19476">
              <a:extLst>
                <a:ext uri="{FF2B5EF4-FFF2-40B4-BE49-F238E27FC236}">
                  <a16:creationId xmlns:a16="http://schemas.microsoft.com/office/drawing/2014/main" id="{BCAB1237-0807-47BA-946B-4AB0DA86F148}"/>
                </a:ext>
              </a:extLst>
            </p:cNvPr>
            <p:cNvSpPr/>
            <p:nvPr/>
          </p:nvSpPr>
          <p:spPr bwMode="auto">
            <a:xfrm>
              <a:off x="10264140" y="3883794"/>
              <a:ext cx="1559293" cy="292367"/>
            </a:xfrm>
            <a:custGeom>
              <a:avLst/>
              <a:gdLst>
                <a:gd name="connsiteX0" fmla="*/ 0 w 1559293"/>
                <a:gd name="connsiteY0" fmla="*/ 292367 h 292367"/>
                <a:gd name="connsiteX1" fmla="*/ 843414 w 1559293"/>
                <a:gd name="connsiteY1" fmla="*/ 89033 h 292367"/>
                <a:gd name="connsiteX2" fmla="*/ 1559293 w 1559293"/>
                <a:gd name="connsiteY2" fmla="*/ 0 h 292367"/>
              </a:gdLst>
              <a:ahLst/>
              <a:cxnLst>
                <a:cxn ang="0">
                  <a:pos x="connsiteX0" y="connsiteY0"/>
                </a:cxn>
                <a:cxn ang="0">
                  <a:pos x="connsiteX1" y="connsiteY1"/>
                </a:cxn>
                <a:cxn ang="0">
                  <a:pos x="connsiteX2" y="connsiteY2"/>
                </a:cxn>
              </a:cxnLst>
              <a:rect l="l" t="t" r="r" b="b"/>
              <a:pathLst>
                <a:path w="1559293" h="292367">
                  <a:moveTo>
                    <a:pt x="0" y="292367"/>
                  </a:moveTo>
                  <a:lnTo>
                    <a:pt x="843414" y="89033"/>
                  </a:lnTo>
                  <a:lnTo>
                    <a:pt x="1559293" y="0"/>
                  </a:lnTo>
                </a:path>
              </a:pathLst>
            </a:custGeom>
            <a:noFill/>
            <a:ln w="28575">
              <a:solidFill>
                <a:schemeClr val="accent4"/>
              </a:solidFill>
              <a:miter lim="800000"/>
              <a:headEnd/>
              <a:tailEnd/>
            </a:ln>
          </p:spPr>
          <p:txBody>
            <a:bodyPr rtlCol="0" anchor="ctr"/>
            <a:lstStyle/>
            <a:p>
              <a:pPr algn="ctr"/>
              <a:endParaRPr lang="en-US" dirty="0"/>
            </a:p>
          </p:txBody>
        </p:sp>
        <p:grpSp>
          <p:nvGrpSpPr>
            <p:cNvPr id="19482" name="Group 19481">
              <a:extLst>
                <a:ext uri="{FF2B5EF4-FFF2-40B4-BE49-F238E27FC236}">
                  <a16:creationId xmlns:a16="http://schemas.microsoft.com/office/drawing/2014/main" id="{7B3DDE74-F310-4796-944B-540B84EE139E}"/>
                </a:ext>
              </a:extLst>
            </p:cNvPr>
            <p:cNvGrpSpPr/>
            <p:nvPr/>
          </p:nvGrpSpPr>
          <p:grpSpPr>
            <a:xfrm>
              <a:off x="10208015" y="3672418"/>
              <a:ext cx="78986" cy="840626"/>
              <a:chOff x="9713094" y="3674444"/>
              <a:chExt cx="57752" cy="850632"/>
            </a:xfrm>
          </p:grpSpPr>
          <p:cxnSp>
            <p:nvCxnSpPr>
              <p:cNvPr id="19479" name="Straight Connector 19478">
                <a:extLst>
                  <a:ext uri="{FF2B5EF4-FFF2-40B4-BE49-F238E27FC236}">
                    <a16:creationId xmlns:a16="http://schemas.microsoft.com/office/drawing/2014/main" id="{4F409485-631C-4B59-A9E2-EDA17C6AD623}"/>
                  </a:ext>
                </a:extLst>
              </p:cNvPr>
              <p:cNvCxnSpPr/>
              <p:nvPr/>
            </p:nvCxnSpPr>
            <p:spPr bwMode="auto">
              <a:xfrm>
                <a:off x="9743172" y="3684069"/>
                <a:ext cx="0" cy="841007"/>
              </a:xfrm>
              <a:prstGeom prst="line">
                <a:avLst/>
              </a:prstGeom>
              <a:noFill/>
              <a:ln w="28575" cap="flat" cmpd="sng" algn="ctr">
                <a:solidFill>
                  <a:schemeClr val="accent1"/>
                </a:solidFill>
                <a:prstDash val="solid"/>
                <a:round/>
                <a:headEnd type="none" w="med" len="med"/>
                <a:tailEnd type="none" w="med" len="med"/>
              </a:ln>
              <a:effectLst/>
            </p:spPr>
          </p:cxnSp>
          <p:cxnSp>
            <p:nvCxnSpPr>
              <p:cNvPr id="19481" name="Straight Connector 19480">
                <a:extLst>
                  <a:ext uri="{FF2B5EF4-FFF2-40B4-BE49-F238E27FC236}">
                    <a16:creationId xmlns:a16="http://schemas.microsoft.com/office/drawing/2014/main" id="{A8B53D43-9A51-42C4-9DFA-43C6E6A15B51}"/>
                  </a:ext>
                </a:extLst>
              </p:cNvPr>
              <p:cNvCxnSpPr/>
              <p:nvPr/>
            </p:nvCxnSpPr>
            <p:spPr bwMode="auto">
              <a:xfrm>
                <a:off x="9713094" y="3674444"/>
                <a:ext cx="57752" cy="0"/>
              </a:xfrm>
              <a:prstGeom prst="line">
                <a:avLst/>
              </a:prstGeom>
              <a:no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82F94AB0-F915-4749-9B03-04F2CA84099F}"/>
                  </a:ext>
                </a:extLst>
              </p:cNvPr>
              <p:cNvCxnSpPr/>
              <p:nvPr/>
            </p:nvCxnSpPr>
            <p:spPr bwMode="auto">
              <a:xfrm>
                <a:off x="9713094" y="4521468"/>
                <a:ext cx="5775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5" name="Group 134">
              <a:extLst>
                <a:ext uri="{FF2B5EF4-FFF2-40B4-BE49-F238E27FC236}">
                  <a16:creationId xmlns:a16="http://schemas.microsoft.com/office/drawing/2014/main" id="{453E6DEE-FF3B-41D1-A2C6-7CE8FA5C124F}"/>
                </a:ext>
              </a:extLst>
            </p:cNvPr>
            <p:cNvGrpSpPr/>
            <p:nvPr/>
          </p:nvGrpSpPr>
          <p:grpSpPr>
            <a:xfrm>
              <a:off x="9044906" y="3953933"/>
              <a:ext cx="71577" cy="574986"/>
              <a:chOff x="9713094" y="3674444"/>
              <a:chExt cx="57752" cy="850632"/>
            </a:xfrm>
          </p:grpSpPr>
          <p:cxnSp>
            <p:nvCxnSpPr>
              <p:cNvPr id="136" name="Straight Connector 135">
                <a:extLst>
                  <a:ext uri="{FF2B5EF4-FFF2-40B4-BE49-F238E27FC236}">
                    <a16:creationId xmlns:a16="http://schemas.microsoft.com/office/drawing/2014/main" id="{27ED9C77-FAB3-4A66-B2D4-08DC2C9A36BC}"/>
                  </a:ext>
                </a:extLst>
              </p:cNvPr>
              <p:cNvCxnSpPr/>
              <p:nvPr/>
            </p:nvCxnSpPr>
            <p:spPr bwMode="auto">
              <a:xfrm>
                <a:off x="9743172" y="3684069"/>
                <a:ext cx="0" cy="841007"/>
              </a:xfrm>
              <a:prstGeom prst="line">
                <a:avLst/>
              </a:prstGeom>
              <a:noFill/>
              <a:ln w="2857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5DB13C67-4E69-4E6C-A399-65245A5176A3}"/>
                  </a:ext>
                </a:extLst>
              </p:cNvPr>
              <p:cNvCxnSpPr/>
              <p:nvPr/>
            </p:nvCxnSpPr>
            <p:spPr bwMode="auto">
              <a:xfrm>
                <a:off x="9713094" y="3674444"/>
                <a:ext cx="57752" cy="0"/>
              </a:xfrm>
              <a:prstGeom prst="line">
                <a:avLst/>
              </a:prstGeom>
              <a:noFill/>
              <a:ln w="28575"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5BFCEFBD-FE5F-48D5-A3A5-2F89129B0A35}"/>
                  </a:ext>
                </a:extLst>
              </p:cNvPr>
              <p:cNvCxnSpPr/>
              <p:nvPr/>
            </p:nvCxnSpPr>
            <p:spPr bwMode="auto">
              <a:xfrm>
                <a:off x="9713094" y="4521468"/>
                <a:ext cx="5775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9" name="Group 138">
              <a:extLst>
                <a:ext uri="{FF2B5EF4-FFF2-40B4-BE49-F238E27FC236}">
                  <a16:creationId xmlns:a16="http://schemas.microsoft.com/office/drawing/2014/main" id="{78D4954F-EFCE-424D-B5C9-FAC4EC2813E3}"/>
                </a:ext>
              </a:extLst>
            </p:cNvPr>
            <p:cNvGrpSpPr/>
            <p:nvPr/>
          </p:nvGrpSpPr>
          <p:grpSpPr>
            <a:xfrm>
              <a:off x="9435431" y="3812115"/>
              <a:ext cx="71577" cy="704851"/>
              <a:chOff x="9713094" y="3674444"/>
              <a:chExt cx="57752" cy="850632"/>
            </a:xfrm>
          </p:grpSpPr>
          <p:cxnSp>
            <p:nvCxnSpPr>
              <p:cNvPr id="140" name="Straight Connector 139">
                <a:extLst>
                  <a:ext uri="{FF2B5EF4-FFF2-40B4-BE49-F238E27FC236}">
                    <a16:creationId xmlns:a16="http://schemas.microsoft.com/office/drawing/2014/main" id="{2D095DBC-9926-4616-83B8-CB43A6B93FA3}"/>
                  </a:ext>
                </a:extLst>
              </p:cNvPr>
              <p:cNvCxnSpPr/>
              <p:nvPr/>
            </p:nvCxnSpPr>
            <p:spPr bwMode="auto">
              <a:xfrm>
                <a:off x="9743172" y="3684069"/>
                <a:ext cx="0" cy="841007"/>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3E389EFA-B69F-4C3E-8FBE-D01AE77D9BE6}"/>
                  </a:ext>
                </a:extLst>
              </p:cNvPr>
              <p:cNvCxnSpPr/>
              <p:nvPr/>
            </p:nvCxnSpPr>
            <p:spPr bwMode="auto">
              <a:xfrm>
                <a:off x="9713094" y="3674444"/>
                <a:ext cx="57752" cy="0"/>
              </a:xfrm>
              <a:prstGeom prst="line">
                <a:avLst/>
              </a:prstGeom>
              <a:noFill/>
              <a:ln w="28575"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9253C9BF-3C60-49AF-ACA2-A78D416C44D4}"/>
                  </a:ext>
                </a:extLst>
              </p:cNvPr>
              <p:cNvCxnSpPr/>
              <p:nvPr/>
            </p:nvCxnSpPr>
            <p:spPr bwMode="auto">
              <a:xfrm>
                <a:off x="9713094" y="4521468"/>
                <a:ext cx="5775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3" name="Group 142">
              <a:extLst>
                <a:ext uri="{FF2B5EF4-FFF2-40B4-BE49-F238E27FC236}">
                  <a16:creationId xmlns:a16="http://schemas.microsoft.com/office/drawing/2014/main" id="{3FB7117D-F39C-48E1-9482-56ADC4EA6108}"/>
                </a:ext>
              </a:extLst>
            </p:cNvPr>
            <p:cNvGrpSpPr/>
            <p:nvPr/>
          </p:nvGrpSpPr>
          <p:grpSpPr>
            <a:xfrm>
              <a:off x="11053623" y="3539067"/>
              <a:ext cx="71577" cy="985307"/>
              <a:chOff x="9713094" y="3674444"/>
              <a:chExt cx="57752" cy="850632"/>
            </a:xfrm>
          </p:grpSpPr>
          <p:cxnSp>
            <p:nvCxnSpPr>
              <p:cNvPr id="144" name="Straight Connector 143">
                <a:extLst>
                  <a:ext uri="{FF2B5EF4-FFF2-40B4-BE49-F238E27FC236}">
                    <a16:creationId xmlns:a16="http://schemas.microsoft.com/office/drawing/2014/main" id="{F9913CB4-1B90-4929-AF60-1D7038319F71}"/>
                  </a:ext>
                </a:extLst>
              </p:cNvPr>
              <p:cNvCxnSpPr/>
              <p:nvPr/>
            </p:nvCxnSpPr>
            <p:spPr bwMode="auto">
              <a:xfrm>
                <a:off x="9743172" y="3684069"/>
                <a:ext cx="0" cy="841007"/>
              </a:xfrm>
              <a:prstGeom prst="line">
                <a:avLst/>
              </a:prstGeom>
              <a:noFill/>
              <a:ln w="28575"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FC73CBFF-58AE-428B-ACEF-A43E4F9FA617}"/>
                  </a:ext>
                </a:extLst>
              </p:cNvPr>
              <p:cNvCxnSpPr/>
              <p:nvPr/>
            </p:nvCxnSpPr>
            <p:spPr bwMode="auto">
              <a:xfrm>
                <a:off x="9713094" y="3674444"/>
                <a:ext cx="57752" cy="0"/>
              </a:xfrm>
              <a:prstGeom prst="line">
                <a:avLst/>
              </a:prstGeom>
              <a:noFill/>
              <a:ln w="28575"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77653B19-00D0-4554-8B51-6725487D2C78}"/>
                  </a:ext>
                </a:extLst>
              </p:cNvPr>
              <p:cNvCxnSpPr/>
              <p:nvPr/>
            </p:nvCxnSpPr>
            <p:spPr bwMode="auto">
              <a:xfrm>
                <a:off x="9713094" y="4521468"/>
                <a:ext cx="5775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7" name="Group 146">
              <a:extLst>
                <a:ext uri="{FF2B5EF4-FFF2-40B4-BE49-F238E27FC236}">
                  <a16:creationId xmlns:a16="http://schemas.microsoft.com/office/drawing/2014/main" id="{720BB9AF-815F-42EE-A995-F8D4EC4C8174}"/>
                </a:ext>
              </a:extLst>
            </p:cNvPr>
            <p:cNvGrpSpPr/>
            <p:nvPr/>
          </p:nvGrpSpPr>
          <p:grpSpPr>
            <a:xfrm>
              <a:off x="11766940" y="3495676"/>
              <a:ext cx="71577" cy="1077382"/>
              <a:chOff x="9713094" y="3674444"/>
              <a:chExt cx="57752" cy="850632"/>
            </a:xfrm>
          </p:grpSpPr>
          <p:cxnSp>
            <p:nvCxnSpPr>
              <p:cNvPr id="148" name="Straight Connector 147">
                <a:extLst>
                  <a:ext uri="{FF2B5EF4-FFF2-40B4-BE49-F238E27FC236}">
                    <a16:creationId xmlns:a16="http://schemas.microsoft.com/office/drawing/2014/main" id="{763F1897-E4C8-41FC-9B3E-D89577C61603}"/>
                  </a:ext>
                </a:extLst>
              </p:cNvPr>
              <p:cNvCxnSpPr/>
              <p:nvPr/>
            </p:nvCxnSpPr>
            <p:spPr bwMode="auto">
              <a:xfrm>
                <a:off x="9743172" y="3684069"/>
                <a:ext cx="0" cy="841007"/>
              </a:xfrm>
              <a:prstGeom prst="line">
                <a:avLst/>
              </a:prstGeom>
              <a:noFill/>
              <a:ln w="28575"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61F10F5D-F0D6-48D1-A6A2-0AC7F8C1E308}"/>
                  </a:ext>
                </a:extLst>
              </p:cNvPr>
              <p:cNvCxnSpPr/>
              <p:nvPr/>
            </p:nvCxnSpPr>
            <p:spPr bwMode="auto">
              <a:xfrm>
                <a:off x="9713094" y="3674444"/>
                <a:ext cx="57752" cy="0"/>
              </a:xfrm>
              <a:prstGeom prst="line">
                <a:avLst/>
              </a:prstGeom>
              <a:noFill/>
              <a:ln w="28575"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CF24D2FD-0052-49B0-95DD-7B26F985D166}"/>
                  </a:ext>
                </a:extLst>
              </p:cNvPr>
              <p:cNvCxnSpPr/>
              <p:nvPr/>
            </p:nvCxnSpPr>
            <p:spPr bwMode="auto">
              <a:xfrm>
                <a:off x="9713094" y="4521468"/>
                <a:ext cx="57752"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1" name="Group 150">
              <a:extLst>
                <a:ext uri="{FF2B5EF4-FFF2-40B4-BE49-F238E27FC236}">
                  <a16:creationId xmlns:a16="http://schemas.microsoft.com/office/drawing/2014/main" id="{ACDE89C3-7877-4209-9BDA-3F3BD0C3D2F8}"/>
                </a:ext>
              </a:extLst>
            </p:cNvPr>
            <p:cNvGrpSpPr/>
            <p:nvPr/>
          </p:nvGrpSpPr>
          <p:grpSpPr>
            <a:xfrm>
              <a:off x="9061840" y="4053417"/>
              <a:ext cx="71577" cy="655419"/>
              <a:chOff x="9713094" y="3674444"/>
              <a:chExt cx="57752" cy="850632"/>
            </a:xfrm>
          </p:grpSpPr>
          <p:cxnSp>
            <p:nvCxnSpPr>
              <p:cNvPr id="152" name="Straight Connector 151">
                <a:extLst>
                  <a:ext uri="{FF2B5EF4-FFF2-40B4-BE49-F238E27FC236}">
                    <a16:creationId xmlns:a16="http://schemas.microsoft.com/office/drawing/2014/main" id="{251B9CAF-418B-41C0-8688-4ADF62D3079E}"/>
                  </a:ext>
                </a:extLst>
              </p:cNvPr>
              <p:cNvCxnSpPr/>
              <p:nvPr/>
            </p:nvCxnSpPr>
            <p:spPr bwMode="auto">
              <a:xfrm>
                <a:off x="9743172" y="3684069"/>
                <a:ext cx="0" cy="841007"/>
              </a:xfrm>
              <a:prstGeom prst="line">
                <a:avLst/>
              </a:prstGeom>
              <a:noFill/>
              <a:ln w="28575" cap="flat" cmpd="sng" algn="ctr">
                <a:solidFill>
                  <a:schemeClr val="accent3"/>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D6061D0A-3D86-461A-8617-1C9D2E0EECBC}"/>
                  </a:ext>
                </a:extLst>
              </p:cNvPr>
              <p:cNvCxnSpPr/>
              <p:nvPr/>
            </p:nvCxnSpPr>
            <p:spPr bwMode="auto">
              <a:xfrm>
                <a:off x="9713094" y="3674444"/>
                <a:ext cx="57752" cy="0"/>
              </a:xfrm>
              <a:prstGeom prst="line">
                <a:avLst/>
              </a:prstGeom>
              <a:noFill/>
              <a:ln w="28575" cap="flat" cmpd="sng" algn="ctr">
                <a:solidFill>
                  <a:schemeClr val="accent3"/>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81558909-6853-4F94-9367-A146CA547059}"/>
                  </a:ext>
                </a:extLst>
              </p:cNvPr>
              <p:cNvCxnSpPr/>
              <p:nvPr/>
            </p:nvCxnSpPr>
            <p:spPr bwMode="auto">
              <a:xfrm>
                <a:off x="9713094" y="4521468"/>
                <a:ext cx="5775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5" name="Group 154">
              <a:extLst>
                <a:ext uri="{FF2B5EF4-FFF2-40B4-BE49-F238E27FC236}">
                  <a16:creationId xmlns:a16="http://schemas.microsoft.com/office/drawing/2014/main" id="{681411E2-C3CA-444A-A188-1DCFED8ACD8E}"/>
                </a:ext>
              </a:extLst>
            </p:cNvPr>
            <p:cNvGrpSpPr/>
            <p:nvPr/>
          </p:nvGrpSpPr>
          <p:grpSpPr>
            <a:xfrm>
              <a:off x="9451306" y="3885142"/>
              <a:ext cx="71577" cy="776069"/>
              <a:chOff x="9713094" y="3674444"/>
              <a:chExt cx="57752" cy="850632"/>
            </a:xfrm>
          </p:grpSpPr>
          <p:cxnSp>
            <p:nvCxnSpPr>
              <p:cNvPr id="156" name="Straight Connector 155">
                <a:extLst>
                  <a:ext uri="{FF2B5EF4-FFF2-40B4-BE49-F238E27FC236}">
                    <a16:creationId xmlns:a16="http://schemas.microsoft.com/office/drawing/2014/main" id="{D49295CC-168F-4C57-8D5C-82C24020CE8E}"/>
                  </a:ext>
                </a:extLst>
              </p:cNvPr>
              <p:cNvCxnSpPr/>
              <p:nvPr/>
            </p:nvCxnSpPr>
            <p:spPr bwMode="auto">
              <a:xfrm>
                <a:off x="9743172" y="3684069"/>
                <a:ext cx="0" cy="841007"/>
              </a:xfrm>
              <a:prstGeom prst="line">
                <a:avLst/>
              </a:prstGeom>
              <a:noFill/>
              <a:ln w="28575" cap="flat" cmpd="sng" algn="ctr">
                <a:solidFill>
                  <a:schemeClr val="accent3"/>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D479DAD9-4EE6-4095-896E-45BA0CA4B187}"/>
                  </a:ext>
                </a:extLst>
              </p:cNvPr>
              <p:cNvCxnSpPr/>
              <p:nvPr/>
            </p:nvCxnSpPr>
            <p:spPr bwMode="auto">
              <a:xfrm>
                <a:off x="9713094" y="3674444"/>
                <a:ext cx="57752" cy="0"/>
              </a:xfrm>
              <a:prstGeom prst="line">
                <a:avLst/>
              </a:prstGeom>
              <a:noFill/>
              <a:ln w="28575" cap="flat" cmpd="sng" algn="ctr">
                <a:solidFill>
                  <a:schemeClr val="accent3"/>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0E80212D-2B88-43B7-B94A-CAA39A7ABC54}"/>
                  </a:ext>
                </a:extLst>
              </p:cNvPr>
              <p:cNvCxnSpPr/>
              <p:nvPr/>
            </p:nvCxnSpPr>
            <p:spPr bwMode="auto">
              <a:xfrm>
                <a:off x="9713094" y="4521468"/>
                <a:ext cx="5775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9" name="Group 158">
              <a:extLst>
                <a:ext uri="{FF2B5EF4-FFF2-40B4-BE49-F238E27FC236}">
                  <a16:creationId xmlns:a16="http://schemas.microsoft.com/office/drawing/2014/main" id="{E0952A18-DF64-4536-BC4E-54F7E518F82D}"/>
                </a:ext>
              </a:extLst>
            </p:cNvPr>
            <p:cNvGrpSpPr/>
            <p:nvPr/>
          </p:nvGrpSpPr>
          <p:grpSpPr>
            <a:xfrm>
              <a:off x="10228123" y="3673476"/>
              <a:ext cx="71577" cy="943286"/>
              <a:chOff x="9713094" y="3674444"/>
              <a:chExt cx="57752" cy="850632"/>
            </a:xfrm>
          </p:grpSpPr>
          <p:cxnSp>
            <p:nvCxnSpPr>
              <p:cNvPr id="160" name="Straight Connector 159">
                <a:extLst>
                  <a:ext uri="{FF2B5EF4-FFF2-40B4-BE49-F238E27FC236}">
                    <a16:creationId xmlns:a16="http://schemas.microsoft.com/office/drawing/2014/main" id="{DF8F387F-2C0D-4CDF-B6C3-341FA89BAA4A}"/>
                  </a:ext>
                </a:extLst>
              </p:cNvPr>
              <p:cNvCxnSpPr/>
              <p:nvPr/>
            </p:nvCxnSpPr>
            <p:spPr bwMode="auto">
              <a:xfrm>
                <a:off x="9743172" y="3684069"/>
                <a:ext cx="0" cy="841007"/>
              </a:xfrm>
              <a:prstGeom prst="line">
                <a:avLst/>
              </a:prstGeom>
              <a:noFill/>
              <a:ln w="28575" cap="flat" cmpd="sng" algn="ctr">
                <a:solidFill>
                  <a:schemeClr val="accent3"/>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A9D64244-DAF2-408C-8798-B66C32C1E574}"/>
                  </a:ext>
                </a:extLst>
              </p:cNvPr>
              <p:cNvCxnSpPr/>
              <p:nvPr/>
            </p:nvCxnSpPr>
            <p:spPr bwMode="auto">
              <a:xfrm>
                <a:off x="9713094" y="3674444"/>
                <a:ext cx="57752" cy="0"/>
              </a:xfrm>
              <a:prstGeom prst="line">
                <a:avLst/>
              </a:prstGeom>
              <a:noFill/>
              <a:ln w="28575" cap="flat" cmpd="sng" algn="ctr">
                <a:solidFill>
                  <a:schemeClr val="accent3"/>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A17231CB-494B-4CD4-90D8-4DAED2941438}"/>
                  </a:ext>
                </a:extLst>
              </p:cNvPr>
              <p:cNvCxnSpPr/>
              <p:nvPr/>
            </p:nvCxnSpPr>
            <p:spPr bwMode="auto">
              <a:xfrm>
                <a:off x="9713094" y="4521468"/>
                <a:ext cx="57752" cy="0"/>
              </a:xfrm>
              <a:prstGeom prst="line">
                <a:avLst/>
              </a:prstGeom>
              <a:noFill/>
              <a:ln w="28575" cap="flat" cmpd="sng" algn="ctr">
                <a:solidFill>
                  <a:schemeClr val="accent3"/>
                </a:solidFill>
                <a:prstDash val="solid"/>
                <a:round/>
                <a:headEnd type="none" w="med" len="med"/>
                <a:tailEnd type="none" w="med" len="med"/>
              </a:ln>
              <a:effectLst/>
            </p:spPr>
          </p:cxnSp>
        </p:grpSp>
        <p:sp>
          <p:nvSpPr>
            <p:cNvPr id="19483" name="Oval 19482">
              <a:extLst>
                <a:ext uri="{FF2B5EF4-FFF2-40B4-BE49-F238E27FC236}">
                  <a16:creationId xmlns:a16="http://schemas.microsoft.com/office/drawing/2014/main" id="{0F097666-6C0D-4C1D-BD14-3A495DF535B6}"/>
                </a:ext>
              </a:extLst>
            </p:cNvPr>
            <p:cNvSpPr/>
            <p:nvPr/>
          </p:nvSpPr>
          <p:spPr bwMode="auto">
            <a:xfrm>
              <a:off x="9040282" y="4235451"/>
              <a:ext cx="67734" cy="6773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63" name="Group 162">
              <a:extLst>
                <a:ext uri="{FF2B5EF4-FFF2-40B4-BE49-F238E27FC236}">
                  <a16:creationId xmlns:a16="http://schemas.microsoft.com/office/drawing/2014/main" id="{8C1E8BC7-45C6-4B57-9E46-DC64AC43479E}"/>
                </a:ext>
              </a:extLst>
            </p:cNvPr>
            <p:cNvGrpSpPr/>
            <p:nvPr/>
          </p:nvGrpSpPr>
          <p:grpSpPr>
            <a:xfrm>
              <a:off x="11069498" y="3259667"/>
              <a:ext cx="71577" cy="1209987"/>
              <a:chOff x="9713094" y="3674444"/>
              <a:chExt cx="57752" cy="850632"/>
            </a:xfrm>
          </p:grpSpPr>
          <p:cxnSp>
            <p:nvCxnSpPr>
              <p:cNvPr id="164" name="Straight Connector 163">
                <a:extLst>
                  <a:ext uri="{FF2B5EF4-FFF2-40B4-BE49-F238E27FC236}">
                    <a16:creationId xmlns:a16="http://schemas.microsoft.com/office/drawing/2014/main" id="{AB6CB2B1-A434-4776-B464-1D77A11F9001}"/>
                  </a:ext>
                </a:extLst>
              </p:cNvPr>
              <p:cNvCxnSpPr/>
              <p:nvPr/>
            </p:nvCxnSpPr>
            <p:spPr bwMode="auto">
              <a:xfrm>
                <a:off x="9743172" y="3684069"/>
                <a:ext cx="0" cy="841007"/>
              </a:xfrm>
              <a:prstGeom prst="line">
                <a:avLst/>
              </a:prstGeom>
              <a:noFill/>
              <a:ln w="28575" cap="flat" cmpd="sng" algn="ctr">
                <a:solidFill>
                  <a:schemeClr val="accent4"/>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F1A36DD5-43A4-4C9E-87EB-7C58884A5DFE}"/>
                  </a:ext>
                </a:extLst>
              </p:cNvPr>
              <p:cNvCxnSpPr/>
              <p:nvPr/>
            </p:nvCxnSpPr>
            <p:spPr bwMode="auto">
              <a:xfrm>
                <a:off x="9713094" y="3674444"/>
                <a:ext cx="57752" cy="0"/>
              </a:xfrm>
              <a:prstGeom prst="line">
                <a:avLst/>
              </a:prstGeom>
              <a:noFill/>
              <a:ln w="28575" cap="flat" cmpd="sng" algn="ctr">
                <a:solidFill>
                  <a:schemeClr val="accent4"/>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4F78AB8F-D8C5-4638-933C-3D0DD6750DE1}"/>
                  </a:ext>
                </a:extLst>
              </p:cNvPr>
              <p:cNvCxnSpPr/>
              <p:nvPr/>
            </p:nvCxnSpPr>
            <p:spPr bwMode="auto">
              <a:xfrm>
                <a:off x="9713094" y="4521468"/>
                <a:ext cx="57752"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167" name="Group 166">
              <a:extLst>
                <a:ext uri="{FF2B5EF4-FFF2-40B4-BE49-F238E27FC236}">
                  <a16:creationId xmlns:a16="http://schemas.microsoft.com/office/drawing/2014/main" id="{0353E69C-CC3E-44DF-B496-EBCDC3A8F5B0}"/>
                </a:ext>
              </a:extLst>
            </p:cNvPr>
            <p:cNvGrpSpPr/>
            <p:nvPr/>
          </p:nvGrpSpPr>
          <p:grpSpPr>
            <a:xfrm>
              <a:off x="11787048" y="3306235"/>
              <a:ext cx="71577" cy="1093258"/>
              <a:chOff x="9713094" y="3674444"/>
              <a:chExt cx="57752" cy="850632"/>
            </a:xfrm>
          </p:grpSpPr>
          <p:cxnSp>
            <p:nvCxnSpPr>
              <p:cNvPr id="168" name="Straight Connector 167">
                <a:extLst>
                  <a:ext uri="{FF2B5EF4-FFF2-40B4-BE49-F238E27FC236}">
                    <a16:creationId xmlns:a16="http://schemas.microsoft.com/office/drawing/2014/main" id="{543597F7-2442-4309-BDD6-A8A3811CA207}"/>
                  </a:ext>
                </a:extLst>
              </p:cNvPr>
              <p:cNvCxnSpPr/>
              <p:nvPr/>
            </p:nvCxnSpPr>
            <p:spPr bwMode="auto">
              <a:xfrm>
                <a:off x="9743172" y="3684069"/>
                <a:ext cx="0" cy="841007"/>
              </a:xfrm>
              <a:prstGeom prst="line">
                <a:avLst/>
              </a:prstGeom>
              <a:noFill/>
              <a:ln w="28575" cap="flat" cmpd="sng" algn="ctr">
                <a:solidFill>
                  <a:schemeClr val="accent4"/>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60AC91F8-8FD4-4577-B2A1-353F67D88F9A}"/>
                  </a:ext>
                </a:extLst>
              </p:cNvPr>
              <p:cNvCxnSpPr/>
              <p:nvPr/>
            </p:nvCxnSpPr>
            <p:spPr bwMode="auto">
              <a:xfrm>
                <a:off x="9713094" y="3674444"/>
                <a:ext cx="57752" cy="0"/>
              </a:xfrm>
              <a:prstGeom prst="line">
                <a:avLst/>
              </a:prstGeom>
              <a:noFill/>
              <a:ln w="28575" cap="flat" cmpd="sng" algn="ctr">
                <a:solidFill>
                  <a:schemeClr val="accent4"/>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70199F2A-A5EC-43A9-85A0-34D949E4081C}"/>
                  </a:ext>
                </a:extLst>
              </p:cNvPr>
              <p:cNvCxnSpPr/>
              <p:nvPr/>
            </p:nvCxnSpPr>
            <p:spPr bwMode="auto">
              <a:xfrm>
                <a:off x="9713094" y="4521468"/>
                <a:ext cx="57752" cy="0"/>
              </a:xfrm>
              <a:prstGeom prst="line">
                <a:avLst/>
              </a:prstGeom>
              <a:noFill/>
              <a:ln w="28575" cap="flat" cmpd="sng" algn="ctr">
                <a:solidFill>
                  <a:schemeClr val="accent4"/>
                </a:solidFill>
                <a:prstDash val="solid"/>
                <a:round/>
                <a:headEnd type="none" w="med" len="med"/>
                <a:tailEnd type="none" w="med" len="med"/>
              </a:ln>
              <a:effectLst/>
            </p:spPr>
          </p:cxnSp>
        </p:grpSp>
        <p:sp>
          <p:nvSpPr>
            <p:cNvPr id="172" name="Oval 171">
              <a:extLst>
                <a:ext uri="{FF2B5EF4-FFF2-40B4-BE49-F238E27FC236}">
                  <a16:creationId xmlns:a16="http://schemas.microsoft.com/office/drawing/2014/main" id="{0AAEE502-E535-436F-90A6-9F7874E95461}"/>
                </a:ext>
              </a:extLst>
            </p:cNvPr>
            <p:cNvSpPr/>
            <p:nvPr/>
          </p:nvSpPr>
          <p:spPr bwMode="auto">
            <a:xfrm>
              <a:off x="9435041" y="4183593"/>
              <a:ext cx="67734" cy="6773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Oval 172">
              <a:extLst>
                <a:ext uri="{FF2B5EF4-FFF2-40B4-BE49-F238E27FC236}">
                  <a16:creationId xmlns:a16="http://schemas.microsoft.com/office/drawing/2014/main" id="{001C1A3E-0175-4967-816C-99811DC9003E}"/>
                </a:ext>
              </a:extLst>
            </p:cNvPr>
            <p:cNvSpPr/>
            <p:nvPr/>
          </p:nvSpPr>
          <p:spPr bwMode="auto">
            <a:xfrm>
              <a:off x="10219266" y="4110568"/>
              <a:ext cx="67734" cy="6773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Oval 173">
              <a:extLst>
                <a:ext uri="{FF2B5EF4-FFF2-40B4-BE49-F238E27FC236}">
                  <a16:creationId xmlns:a16="http://schemas.microsoft.com/office/drawing/2014/main" id="{7086D540-FFC9-4C48-AC55-19792B988AC7}"/>
                </a:ext>
              </a:extLst>
            </p:cNvPr>
            <p:cNvSpPr/>
            <p:nvPr/>
          </p:nvSpPr>
          <p:spPr bwMode="auto">
            <a:xfrm>
              <a:off x="11056408" y="4012143"/>
              <a:ext cx="67734" cy="6773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Oval 174">
              <a:extLst>
                <a:ext uri="{FF2B5EF4-FFF2-40B4-BE49-F238E27FC236}">
                  <a16:creationId xmlns:a16="http://schemas.microsoft.com/office/drawing/2014/main" id="{F6536AA7-66DC-40C5-8009-B2DADE4EEF6C}"/>
                </a:ext>
              </a:extLst>
            </p:cNvPr>
            <p:cNvSpPr/>
            <p:nvPr/>
          </p:nvSpPr>
          <p:spPr bwMode="auto">
            <a:xfrm>
              <a:off x="11770783" y="3992034"/>
              <a:ext cx="67734" cy="6773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Oval 175">
              <a:extLst>
                <a:ext uri="{FF2B5EF4-FFF2-40B4-BE49-F238E27FC236}">
                  <a16:creationId xmlns:a16="http://schemas.microsoft.com/office/drawing/2014/main" id="{5E9FCF80-6569-4162-8B07-C5BD95BE51FB}"/>
                </a:ext>
              </a:extLst>
            </p:cNvPr>
            <p:cNvSpPr/>
            <p:nvPr/>
          </p:nvSpPr>
          <p:spPr bwMode="auto">
            <a:xfrm>
              <a:off x="8661399" y="4285193"/>
              <a:ext cx="67734" cy="67734"/>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Oval 176">
              <a:extLst>
                <a:ext uri="{FF2B5EF4-FFF2-40B4-BE49-F238E27FC236}">
                  <a16:creationId xmlns:a16="http://schemas.microsoft.com/office/drawing/2014/main" id="{97AB07D4-5607-4F5F-8886-C8F2299237C5}"/>
                </a:ext>
              </a:extLst>
            </p:cNvPr>
            <p:cNvSpPr/>
            <p:nvPr/>
          </p:nvSpPr>
          <p:spPr bwMode="auto">
            <a:xfrm>
              <a:off x="9062508" y="4324351"/>
              <a:ext cx="67734" cy="67734"/>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Oval 177">
              <a:extLst>
                <a:ext uri="{FF2B5EF4-FFF2-40B4-BE49-F238E27FC236}">
                  <a16:creationId xmlns:a16="http://schemas.microsoft.com/office/drawing/2014/main" id="{64C80DAB-35A1-41A7-A3BC-77047CF796F0}"/>
                </a:ext>
              </a:extLst>
            </p:cNvPr>
            <p:cNvSpPr/>
            <p:nvPr/>
          </p:nvSpPr>
          <p:spPr bwMode="auto">
            <a:xfrm>
              <a:off x="9457266" y="4238626"/>
              <a:ext cx="67734" cy="67734"/>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Oval 178">
              <a:extLst>
                <a:ext uri="{FF2B5EF4-FFF2-40B4-BE49-F238E27FC236}">
                  <a16:creationId xmlns:a16="http://schemas.microsoft.com/office/drawing/2014/main" id="{696C9C87-6B16-4A40-A8BD-55CDF54ECC92}"/>
                </a:ext>
              </a:extLst>
            </p:cNvPr>
            <p:cNvSpPr/>
            <p:nvPr/>
          </p:nvSpPr>
          <p:spPr bwMode="auto">
            <a:xfrm>
              <a:off x="10228791" y="4150784"/>
              <a:ext cx="67734" cy="67734"/>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Oval 179">
              <a:extLst>
                <a:ext uri="{FF2B5EF4-FFF2-40B4-BE49-F238E27FC236}">
                  <a16:creationId xmlns:a16="http://schemas.microsoft.com/office/drawing/2014/main" id="{481F48D0-DB1C-4269-A5F3-75B2E3A8553D}"/>
                </a:ext>
              </a:extLst>
            </p:cNvPr>
            <p:cNvSpPr/>
            <p:nvPr/>
          </p:nvSpPr>
          <p:spPr bwMode="auto">
            <a:xfrm>
              <a:off x="11074399" y="3941234"/>
              <a:ext cx="67734" cy="67734"/>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Oval 180">
              <a:extLst>
                <a:ext uri="{FF2B5EF4-FFF2-40B4-BE49-F238E27FC236}">
                  <a16:creationId xmlns:a16="http://schemas.microsoft.com/office/drawing/2014/main" id="{00DF3A3D-548B-49E7-873C-9C121F9E0832}"/>
                </a:ext>
              </a:extLst>
            </p:cNvPr>
            <p:cNvSpPr/>
            <p:nvPr/>
          </p:nvSpPr>
          <p:spPr bwMode="auto">
            <a:xfrm>
              <a:off x="11782424" y="3851276"/>
              <a:ext cx="67734" cy="67734"/>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Oval 181">
              <a:extLst>
                <a:ext uri="{FF2B5EF4-FFF2-40B4-BE49-F238E27FC236}">
                  <a16:creationId xmlns:a16="http://schemas.microsoft.com/office/drawing/2014/main" id="{6E91F868-5255-43BB-8EF6-A0C1BB3B7FB0}"/>
                </a:ext>
              </a:extLst>
            </p:cNvPr>
            <p:cNvSpPr/>
            <p:nvPr/>
          </p:nvSpPr>
          <p:spPr bwMode="auto">
            <a:xfrm>
              <a:off x="8868733" y="2957494"/>
              <a:ext cx="67734" cy="67734"/>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Oval 182">
              <a:extLst>
                <a:ext uri="{FF2B5EF4-FFF2-40B4-BE49-F238E27FC236}">
                  <a16:creationId xmlns:a16="http://schemas.microsoft.com/office/drawing/2014/main" id="{DAE307ED-E150-409A-BEB8-4E5DA4AC1993}"/>
                </a:ext>
              </a:extLst>
            </p:cNvPr>
            <p:cNvSpPr/>
            <p:nvPr/>
          </p:nvSpPr>
          <p:spPr bwMode="auto">
            <a:xfrm>
              <a:off x="8868733" y="3154224"/>
              <a:ext cx="67734" cy="67734"/>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Oval 183">
              <a:extLst>
                <a:ext uri="{FF2B5EF4-FFF2-40B4-BE49-F238E27FC236}">
                  <a16:creationId xmlns:a16="http://schemas.microsoft.com/office/drawing/2014/main" id="{E482521F-029E-456F-9711-287A7F0F9B82}"/>
                </a:ext>
              </a:extLst>
            </p:cNvPr>
            <p:cNvSpPr/>
            <p:nvPr/>
          </p:nvSpPr>
          <p:spPr bwMode="auto">
            <a:xfrm>
              <a:off x="8868733" y="3363545"/>
              <a:ext cx="67734" cy="67734"/>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84" name="TextBox 19483">
              <a:extLst>
                <a:ext uri="{FF2B5EF4-FFF2-40B4-BE49-F238E27FC236}">
                  <a16:creationId xmlns:a16="http://schemas.microsoft.com/office/drawing/2014/main" id="{D100DB8A-7A8D-4AB4-B29D-B4B0FA1B0E1F}"/>
                </a:ext>
              </a:extLst>
            </p:cNvPr>
            <p:cNvSpPr txBox="1"/>
            <p:nvPr/>
          </p:nvSpPr>
          <p:spPr bwMode="auto">
            <a:xfrm>
              <a:off x="8922089" y="2869109"/>
              <a:ext cx="203025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DOR/3TC/TDF Day 1-Wk 192</a:t>
              </a:r>
            </a:p>
            <a:p>
              <a:pPr algn="l">
                <a:lnSpc>
                  <a:spcPct val="100000"/>
                </a:lnSpc>
                <a:spcBef>
                  <a:spcPts val="0"/>
                </a:spcBef>
                <a:spcAft>
                  <a:spcPct val="0"/>
                </a:spcAft>
                <a:buClrTx/>
                <a:buFontTx/>
                <a:buNone/>
              </a:pPr>
              <a:r>
                <a:rPr lang="en-US" sz="1200" dirty="0">
                  <a:solidFill>
                    <a:schemeClr val="bg1"/>
                  </a:solidFill>
                </a:rPr>
                <a:t>EFV/FTC/TDF Day 1-W k96</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DOR/3TC/TDF </a:t>
              </a:r>
              <a:r>
                <a:rPr lang="en-US" sz="1200" b="0" dirty="0" err="1">
                  <a:solidFill>
                    <a:schemeClr val="bg1"/>
                  </a:solidFill>
                  <a:latin typeface="Calibri" panose="020F0502020204030204" pitchFamily="34" charset="0"/>
                </a:rPr>
                <a:t>Wk</a:t>
              </a:r>
              <a:r>
                <a:rPr lang="en-US" sz="1200" b="0" dirty="0">
                  <a:solidFill>
                    <a:schemeClr val="bg1"/>
                  </a:solidFill>
                  <a:latin typeface="Calibri" panose="020F0502020204030204" pitchFamily="34" charset="0"/>
                </a:rPr>
                <a:t> 96-Wk 192</a:t>
              </a:r>
            </a:p>
          </p:txBody>
        </p:sp>
        <p:sp>
          <p:nvSpPr>
            <p:cNvPr id="19485" name="TextBox 19484">
              <a:extLst>
                <a:ext uri="{FF2B5EF4-FFF2-40B4-BE49-F238E27FC236}">
                  <a16:creationId xmlns:a16="http://schemas.microsoft.com/office/drawing/2014/main" id="{05ADD4FC-DD49-4376-8A2A-5A484CAFD716}"/>
                </a:ext>
              </a:extLst>
            </p:cNvPr>
            <p:cNvSpPr txBox="1"/>
            <p:nvPr/>
          </p:nvSpPr>
          <p:spPr bwMode="auto">
            <a:xfrm>
              <a:off x="8421607" y="4156506"/>
              <a:ext cx="2250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87" name="TextBox 186">
              <a:extLst>
                <a:ext uri="{FF2B5EF4-FFF2-40B4-BE49-F238E27FC236}">
                  <a16:creationId xmlns:a16="http://schemas.microsoft.com/office/drawing/2014/main" id="{6A51DFD9-F2BD-4DA0-9AEE-F5D7C55D85C7}"/>
                </a:ext>
              </a:extLst>
            </p:cNvPr>
            <p:cNvSpPr txBox="1"/>
            <p:nvPr/>
          </p:nvSpPr>
          <p:spPr bwMode="auto">
            <a:xfrm>
              <a:off x="8421607" y="3868494"/>
              <a:ext cx="2250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188" name="TextBox 187">
              <a:extLst>
                <a:ext uri="{FF2B5EF4-FFF2-40B4-BE49-F238E27FC236}">
                  <a16:creationId xmlns:a16="http://schemas.microsoft.com/office/drawing/2014/main" id="{F2683088-4051-4E08-86DF-92DB909F1FE0}"/>
                </a:ext>
              </a:extLst>
            </p:cNvPr>
            <p:cNvSpPr txBox="1"/>
            <p:nvPr/>
          </p:nvSpPr>
          <p:spPr bwMode="auto">
            <a:xfrm>
              <a:off x="8421607" y="3582055"/>
              <a:ext cx="2250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189" name="TextBox 188">
              <a:extLst>
                <a:ext uri="{FF2B5EF4-FFF2-40B4-BE49-F238E27FC236}">
                  <a16:creationId xmlns:a16="http://schemas.microsoft.com/office/drawing/2014/main" id="{2C491AB7-FEF5-4356-B5F2-E4B6080CDE9D}"/>
                </a:ext>
              </a:extLst>
            </p:cNvPr>
            <p:cNvSpPr txBox="1"/>
            <p:nvPr/>
          </p:nvSpPr>
          <p:spPr bwMode="auto">
            <a:xfrm>
              <a:off x="8421607" y="3286173"/>
              <a:ext cx="2250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90" name="TextBox 189">
              <a:extLst>
                <a:ext uri="{FF2B5EF4-FFF2-40B4-BE49-F238E27FC236}">
                  <a16:creationId xmlns:a16="http://schemas.microsoft.com/office/drawing/2014/main" id="{E98A6BBA-8974-440A-A87F-C4FB645CAD90}"/>
                </a:ext>
              </a:extLst>
            </p:cNvPr>
            <p:cNvSpPr txBox="1"/>
            <p:nvPr/>
          </p:nvSpPr>
          <p:spPr bwMode="auto">
            <a:xfrm>
              <a:off x="8421607" y="3006030"/>
              <a:ext cx="2250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191" name="TextBox 190">
              <a:extLst>
                <a:ext uri="{FF2B5EF4-FFF2-40B4-BE49-F238E27FC236}">
                  <a16:creationId xmlns:a16="http://schemas.microsoft.com/office/drawing/2014/main" id="{97F6F553-7A24-47EC-BD0D-E7E3CB45FC72}"/>
                </a:ext>
              </a:extLst>
            </p:cNvPr>
            <p:cNvSpPr txBox="1"/>
            <p:nvPr/>
          </p:nvSpPr>
          <p:spPr bwMode="auto">
            <a:xfrm>
              <a:off x="8379116" y="4450813"/>
              <a:ext cx="3383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192" name="TextBox 191">
              <a:extLst>
                <a:ext uri="{FF2B5EF4-FFF2-40B4-BE49-F238E27FC236}">
                  <a16:creationId xmlns:a16="http://schemas.microsoft.com/office/drawing/2014/main" id="{26362D15-AAA8-420A-8D72-F77843AC03C5}"/>
                </a:ext>
              </a:extLst>
            </p:cNvPr>
            <p:cNvSpPr txBox="1"/>
            <p:nvPr/>
          </p:nvSpPr>
          <p:spPr bwMode="auto">
            <a:xfrm>
              <a:off x="8379116" y="4727809"/>
              <a:ext cx="3383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193" name="TextBox 192">
              <a:extLst>
                <a:ext uri="{FF2B5EF4-FFF2-40B4-BE49-F238E27FC236}">
                  <a16:creationId xmlns:a16="http://schemas.microsoft.com/office/drawing/2014/main" id="{3F180B40-5C3B-483A-93E4-36BA58D87125}"/>
                </a:ext>
              </a:extLst>
            </p:cNvPr>
            <p:cNvSpPr txBox="1"/>
            <p:nvPr/>
          </p:nvSpPr>
          <p:spPr bwMode="auto">
            <a:xfrm>
              <a:off x="10247508" y="5359524"/>
              <a:ext cx="5476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200" b="1" dirty="0" err="1">
                  <a:solidFill>
                    <a:schemeClr val="bg1"/>
                  </a:solidFill>
                  <a:latin typeface="Calibri" panose="020F0502020204030204" pitchFamily="34" charset="0"/>
                </a:rPr>
                <a:t>Wk</a:t>
              </a:r>
              <a:endParaRPr lang="en-US" sz="1200" b="1" dirty="0">
                <a:solidFill>
                  <a:schemeClr val="bg1"/>
                </a:solidFill>
                <a:latin typeface="Calibri" panose="020F0502020204030204" pitchFamily="34" charset="0"/>
              </a:endParaRPr>
            </a:p>
          </p:txBody>
        </p:sp>
        <p:sp>
          <p:nvSpPr>
            <p:cNvPr id="194" name="TextBox 193">
              <a:extLst>
                <a:ext uri="{FF2B5EF4-FFF2-40B4-BE49-F238E27FC236}">
                  <a16:creationId xmlns:a16="http://schemas.microsoft.com/office/drawing/2014/main" id="{8AD9BB5B-C8DB-4145-BBA0-9C7C12F6D844}"/>
                </a:ext>
              </a:extLst>
            </p:cNvPr>
            <p:cNvSpPr txBox="1"/>
            <p:nvPr/>
          </p:nvSpPr>
          <p:spPr bwMode="auto">
            <a:xfrm>
              <a:off x="8522333" y="5072479"/>
              <a:ext cx="36261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tabLst>
                  <a:tab pos="457200" algn="l"/>
                  <a:tab pos="863600" algn="l"/>
                  <a:tab pos="1652588" algn="l"/>
                  <a:tab pos="2419350" algn="l"/>
                  <a:tab pos="2438400" algn="l"/>
                  <a:tab pos="3100388" algn="l"/>
                </a:tabLst>
              </a:pPr>
              <a:r>
                <a:rPr lang="en-US" sz="1200" b="1" dirty="0">
                  <a:solidFill>
                    <a:schemeClr val="bg1"/>
                  </a:solidFill>
                  <a:latin typeface="Calibri" panose="020F0502020204030204" pitchFamily="34" charset="0"/>
                </a:rPr>
                <a:t>  0	24	48	96	148	192</a:t>
              </a:r>
            </a:p>
          </p:txBody>
        </p:sp>
        <p:sp>
          <p:nvSpPr>
            <p:cNvPr id="64" name="TextBox 63">
              <a:extLst>
                <a:ext uri="{FF2B5EF4-FFF2-40B4-BE49-F238E27FC236}">
                  <a16:creationId xmlns:a16="http://schemas.microsoft.com/office/drawing/2014/main" id="{DF2F1D78-3B82-4BB9-9B4E-9354103E46FA}"/>
                </a:ext>
              </a:extLst>
            </p:cNvPr>
            <p:cNvSpPr txBox="1"/>
            <p:nvPr/>
          </p:nvSpPr>
          <p:spPr bwMode="auto">
            <a:xfrm>
              <a:off x="8758410" y="4049485"/>
              <a:ext cx="3950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0.3</a:t>
              </a:r>
            </a:p>
          </p:txBody>
        </p:sp>
        <p:sp>
          <p:nvSpPr>
            <p:cNvPr id="199" name="TextBox 198">
              <a:extLst>
                <a:ext uri="{FF2B5EF4-FFF2-40B4-BE49-F238E27FC236}">
                  <a16:creationId xmlns:a16="http://schemas.microsoft.com/office/drawing/2014/main" id="{697D6FC2-EF0B-40B2-AAC6-2910F4B94991}"/>
                </a:ext>
              </a:extLst>
            </p:cNvPr>
            <p:cNvSpPr txBox="1"/>
            <p:nvPr/>
          </p:nvSpPr>
          <p:spPr bwMode="auto">
            <a:xfrm>
              <a:off x="9036979" y="4320186"/>
              <a:ext cx="4501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-0.2</a:t>
              </a:r>
            </a:p>
          </p:txBody>
        </p:sp>
        <p:sp>
          <p:nvSpPr>
            <p:cNvPr id="200" name="TextBox 199">
              <a:extLst>
                <a:ext uri="{FF2B5EF4-FFF2-40B4-BE49-F238E27FC236}">
                  <a16:creationId xmlns:a16="http://schemas.microsoft.com/office/drawing/2014/main" id="{C0E8FDD7-5115-445C-918A-77C821EEDA55}"/>
                </a:ext>
              </a:extLst>
            </p:cNvPr>
            <p:cNvSpPr txBox="1"/>
            <p:nvPr/>
          </p:nvSpPr>
          <p:spPr bwMode="auto">
            <a:xfrm>
              <a:off x="9430438" y="4276118"/>
              <a:ext cx="4501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0.3</a:t>
              </a:r>
            </a:p>
          </p:txBody>
        </p:sp>
        <p:sp>
          <p:nvSpPr>
            <p:cNvPr id="201" name="TextBox 200">
              <a:extLst>
                <a:ext uri="{FF2B5EF4-FFF2-40B4-BE49-F238E27FC236}">
                  <a16:creationId xmlns:a16="http://schemas.microsoft.com/office/drawing/2014/main" id="{21B07C1B-BEB5-4550-97BB-83E3B69F0A3D}"/>
                </a:ext>
              </a:extLst>
            </p:cNvPr>
            <p:cNvSpPr txBox="1"/>
            <p:nvPr/>
          </p:nvSpPr>
          <p:spPr bwMode="auto">
            <a:xfrm>
              <a:off x="9178624" y="3999123"/>
              <a:ext cx="4501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0.7</a:t>
              </a:r>
            </a:p>
          </p:txBody>
        </p:sp>
        <p:sp>
          <p:nvSpPr>
            <p:cNvPr id="202" name="TextBox 201">
              <a:extLst>
                <a:ext uri="{FF2B5EF4-FFF2-40B4-BE49-F238E27FC236}">
                  <a16:creationId xmlns:a16="http://schemas.microsoft.com/office/drawing/2014/main" id="{C4779E13-0E56-4F9B-A587-DE4A3EFAEE08}"/>
                </a:ext>
              </a:extLst>
            </p:cNvPr>
            <p:cNvSpPr txBox="1"/>
            <p:nvPr/>
          </p:nvSpPr>
          <p:spPr bwMode="auto">
            <a:xfrm>
              <a:off x="9930919" y="3926726"/>
              <a:ext cx="4501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203" name="TextBox 202">
              <a:extLst>
                <a:ext uri="{FF2B5EF4-FFF2-40B4-BE49-F238E27FC236}">
                  <a16:creationId xmlns:a16="http://schemas.microsoft.com/office/drawing/2014/main" id="{5FA06662-EF0A-4188-87DD-154EAD230818}"/>
                </a:ext>
              </a:extLst>
            </p:cNvPr>
            <p:cNvSpPr txBox="1"/>
            <p:nvPr/>
          </p:nvSpPr>
          <p:spPr bwMode="auto">
            <a:xfrm>
              <a:off x="10270868" y="4102995"/>
              <a:ext cx="4501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204" name="TextBox 203">
              <a:extLst>
                <a:ext uri="{FF2B5EF4-FFF2-40B4-BE49-F238E27FC236}">
                  <a16:creationId xmlns:a16="http://schemas.microsoft.com/office/drawing/2014/main" id="{9E1394FC-03B4-49C8-9D84-17B8EA3BD2DD}"/>
                </a:ext>
              </a:extLst>
            </p:cNvPr>
            <p:cNvSpPr txBox="1"/>
            <p:nvPr/>
          </p:nvSpPr>
          <p:spPr bwMode="auto">
            <a:xfrm>
              <a:off x="10780792" y="4021155"/>
              <a:ext cx="4501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a:t>
              </a:r>
            </a:p>
          </p:txBody>
        </p:sp>
        <p:sp>
          <p:nvSpPr>
            <p:cNvPr id="205" name="TextBox 204">
              <a:extLst>
                <a:ext uri="{FF2B5EF4-FFF2-40B4-BE49-F238E27FC236}">
                  <a16:creationId xmlns:a16="http://schemas.microsoft.com/office/drawing/2014/main" id="{E7B8D23A-B87A-41BE-A218-B734C97FD8ED}"/>
                </a:ext>
              </a:extLst>
            </p:cNvPr>
            <p:cNvSpPr txBox="1"/>
            <p:nvPr/>
          </p:nvSpPr>
          <p:spPr bwMode="auto">
            <a:xfrm>
              <a:off x="11041589" y="3736290"/>
              <a:ext cx="4501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206" name="TextBox 205">
              <a:extLst>
                <a:ext uri="{FF2B5EF4-FFF2-40B4-BE49-F238E27FC236}">
                  <a16:creationId xmlns:a16="http://schemas.microsoft.com/office/drawing/2014/main" id="{7ED53343-902E-4675-AC94-CC9E2E01A763}"/>
                </a:ext>
              </a:extLst>
            </p:cNvPr>
            <p:cNvSpPr txBox="1"/>
            <p:nvPr/>
          </p:nvSpPr>
          <p:spPr bwMode="auto">
            <a:xfrm>
              <a:off x="11494002" y="3687502"/>
              <a:ext cx="4501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207" name="TextBox 206">
              <a:extLst>
                <a:ext uri="{FF2B5EF4-FFF2-40B4-BE49-F238E27FC236}">
                  <a16:creationId xmlns:a16="http://schemas.microsoft.com/office/drawing/2014/main" id="{4412932E-AFAE-4A54-B076-81779B82CC48}"/>
                </a:ext>
              </a:extLst>
            </p:cNvPr>
            <p:cNvSpPr txBox="1"/>
            <p:nvPr/>
          </p:nvSpPr>
          <p:spPr bwMode="auto">
            <a:xfrm>
              <a:off x="11509741" y="3997548"/>
              <a:ext cx="4501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cxnSp>
          <p:nvCxnSpPr>
            <p:cNvPr id="5" name="Straight Connector 4">
              <a:extLst>
                <a:ext uri="{FF2B5EF4-FFF2-40B4-BE49-F238E27FC236}">
                  <a16:creationId xmlns:a16="http://schemas.microsoft.com/office/drawing/2014/main" id="{0564C855-A4C6-47D9-AD3E-7E0741DB33BE}"/>
                </a:ext>
              </a:extLst>
            </p:cNvPr>
            <p:cNvCxnSpPr>
              <a:cxnSpLocks/>
            </p:cNvCxnSpPr>
            <p:nvPr/>
          </p:nvCxnSpPr>
          <p:spPr bwMode="auto">
            <a:xfrm>
              <a:off x="8697318" y="4901870"/>
              <a:ext cx="3125518" cy="19752"/>
            </a:xfrm>
            <a:prstGeom prst="line">
              <a:avLst/>
            </a:prstGeom>
            <a:noFill/>
            <a:ln w="28575" cap="flat" cmpd="sng" algn="ctr">
              <a:solidFill>
                <a:schemeClr val="bg1"/>
              </a:solidFill>
              <a:prstDash val="solid"/>
              <a:round/>
              <a:headEnd type="none" w="med" len="med"/>
              <a:tailEnd type="none" w="med" len="med"/>
            </a:ln>
            <a:effectLst/>
          </p:spPr>
        </p:cxnSp>
        <p:grpSp>
          <p:nvGrpSpPr>
            <p:cNvPr id="7" name="Group 6">
              <a:extLst>
                <a:ext uri="{FF2B5EF4-FFF2-40B4-BE49-F238E27FC236}">
                  <a16:creationId xmlns:a16="http://schemas.microsoft.com/office/drawing/2014/main" id="{843162E4-E8BA-45B4-AD96-2604852F5AF0}"/>
                </a:ext>
              </a:extLst>
            </p:cNvPr>
            <p:cNvGrpSpPr/>
            <p:nvPr/>
          </p:nvGrpSpPr>
          <p:grpSpPr>
            <a:xfrm rot="5400000">
              <a:off x="10216073" y="3390794"/>
              <a:ext cx="79013" cy="3114453"/>
              <a:chOff x="11397828" y="-11587"/>
              <a:chExt cx="79013" cy="3114453"/>
            </a:xfrm>
          </p:grpSpPr>
          <p:cxnSp>
            <p:nvCxnSpPr>
              <p:cNvPr id="186" name="Straight Connector 185">
                <a:extLst>
                  <a:ext uri="{FF2B5EF4-FFF2-40B4-BE49-F238E27FC236}">
                    <a16:creationId xmlns:a16="http://schemas.microsoft.com/office/drawing/2014/main" id="{4C63D3DE-FF5E-4817-9CB1-4BAC4F25E4BC}"/>
                  </a:ext>
                </a:extLst>
              </p:cNvPr>
              <p:cNvCxnSpPr/>
              <p:nvPr/>
            </p:nvCxnSpPr>
            <p:spPr bwMode="auto">
              <a:xfrm>
                <a:off x="11406502" y="-11587"/>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CA0E4B96-B83B-4844-918E-216F8E50B131}"/>
                  </a:ext>
                </a:extLst>
              </p:cNvPr>
              <p:cNvCxnSpPr/>
              <p:nvPr/>
            </p:nvCxnSpPr>
            <p:spPr bwMode="auto">
              <a:xfrm>
                <a:off x="11402168" y="640452"/>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1442E5A8-75D2-4AB5-BA57-741A54D642A7}"/>
                  </a:ext>
                </a:extLst>
              </p:cNvPr>
              <p:cNvCxnSpPr/>
              <p:nvPr/>
            </p:nvCxnSpPr>
            <p:spPr bwMode="auto">
              <a:xfrm>
                <a:off x="11397831" y="1470160"/>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47191FF2-003A-4A8D-B65D-7017B13184F2}"/>
                  </a:ext>
                </a:extLst>
              </p:cNvPr>
              <p:cNvCxnSpPr/>
              <p:nvPr/>
            </p:nvCxnSpPr>
            <p:spPr bwMode="auto">
              <a:xfrm>
                <a:off x="11397832" y="2248787"/>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F7EA0FA6-2586-4521-A142-CA2D731FE97D}"/>
                  </a:ext>
                </a:extLst>
              </p:cNvPr>
              <p:cNvCxnSpPr/>
              <p:nvPr/>
            </p:nvCxnSpPr>
            <p:spPr bwMode="auto">
              <a:xfrm>
                <a:off x="11397830" y="2651585"/>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14F2872D-EE16-4EA0-A0B9-8DFD0EA714FE}"/>
                  </a:ext>
                </a:extLst>
              </p:cNvPr>
              <p:cNvCxnSpPr/>
              <p:nvPr/>
            </p:nvCxnSpPr>
            <p:spPr bwMode="auto">
              <a:xfrm>
                <a:off x="11397828" y="3102866"/>
                <a:ext cx="70339" cy="0"/>
              </a:xfrm>
              <a:prstGeom prst="line">
                <a:avLst/>
              </a:prstGeom>
              <a:noFill/>
              <a:ln w="28575" cap="flat" cmpd="sng" algn="ctr">
                <a:solidFill>
                  <a:schemeClr val="bg1"/>
                </a:solidFill>
                <a:prstDash val="solid"/>
                <a:round/>
                <a:headEnd type="none" w="med" len="med"/>
                <a:tailEnd type="none" w="med" len="med"/>
              </a:ln>
              <a:effectLst/>
            </p:spPr>
          </p:cxnSp>
        </p:grpSp>
      </p:grpSp>
    </p:spTree>
    <p:extLst>
      <p:ext uri="{BB962C8B-B14F-4D97-AF65-F5344CB8AC3E}">
        <p14:creationId xmlns:p14="http://schemas.microsoft.com/office/powerpoint/2010/main" val="694444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Content Placeholder 31">
            <a:extLst>
              <a:ext uri="{FF2B5EF4-FFF2-40B4-BE49-F238E27FC236}">
                <a16:creationId xmlns:a16="http://schemas.microsoft.com/office/drawing/2014/main" id="{54392DCD-3C9D-4D16-8C64-7A090B4D0A59}"/>
              </a:ext>
            </a:extLst>
          </p:cNvPr>
          <p:cNvSpPr>
            <a:spLocks noGrp="1"/>
          </p:cNvSpPr>
          <p:nvPr>
            <p:ph sz="half" idx="1"/>
          </p:nvPr>
        </p:nvSpPr>
        <p:spPr>
          <a:xfrm>
            <a:off x="604675" y="5068578"/>
            <a:ext cx="11097956" cy="1181396"/>
          </a:xfrm>
        </p:spPr>
        <p:txBody>
          <a:bodyPr/>
          <a:lstStyle/>
          <a:p>
            <a:r>
              <a:rPr lang="en-US" sz="2200" dirty="0"/>
              <a:t>DTG/3TC met primary endpoint of noninferiority in maintaining virologic suppression vs </a:t>
            </a:r>
            <a:br>
              <a:rPr lang="en-US" sz="2200" dirty="0"/>
            </a:br>
            <a:r>
              <a:rPr lang="en-US" sz="2200" dirty="0"/>
              <a:t>TAF-based ART at Wk 48 by FDA Snapshot in ITT-E (noninferiority margin 4%)</a:t>
            </a:r>
            <a:r>
              <a:rPr lang="en-US" sz="2200" baseline="30000" dirty="0"/>
              <a:t>1</a:t>
            </a:r>
          </a:p>
          <a:p>
            <a:r>
              <a:rPr lang="en-US" sz="2200" b="1" dirty="0">
                <a:solidFill>
                  <a:schemeClr val="accent3"/>
                </a:solidFill>
              </a:rPr>
              <a:t>Post hoc analysis of viral replication and inflammatory biomarkers conducted at Wk 96</a:t>
            </a:r>
            <a:r>
              <a:rPr lang="en-US" sz="2200" b="1" baseline="30000" dirty="0">
                <a:solidFill>
                  <a:schemeClr val="accent3"/>
                </a:solidFill>
              </a:rPr>
              <a:t>2</a:t>
            </a:r>
          </a:p>
          <a:p>
            <a:endParaRPr lang="en-US" sz="2200" dirty="0"/>
          </a:p>
          <a:p>
            <a:endParaRPr lang="en-US" sz="2200" dirty="0"/>
          </a:p>
          <a:p>
            <a:endParaRPr lang="en-US" sz="2200" dirty="0"/>
          </a:p>
          <a:p>
            <a:endParaRPr lang="en-US" sz="2200" dirty="0"/>
          </a:p>
        </p:txBody>
      </p:sp>
      <p:sp>
        <p:nvSpPr>
          <p:cNvPr id="31" name="Content Placeholder 2">
            <a:extLst>
              <a:ext uri="{FF2B5EF4-FFF2-40B4-BE49-F238E27FC236}">
                <a16:creationId xmlns:a16="http://schemas.microsoft.com/office/drawing/2014/main" id="{280D67F6-10C6-4502-AA27-70AB964B2EA4}"/>
              </a:ext>
            </a:extLst>
          </p:cNvPr>
          <p:cNvSpPr txBox="1">
            <a:spLocks/>
          </p:cNvSpPr>
          <p:nvPr/>
        </p:nvSpPr>
        <p:spPr bwMode="auto">
          <a:xfrm>
            <a:off x="604675" y="1513047"/>
            <a:ext cx="10877529" cy="41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Multicountry, randomized, open-label phase III noninferiority study</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 name="Title 1">
            <a:extLst>
              <a:ext uri="{FF2B5EF4-FFF2-40B4-BE49-F238E27FC236}">
                <a16:creationId xmlns:a16="http://schemas.microsoft.com/office/drawing/2014/main" id="{ED6EE12D-1EAF-DA48-9318-1DE8D52F455D}"/>
              </a:ext>
            </a:extLst>
          </p:cNvPr>
          <p:cNvSpPr>
            <a:spLocks noGrp="1"/>
          </p:cNvSpPr>
          <p:nvPr>
            <p:ph type="title"/>
          </p:nvPr>
        </p:nvSpPr>
        <p:spPr/>
        <p:txBody>
          <a:bodyPr/>
          <a:lstStyle/>
          <a:p>
            <a:r>
              <a:rPr lang="en-US" dirty="0"/>
              <a:t>TANGO: Wk 96 Post Hoc Analysis of Switch to DTG/3TC vs Continued 3-Drug or 4-Drug TAF-Based Regimen</a:t>
            </a:r>
          </a:p>
        </p:txBody>
      </p:sp>
      <p:grpSp>
        <p:nvGrpSpPr>
          <p:cNvPr id="5" name="Group 7">
            <a:extLst>
              <a:ext uri="{FF2B5EF4-FFF2-40B4-BE49-F238E27FC236}">
                <a16:creationId xmlns:a16="http://schemas.microsoft.com/office/drawing/2014/main" id="{B82110D8-60D8-9840-B334-363140EF9752}"/>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EAE46A6C-DEC1-6545-A32E-6B0E6B5BA0C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ACF3CF18-E76E-2D40-836F-F76C282E77EB}"/>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 Box 45">
            <a:extLst>
              <a:ext uri="{FF2B5EF4-FFF2-40B4-BE49-F238E27FC236}">
                <a16:creationId xmlns:a16="http://schemas.microsoft.com/office/drawing/2014/main" id="{CB79DDD0-CC51-B945-8C3C-67D9E911029E}"/>
              </a:ext>
            </a:extLst>
          </p:cNvPr>
          <p:cNvSpPr txBox="1">
            <a:spLocks noChangeArrowheads="1"/>
          </p:cNvSpPr>
          <p:nvPr/>
        </p:nvSpPr>
        <p:spPr bwMode="auto">
          <a:xfrm>
            <a:off x="412751" y="2621956"/>
            <a:ext cx="3290803"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with confirmed HIV-1 RNA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&lt;50 c/mL for &gt;6 mo on stable TAF-based ART,* no prior VF and no NRTI or INSTI resistance mutation, no HBV infection or HCV requiring therapy</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741)</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 name="Rectangle 49">
            <a:extLst>
              <a:ext uri="{FF2B5EF4-FFF2-40B4-BE49-F238E27FC236}">
                <a16:creationId xmlns:a16="http://schemas.microsoft.com/office/drawing/2014/main" id="{B835FBB5-C0CE-D947-A21F-35BCD27C87BA}"/>
              </a:ext>
            </a:extLst>
          </p:cNvPr>
          <p:cNvSpPr>
            <a:spLocks noChangeArrowheads="1"/>
          </p:cNvSpPr>
          <p:nvPr/>
        </p:nvSpPr>
        <p:spPr bwMode="auto">
          <a:xfrm>
            <a:off x="4192311" y="2992922"/>
            <a:ext cx="5854739" cy="73126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Switch to DTG/3TC PO QD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369)</a:t>
            </a:r>
          </a:p>
        </p:txBody>
      </p:sp>
      <p:sp>
        <p:nvSpPr>
          <p:cNvPr id="10" name="Rectangle 50">
            <a:extLst>
              <a:ext uri="{FF2B5EF4-FFF2-40B4-BE49-F238E27FC236}">
                <a16:creationId xmlns:a16="http://schemas.microsoft.com/office/drawing/2014/main" id="{EADD4650-B342-A547-B734-D446BC08CCF7}"/>
              </a:ext>
            </a:extLst>
          </p:cNvPr>
          <p:cNvSpPr>
            <a:spLocks noChangeArrowheads="1"/>
          </p:cNvSpPr>
          <p:nvPr/>
        </p:nvSpPr>
        <p:spPr bwMode="auto">
          <a:xfrm>
            <a:off x="4192312" y="3800433"/>
            <a:ext cx="3790262" cy="730532"/>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Continue TAF-based ART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372)</a:t>
            </a:r>
          </a:p>
        </p:txBody>
      </p:sp>
      <p:sp>
        <p:nvSpPr>
          <p:cNvPr id="11" name="Line 53">
            <a:extLst>
              <a:ext uri="{FF2B5EF4-FFF2-40B4-BE49-F238E27FC236}">
                <a16:creationId xmlns:a16="http://schemas.microsoft.com/office/drawing/2014/main" id="{A6FD0734-9923-244C-9142-5937D21E9A1D}"/>
              </a:ext>
            </a:extLst>
          </p:cNvPr>
          <p:cNvSpPr>
            <a:spLocks noChangeShapeType="1"/>
          </p:cNvSpPr>
          <p:nvPr/>
        </p:nvSpPr>
        <p:spPr bwMode="auto">
          <a:xfrm>
            <a:off x="3712817" y="3941805"/>
            <a:ext cx="365196" cy="21740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Line 54">
            <a:extLst>
              <a:ext uri="{FF2B5EF4-FFF2-40B4-BE49-F238E27FC236}">
                <a16:creationId xmlns:a16="http://schemas.microsoft.com/office/drawing/2014/main" id="{7C0FCB7A-25FD-4740-8360-1AE954132B1A}"/>
              </a:ext>
            </a:extLst>
          </p:cNvPr>
          <p:cNvSpPr>
            <a:spLocks noChangeShapeType="1"/>
          </p:cNvSpPr>
          <p:nvPr/>
        </p:nvSpPr>
        <p:spPr bwMode="auto">
          <a:xfrm flipV="1">
            <a:off x="3703553" y="3340815"/>
            <a:ext cx="374459" cy="19816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5D6B16D8-AC96-104F-8664-82E5A4842189}"/>
              </a:ext>
            </a:extLst>
          </p:cNvPr>
          <p:cNvSpPr txBox="1"/>
          <p:nvPr/>
        </p:nvSpPr>
        <p:spPr bwMode="auto">
          <a:xfrm>
            <a:off x="9569509" y="2372174"/>
            <a:ext cx="827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196</a:t>
            </a:r>
          </a:p>
        </p:txBody>
      </p:sp>
      <p:cxnSp>
        <p:nvCxnSpPr>
          <p:cNvPr id="14" name="Straight Arrow Connector 13">
            <a:extLst>
              <a:ext uri="{FF2B5EF4-FFF2-40B4-BE49-F238E27FC236}">
                <a16:creationId xmlns:a16="http://schemas.microsoft.com/office/drawing/2014/main" id="{E864CDDC-DAE7-C846-9DC0-858048EFA002}"/>
              </a:ext>
            </a:extLst>
          </p:cNvPr>
          <p:cNvCxnSpPr>
            <a:cxnSpLocks/>
          </p:cNvCxnSpPr>
          <p:nvPr/>
        </p:nvCxnSpPr>
        <p:spPr bwMode="auto">
          <a:xfrm>
            <a:off x="10162652" y="3752573"/>
            <a:ext cx="360696" cy="0"/>
          </a:xfrm>
          <a:prstGeom prst="straightConnector1">
            <a:avLst/>
          </a:prstGeom>
          <a:noFill/>
          <a:ln w="28575" cap="flat" cmpd="sng" algn="ctr">
            <a:solidFill>
              <a:schemeClr val="bg1"/>
            </a:solidFill>
            <a:prstDash val="solid"/>
            <a:round/>
            <a:headEnd type="none" w="med" len="med"/>
            <a:tailEnd type="triangle"/>
          </a:ln>
          <a:effectLst/>
        </p:spPr>
      </p:cxnSp>
      <p:cxnSp>
        <p:nvCxnSpPr>
          <p:cNvPr id="15" name="Straight Arrow Connector 14">
            <a:extLst>
              <a:ext uri="{FF2B5EF4-FFF2-40B4-BE49-F238E27FC236}">
                <a16:creationId xmlns:a16="http://schemas.microsoft.com/office/drawing/2014/main" id="{BE55B4B7-775E-6044-893D-7815E3B2BE3D}"/>
              </a:ext>
            </a:extLst>
          </p:cNvPr>
          <p:cNvCxnSpPr>
            <a:cxnSpLocks/>
          </p:cNvCxnSpPr>
          <p:nvPr/>
        </p:nvCxnSpPr>
        <p:spPr bwMode="auto">
          <a:xfrm>
            <a:off x="6071238" y="2680948"/>
            <a:ext cx="1" cy="274320"/>
          </a:xfrm>
          <a:prstGeom prst="straightConnector1">
            <a:avLst/>
          </a:prstGeom>
          <a:noFill/>
          <a:ln w="28575" cap="flat" cmpd="sng" algn="ctr">
            <a:solidFill>
              <a:schemeClr val="bg1"/>
            </a:solidFill>
            <a:prstDash val="solid"/>
            <a:round/>
            <a:headEnd type="none" w="med" len="med"/>
            <a:tailEnd type="triangle"/>
          </a:ln>
          <a:effectLst/>
        </p:spPr>
      </p:cxnSp>
      <p:sp>
        <p:nvSpPr>
          <p:cNvPr id="16" name="TextBox 15">
            <a:extLst>
              <a:ext uri="{FF2B5EF4-FFF2-40B4-BE49-F238E27FC236}">
                <a16:creationId xmlns:a16="http://schemas.microsoft.com/office/drawing/2014/main" id="{6E86479A-02B1-9A4C-ADA6-D9282CC01F83}"/>
              </a:ext>
            </a:extLst>
          </p:cNvPr>
          <p:cNvSpPr txBox="1"/>
          <p:nvPr/>
        </p:nvSpPr>
        <p:spPr bwMode="auto">
          <a:xfrm>
            <a:off x="5268935" y="2125953"/>
            <a:ext cx="160460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Primary Analysis</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48 </a:t>
            </a:r>
          </a:p>
        </p:txBody>
      </p:sp>
      <p:sp>
        <p:nvSpPr>
          <p:cNvPr id="17" name="TextBox 16">
            <a:extLst>
              <a:ext uri="{FF2B5EF4-FFF2-40B4-BE49-F238E27FC236}">
                <a16:creationId xmlns:a16="http://schemas.microsoft.com/office/drawing/2014/main" id="{20DA9363-91C8-A04B-B8EC-99A5BC751C94}"/>
              </a:ext>
            </a:extLst>
          </p:cNvPr>
          <p:cNvSpPr txBox="1"/>
          <p:nvPr/>
        </p:nvSpPr>
        <p:spPr bwMode="auto">
          <a:xfrm>
            <a:off x="2574443" y="1935872"/>
            <a:ext cx="24751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a:t>
            </a:r>
            <a:r>
              <a:rPr lang="en-US" sz="1600" i="1" dirty="0">
                <a:solidFill>
                  <a:srgbClr val="000000"/>
                </a:solidFill>
                <a:cs typeface="Arial" panose="020B0604020202020204" pitchFamily="34" charset="0"/>
              </a:rPr>
              <a:t>third</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agent</a:t>
            </a:r>
          </a:p>
        </p:txBody>
      </p:sp>
      <p:cxnSp>
        <p:nvCxnSpPr>
          <p:cNvPr id="18" name="Straight Arrow Connector 17">
            <a:extLst>
              <a:ext uri="{FF2B5EF4-FFF2-40B4-BE49-F238E27FC236}">
                <a16:creationId xmlns:a16="http://schemas.microsoft.com/office/drawing/2014/main" id="{52C90F11-C3BA-5348-B9A9-90B7AC714C56}"/>
              </a:ext>
            </a:extLst>
          </p:cNvPr>
          <p:cNvCxnSpPr>
            <a:cxnSpLocks/>
            <a:stCxn id="17" idx="2"/>
          </p:cNvCxnSpPr>
          <p:nvPr/>
        </p:nvCxnSpPr>
        <p:spPr bwMode="auto">
          <a:xfrm>
            <a:off x="3812019" y="2274426"/>
            <a:ext cx="0" cy="604487"/>
          </a:xfrm>
          <a:prstGeom prst="straightConnector1">
            <a:avLst/>
          </a:prstGeom>
          <a:noFill/>
          <a:ln w="28575" cap="flat" cmpd="sng" algn="ctr">
            <a:solidFill>
              <a:schemeClr val="bg1"/>
            </a:solidFill>
            <a:prstDash val="solid"/>
            <a:round/>
            <a:headEnd type="none" w="med" len="med"/>
            <a:tailEnd type="triangle"/>
          </a:ln>
          <a:effectLst/>
        </p:spPr>
      </p:cxnSp>
      <p:cxnSp>
        <p:nvCxnSpPr>
          <p:cNvPr id="19" name="Straight Arrow Connector 18">
            <a:extLst>
              <a:ext uri="{FF2B5EF4-FFF2-40B4-BE49-F238E27FC236}">
                <a16:creationId xmlns:a16="http://schemas.microsoft.com/office/drawing/2014/main" id="{A0A04338-3F23-5744-B909-D692DE69F7ED}"/>
              </a:ext>
            </a:extLst>
          </p:cNvPr>
          <p:cNvCxnSpPr>
            <a:cxnSpLocks/>
          </p:cNvCxnSpPr>
          <p:nvPr/>
        </p:nvCxnSpPr>
        <p:spPr bwMode="auto">
          <a:xfrm>
            <a:off x="10065305" y="2680948"/>
            <a:ext cx="1" cy="274320"/>
          </a:xfrm>
          <a:prstGeom prst="straightConnector1">
            <a:avLst/>
          </a:prstGeom>
          <a:noFill/>
          <a:ln w="28575" cap="flat" cmpd="sng" algn="ctr">
            <a:solidFill>
              <a:schemeClr val="bg1"/>
            </a:solidFill>
            <a:prstDash val="solid"/>
            <a:round/>
            <a:headEnd type="none" w="med" len="med"/>
            <a:tailEnd type="triangle"/>
          </a:ln>
          <a:effectLst/>
        </p:spPr>
      </p:cxnSp>
      <p:sp>
        <p:nvSpPr>
          <p:cNvPr id="20" name="TextBox 19">
            <a:extLst>
              <a:ext uri="{FF2B5EF4-FFF2-40B4-BE49-F238E27FC236}">
                <a16:creationId xmlns:a16="http://schemas.microsoft.com/office/drawing/2014/main" id="{C895C044-F88B-E74C-9166-5D4E14EC5794}"/>
              </a:ext>
            </a:extLst>
          </p:cNvPr>
          <p:cNvSpPr txBox="1"/>
          <p:nvPr/>
        </p:nvSpPr>
        <p:spPr bwMode="auto">
          <a:xfrm>
            <a:off x="10492275" y="3328211"/>
            <a:ext cx="14351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Continuation of DTG /3TC </a:t>
            </a:r>
            <a:b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permitted</a:t>
            </a:r>
          </a:p>
        </p:txBody>
      </p:sp>
      <p:cxnSp>
        <p:nvCxnSpPr>
          <p:cNvPr id="21" name="Straight Arrow Connector 20">
            <a:extLst>
              <a:ext uri="{FF2B5EF4-FFF2-40B4-BE49-F238E27FC236}">
                <a16:creationId xmlns:a16="http://schemas.microsoft.com/office/drawing/2014/main" id="{AA36FDE6-DEA4-2746-AF75-FEA4B203239A}"/>
              </a:ext>
            </a:extLst>
          </p:cNvPr>
          <p:cNvCxnSpPr>
            <a:cxnSpLocks/>
          </p:cNvCxnSpPr>
          <p:nvPr/>
        </p:nvCxnSpPr>
        <p:spPr bwMode="auto">
          <a:xfrm>
            <a:off x="7832949" y="2680948"/>
            <a:ext cx="1" cy="274320"/>
          </a:xfrm>
          <a:prstGeom prst="straightConnector1">
            <a:avLst/>
          </a:prstGeom>
          <a:noFill/>
          <a:ln w="28575" cap="flat" cmpd="sng" algn="ctr">
            <a:solidFill>
              <a:schemeClr val="bg1"/>
            </a:solidFill>
            <a:prstDash val="solid"/>
            <a:round/>
            <a:headEnd type="none" w="med" len="med"/>
            <a:tailEnd type="triangle"/>
          </a:ln>
          <a:effectLst/>
        </p:spPr>
      </p:cxnSp>
      <p:sp>
        <p:nvSpPr>
          <p:cNvPr id="22" name="TextBox 21">
            <a:extLst>
              <a:ext uri="{FF2B5EF4-FFF2-40B4-BE49-F238E27FC236}">
                <a16:creationId xmlns:a16="http://schemas.microsoft.com/office/drawing/2014/main" id="{30EE1F0E-B4AE-2F45-B9A6-F406208E4191}"/>
              </a:ext>
            </a:extLst>
          </p:cNvPr>
          <p:cNvSpPr txBox="1"/>
          <p:nvPr/>
        </p:nvSpPr>
        <p:spPr bwMode="auto">
          <a:xfrm>
            <a:off x="7395971" y="2372174"/>
            <a:ext cx="8739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144 </a:t>
            </a:r>
          </a:p>
        </p:txBody>
      </p:sp>
      <p:sp>
        <p:nvSpPr>
          <p:cNvPr id="23" name="Rectangle 22">
            <a:extLst>
              <a:ext uri="{FF2B5EF4-FFF2-40B4-BE49-F238E27FC236}">
                <a16:creationId xmlns:a16="http://schemas.microsoft.com/office/drawing/2014/main" id="{65326131-0695-F74D-9854-648CB450AACF}"/>
              </a:ext>
            </a:extLst>
          </p:cNvPr>
          <p:cNvSpPr/>
          <p:nvPr/>
        </p:nvSpPr>
        <p:spPr>
          <a:xfrm>
            <a:off x="604675" y="4640421"/>
            <a:ext cx="10982650" cy="30777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*Pts eligible if initial regimen was TAF/FTC with PI, NNRTI, or INSTI, or TDF switched to TAF ≥3 mo prior to screening with no other regimen changes.</a:t>
            </a:r>
          </a:p>
        </p:txBody>
      </p:sp>
      <p:sp>
        <p:nvSpPr>
          <p:cNvPr id="24" name="Rectangle 49">
            <a:extLst>
              <a:ext uri="{FF2B5EF4-FFF2-40B4-BE49-F238E27FC236}">
                <a16:creationId xmlns:a16="http://schemas.microsoft.com/office/drawing/2014/main" id="{568CFECB-55F0-7C43-82D3-CE0375815475}"/>
              </a:ext>
            </a:extLst>
          </p:cNvPr>
          <p:cNvSpPr>
            <a:spLocks noChangeArrowheads="1"/>
          </p:cNvSpPr>
          <p:nvPr/>
        </p:nvSpPr>
        <p:spPr bwMode="auto">
          <a:xfrm>
            <a:off x="7982575" y="3802033"/>
            <a:ext cx="2064476" cy="73126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Switch to</a:t>
            </a:r>
            <a:b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DTG/3TC PO QD</a:t>
            </a:r>
          </a:p>
        </p:txBody>
      </p:sp>
      <p:sp>
        <p:nvSpPr>
          <p:cNvPr id="25" name="TextBox 24">
            <a:extLst>
              <a:ext uri="{FF2B5EF4-FFF2-40B4-BE49-F238E27FC236}">
                <a16:creationId xmlns:a16="http://schemas.microsoft.com/office/drawing/2014/main" id="{A4795DA5-40F0-D548-8FB6-978DDC9C2D0D}"/>
              </a:ext>
            </a:extLst>
          </p:cNvPr>
          <p:cNvSpPr txBox="1"/>
          <p:nvPr/>
        </p:nvSpPr>
        <p:spPr bwMode="auto">
          <a:xfrm>
            <a:off x="5137409" y="1852201"/>
            <a:ext cx="18120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Early-Switch Phase</a:t>
            </a:r>
          </a:p>
        </p:txBody>
      </p:sp>
      <p:sp>
        <p:nvSpPr>
          <p:cNvPr id="26" name="TextBox 25">
            <a:extLst>
              <a:ext uri="{FF2B5EF4-FFF2-40B4-BE49-F238E27FC236}">
                <a16:creationId xmlns:a16="http://schemas.microsoft.com/office/drawing/2014/main" id="{2FB78EEF-3258-D14D-BF1F-B04A219E7023}"/>
              </a:ext>
            </a:extLst>
          </p:cNvPr>
          <p:cNvSpPr txBox="1"/>
          <p:nvPr/>
        </p:nvSpPr>
        <p:spPr bwMode="auto">
          <a:xfrm>
            <a:off x="7933179" y="1852201"/>
            <a:ext cx="18120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Late-Switch Phase</a:t>
            </a:r>
          </a:p>
        </p:txBody>
      </p:sp>
      <p:sp>
        <p:nvSpPr>
          <p:cNvPr id="27" name="TextBox 26">
            <a:extLst>
              <a:ext uri="{FF2B5EF4-FFF2-40B4-BE49-F238E27FC236}">
                <a16:creationId xmlns:a16="http://schemas.microsoft.com/office/drawing/2014/main" id="{F5AF4EAF-EF61-6D49-B90D-0F1ED91923A5}"/>
              </a:ext>
            </a:extLst>
          </p:cNvPr>
          <p:cNvSpPr txBox="1"/>
          <p:nvPr/>
        </p:nvSpPr>
        <p:spPr bwMode="auto">
          <a:xfrm>
            <a:off x="10013206" y="1852201"/>
            <a:ext cx="19277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Continuation Phase</a:t>
            </a:r>
          </a:p>
        </p:txBody>
      </p:sp>
      <p:sp>
        <p:nvSpPr>
          <p:cNvPr id="29" name="Text Box 15">
            <a:extLst>
              <a:ext uri="{FF2B5EF4-FFF2-40B4-BE49-F238E27FC236}">
                <a16:creationId xmlns:a16="http://schemas.microsoft.com/office/drawing/2014/main" id="{863E7989-E61F-2A43-AC46-579D50C5FAA2}"/>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van Wyk. Clin Infect Dis. 2020;71:1920. 2. Wang. IAS 2021. Abstr OAB0301.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1932963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B55A7-04EA-4019-B91F-9660A85571F1}"/>
              </a:ext>
            </a:extLst>
          </p:cNvPr>
          <p:cNvSpPr>
            <a:spLocks noGrp="1"/>
          </p:cNvSpPr>
          <p:nvPr>
            <p:ph type="title"/>
          </p:nvPr>
        </p:nvSpPr>
        <p:spPr/>
        <p:txBody>
          <a:bodyPr/>
          <a:lstStyle/>
          <a:p>
            <a:r>
              <a:rPr lang="en-US" dirty="0"/>
              <a:t>TANGO: Wk 144 Metabolic Outcomes</a:t>
            </a:r>
          </a:p>
        </p:txBody>
      </p:sp>
      <p:grpSp>
        <p:nvGrpSpPr>
          <p:cNvPr id="11" name="Group 7">
            <a:extLst>
              <a:ext uri="{FF2B5EF4-FFF2-40B4-BE49-F238E27FC236}">
                <a16:creationId xmlns:a16="http://schemas.microsoft.com/office/drawing/2014/main" id="{E5A4CF98-D71C-42A2-B2B3-52D2972871F2}"/>
              </a:ext>
            </a:extLst>
          </p:cNvPr>
          <p:cNvGrpSpPr>
            <a:grpSpLocks/>
          </p:cNvGrpSpPr>
          <p:nvPr/>
        </p:nvGrpSpPr>
        <p:grpSpPr bwMode="auto">
          <a:xfrm>
            <a:off x="9389569" y="6216652"/>
            <a:ext cx="2488502" cy="447822"/>
            <a:chOff x="9527309" y="3551529"/>
            <a:chExt cx="2488502" cy="448324"/>
          </a:xfrm>
        </p:grpSpPr>
        <p:pic>
          <p:nvPicPr>
            <p:cNvPr id="12" name="Picture 9">
              <a:extLst>
                <a:ext uri="{FF2B5EF4-FFF2-40B4-BE49-F238E27FC236}">
                  <a16:creationId xmlns:a16="http://schemas.microsoft.com/office/drawing/2014/main" id="{4F434675-69BD-4298-95F2-C772AD60713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8">
              <a:extLst>
                <a:ext uri="{FF2B5EF4-FFF2-40B4-BE49-F238E27FC236}">
                  <a16:creationId xmlns:a16="http://schemas.microsoft.com/office/drawing/2014/main" id="{1ECBDF97-4194-4A30-A490-02C526E0281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 Box 15">
            <a:extLst>
              <a:ext uri="{FF2B5EF4-FFF2-40B4-BE49-F238E27FC236}">
                <a16:creationId xmlns:a16="http://schemas.microsoft.com/office/drawing/2014/main" id="{E7569BC7-834B-B947-BBBE-957733F6ED6B}"/>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van Wyk. IAS 2021. Abstr PEB164.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9" name="Content Placeholder 2">
            <a:extLst>
              <a:ext uri="{FF2B5EF4-FFF2-40B4-BE49-F238E27FC236}">
                <a16:creationId xmlns:a16="http://schemas.microsoft.com/office/drawing/2014/main" id="{61CB4CDF-6CF5-8D41-B267-8A0225A57D43}"/>
              </a:ext>
            </a:extLst>
          </p:cNvPr>
          <p:cNvSpPr>
            <a:spLocks noGrp="1"/>
          </p:cNvSpPr>
          <p:nvPr>
            <p:ph idx="1"/>
          </p:nvPr>
        </p:nvSpPr>
        <p:spPr>
          <a:xfrm>
            <a:off x="604675" y="1513047"/>
            <a:ext cx="5568356" cy="4650686"/>
          </a:xfrm>
        </p:spPr>
        <p:txBody>
          <a:bodyPr/>
          <a:lstStyle/>
          <a:p>
            <a:r>
              <a:rPr lang="en-US" sz="2200" b="1" dirty="0"/>
              <a:t>Changes in fasting lipids favored DTG/3TC</a:t>
            </a:r>
          </a:p>
        </p:txBody>
      </p:sp>
      <p:sp>
        <p:nvSpPr>
          <p:cNvPr id="10" name="Content Placeholder 2">
            <a:extLst>
              <a:ext uri="{FF2B5EF4-FFF2-40B4-BE49-F238E27FC236}">
                <a16:creationId xmlns:a16="http://schemas.microsoft.com/office/drawing/2014/main" id="{A87C1117-D572-394C-B870-291E4611C065}"/>
              </a:ext>
            </a:extLst>
          </p:cNvPr>
          <p:cNvSpPr txBox="1">
            <a:spLocks/>
          </p:cNvSpPr>
          <p:nvPr/>
        </p:nvSpPr>
        <p:spPr bwMode="auto">
          <a:xfrm>
            <a:off x="6250061" y="1513047"/>
            <a:ext cx="5387757" cy="4650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Changes in other metabolic parameters similar between groups</a:t>
            </a:r>
            <a:endParaRPr kumimoji="0" lang="en-US" sz="2200" b="1" i="0" u="none" strike="noStrike" kern="0" cap="none" spc="0" normalizeH="0" baseline="30000" noProof="0" dirty="0">
              <a:ln>
                <a:noFill/>
              </a:ln>
              <a:solidFill>
                <a:srgbClr val="000000"/>
              </a:solidFill>
              <a:effectLst/>
              <a:uLnTx/>
              <a:uFillTx/>
              <a:latin typeface="Calibri" panose="020F0502020204030204" pitchFamily="34" charset="0"/>
              <a:ea typeface="+mn-ea"/>
              <a:cs typeface="+mn-cs"/>
            </a:endParaRPr>
          </a:p>
          <a:p>
            <a:pPr marL="742950" marR="0" lvl="1" indent="-285750" algn="l" defTabSz="914400" rtl="0" eaLnBrk="1" fontAlgn="base" latinLnBrk="0" hangingPunct="1">
              <a:lnSpc>
                <a:spcPct val="90000"/>
              </a:lnSpc>
              <a:spcBef>
                <a:spcPts val="1000"/>
              </a:spcBef>
              <a:spcAft>
                <a:spcPts val="700"/>
              </a:spcAft>
              <a:buClr>
                <a:srgbClr val="000000"/>
              </a:buClr>
              <a:buSzTx/>
              <a:buFont typeface="Calibri" panose="020F050202020403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Adjusted mean </a:t>
            </a: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weight changes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from </a:t>
            </a:r>
            <a:b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BL with DTG/3TC vs TAF-based ART: </a:t>
            </a:r>
            <a:b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 kg vs 1.7 kg</a:t>
            </a: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change from BL in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glucose</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with DTG/3TC vs TAF-based ART: 0 mmol/L vs </a:t>
            </a:r>
            <a:b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 mmol/L</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Changes in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insulin resistance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(by HOMA-IR) small and similar between treatment arms </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Proportion of participants with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metabolic syndrome</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with DTG/3TC vs TAF-based ART: 15% vs 16%, respectively</a:t>
            </a:r>
          </a:p>
        </p:txBody>
      </p:sp>
      <p:graphicFrame>
        <p:nvGraphicFramePr>
          <p:cNvPr id="15" name="Group 3">
            <a:extLst>
              <a:ext uri="{FF2B5EF4-FFF2-40B4-BE49-F238E27FC236}">
                <a16:creationId xmlns:a16="http://schemas.microsoft.com/office/drawing/2014/main" id="{E0079DE0-F671-CA41-928C-5817F8B4D09F}"/>
              </a:ext>
            </a:extLst>
          </p:cNvPr>
          <p:cNvGraphicFramePr>
            <a:graphicFrameLocks/>
          </p:cNvGraphicFramePr>
          <p:nvPr>
            <p:extLst>
              <p:ext uri="{D42A27DB-BD31-4B8C-83A1-F6EECF244321}">
                <p14:modId xmlns:p14="http://schemas.microsoft.com/office/powerpoint/2010/main" val="2362402318"/>
              </p:ext>
            </p:extLst>
          </p:nvPr>
        </p:nvGraphicFramePr>
        <p:xfrm>
          <a:off x="720222" y="2068523"/>
          <a:ext cx="5380541" cy="2743296"/>
        </p:xfrm>
        <a:graphic>
          <a:graphicData uri="http://schemas.openxmlformats.org/drawingml/2006/table">
            <a:tbl>
              <a:tblPr/>
              <a:tblGrid>
                <a:gridCol w="2200083">
                  <a:extLst>
                    <a:ext uri="{9D8B030D-6E8A-4147-A177-3AD203B41FA5}">
                      <a16:colId xmlns:a16="http://schemas.microsoft.com/office/drawing/2014/main" val="20000"/>
                    </a:ext>
                  </a:extLst>
                </a:gridCol>
                <a:gridCol w="1527953">
                  <a:extLst>
                    <a:ext uri="{9D8B030D-6E8A-4147-A177-3AD203B41FA5}">
                      <a16:colId xmlns:a16="http://schemas.microsoft.com/office/drawing/2014/main" val="20001"/>
                    </a:ext>
                  </a:extLst>
                </a:gridCol>
                <a:gridCol w="1652505">
                  <a:extLst>
                    <a:ext uri="{9D8B030D-6E8A-4147-A177-3AD203B41FA5}">
                      <a16:colId xmlns:a16="http://schemas.microsoft.com/office/drawing/2014/main" val="2000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 Adjusted ∆ From Baseline,* %</a:t>
                      </a:r>
                      <a:endParaRPr kumimoji="0" lang="en-GB" sz="1800" b="1" i="0" u="none" strike="noStrike" cap="none" normalizeH="0" baseline="3000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Switch to DTG/3TC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Continue</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TAF-Based ART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TC, mmol/L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HDL, mmol/L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LDL, mmol/L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TG, mmol/L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6148405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TC: HDL ratio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91393195"/>
                  </a:ext>
                </a:extLst>
              </a:tr>
            </a:tbl>
          </a:graphicData>
        </a:graphic>
      </p:graphicFrame>
      <p:sp>
        <p:nvSpPr>
          <p:cNvPr id="3" name="TextBox 2">
            <a:extLst>
              <a:ext uri="{FF2B5EF4-FFF2-40B4-BE49-F238E27FC236}">
                <a16:creationId xmlns:a16="http://schemas.microsoft.com/office/drawing/2014/main" id="{7AA2B9BA-1C82-4C2A-ADBF-C06388CD2127}"/>
              </a:ext>
            </a:extLst>
          </p:cNvPr>
          <p:cNvSpPr txBox="1"/>
          <p:nvPr/>
        </p:nvSpPr>
        <p:spPr bwMode="auto">
          <a:xfrm>
            <a:off x="643190" y="4883112"/>
            <a:ext cx="55683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 participants with nonmissing fasting lipid data at baseline and Wk 144.</a:t>
            </a:r>
          </a:p>
        </p:txBody>
      </p:sp>
    </p:spTree>
    <p:extLst>
      <p:ext uri="{BB962C8B-B14F-4D97-AF65-F5344CB8AC3E}">
        <p14:creationId xmlns:p14="http://schemas.microsoft.com/office/powerpoint/2010/main" val="14365639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39D7F-E25F-4D1C-954E-3A4DF74BEF70}"/>
              </a:ext>
            </a:extLst>
          </p:cNvPr>
          <p:cNvSpPr>
            <a:spLocks noGrp="1"/>
          </p:cNvSpPr>
          <p:nvPr>
            <p:ph type="title"/>
          </p:nvPr>
        </p:nvSpPr>
        <p:spPr>
          <a:xfrm>
            <a:off x="609758" y="238127"/>
            <a:ext cx="11131627" cy="1103313"/>
          </a:xfrm>
        </p:spPr>
        <p:txBody>
          <a:bodyPr/>
          <a:lstStyle/>
          <a:p>
            <a:r>
              <a:rPr lang="en-US" altLang="en-US" dirty="0"/>
              <a:t>SALSA</a:t>
            </a:r>
            <a:r>
              <a:rPr lang="en-US" dirty="0"/>
              <a:t>: Switch to DTG/3TC vs Continuing </a:t>
            </a:r>
            <a:br>
              <a:rPr lang="en-US" dirty="0"/>
            </a:br>
            <a:r>
              <a:rPr lang="en-US" dirty="0"/>
              <a:t>Any 3-Drug ART Regimen </a:t>
            </a:r>
          </a:p>
        </p:txBody>
      </p:sp>
      <p:sp>
        <p:nvSpPr>
          <p:cNvPr id="3" name="Content Placeholder 2">
            <a:extLst>
              <a:ext uri="{FF2B5EF4-FFF2-40B4-BE49-F238E27FC236}">
                <a16:creationId xmlns:a16="http://schemas.microsoft.com/office/drawing/2014/main" id="{B93935FF-41FA-48A0-B06A-33CD8A7737B8}"/>
              </a:ext>
            </a:extLst>
          </p:cNvPr>
          <p:cNvSpPr>
            <a:spLocks noGrp="1"/>
          </p:cNvSpPr>
          <p:nvPr>
            <p:ph idx="1"/>
          </p:nvPr>
        </p:nvSpPr>
        <p:spPr>
          <a:xfrm>
            <a:off x="604675" y="1513047"/>
            <a:ext cx="10877529" cy="4650686"/>
          </a:xfrm>
        </p:spPr>
        <p:txBody>
          <a:bodyPr/>
          <a:lstStyle/>
          <a:p>
            <a:pPr>
              <a:spcAft>
                <a:spcPts val="0"/>
              </a:spcAft>
            </a:pPr>
            <a:r>
              <a:rPr lang="en-US" sz="2000" dirty="0"/>
              <a:t>Multicenter, randomized, open-label, noninferiority phase III study</a:t>
            </a:r>
            <a:br>
              <a:rPr lang="en-US" sz="2000" dirty="0"/>
            </a:br>
            <a:br>
              <a:rPr lang="en-US" sz="2000" dirty="0"/>
            </a:br>
            <a:endParaRPr lang="en-US" sz="2000" dirty="0"/>
          </a:p>
          <a:p>
            <a:endParaRPr lang="en-US" sz="2000" dirty="0"/>
          </a:p>
        </p:txBody>
      </p:sp>
      <p:sp>
        <p:nvSpPr>
          <p:cNvPr id="4" name="Text Box 15">
            <a:extLst>
              <a:ext uri="{FF2B5EF4-FFF2-40B4-BE49-F238E27FC236}">
                <a16:creationId xmlns:a16="http://schemas.microsoft.com/office/drawing/2014/main" id="{8ED9FA43-CF3B-49B1-B7BF-9ECF6CEEC3BE}"/>
              </a:ext>
            </a:extLst>
          </p:cNvPr>
          <p:cNvSpPr txBox="1">
            <a:spLocks noChangeArrowheads="1"/>
          </p:cNvSpPr>
          <p:nvPr/>
        </p:nvSpPr>
        <p:spPr bwMode="auto">
          <a:xfrm>
            <a:off x="40259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Llibre. IAS 2021. Abstr OALB0303.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8" name="Text Box 23">
            <a:extLst>
              <a:ext uri="{FF2B5EF4-FFF2-40B4-BE49-F238E27FC236}">
                <a16:creationId xmlns:a16="http://schemas.microsoft.com/office/drawing/2014/main" id="{95E239E5-035A-E345-9F85-79F95AD11664}"/>
              </a:ext>
            </a:extLst>
          </p:cNvPr>
          <p:cNvSpPr txBox="1">
            <a:spLocks noChangeArrowheads="1"/>
          </p:cNvSpPr>
          <p:nvPr/>
        </p:nvSpPr>
        <p:spPr bwMode="auto">
          <a:xfrm>
            <a:off x="1331891" y="2354087"/>
            <a:ext cx="3736428"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 PWH with confirmed HIV-1 RNA &lt;50 c/mL for &lt;6 mo, ≥3 mo on any uninterrupted 3-drug ART (2 NRTIs + INSTI, NNRTI, or PI), no prior VF and no documented NRTI or INSTI resistance, no HBV infection or HCV requiring therapy</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493)</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Rectangle 25">
            <a:extLst>
              <a:ext uri="{FF2B5EF4-FFF2-40B4-BE49-F238E27FC236}">
                <a16:creationId xmlns:a16="http://schemas.microsoft.com/office/drawing/2014/main" id="{FBD0E4B9-A41C-D245-ABB7-CBACF99157F6}"/>
              </a:ext>
            </a:extLst>
          </p:cNvPr>
          <p:cNvSpPr>
            <a:spLocks noChangeArrowheads="1"/>
          </p:cNvSpPr>
          <p:nvPr/>
        </p:nvSpPr>
        <p:spPr bwMode="auto">
          <a:xfrm>
            <a:off x="6079956" y="3489430"/>
            <a:ext cx="3921609" cy="902414"/>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Current 3-drug ART regimen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247)</a:t>
            </a:r>
          </a:p>
        </p:txBody>
      </p:sp>
      <p:sp>
        <p:nvSpPr>
          <p:cNvPr id="15" name="Rectangle 25">
            <a:extLst>
              <a:ext uri="{FF2B5EF4-FFF2-40B4-BE49-F238E27FC236}">
                <a16:creationId xmlns:a16="http://schemas.microsoft.com/office/drawing/2014/main" id="{954E9204-0812-8548-ACF9-99437BB56D3E}"/>
              </a:ext>
            </a:extLst>
          </p:cNvPr>
          <p:cNvSpPr>
            <a:spLocks noChangeArrowheads="1"/>
          </p:cNvSpPr>
          <p:nvPr/>
        </p:nvSpPr>
        <p:spPr bwMode="auto">
          <a:xfrm>
            <a:off x="6079956" y="2290139"/>
            <a:ext cx="3921609" cy="902414"/>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DTG/3TC</a:t>
            </a: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246)</a:t>
            </a:r>
          </a:p>
        </p:txBody>
      </p:sp>
      <p:sp>
        <p:nvSpPr>
          <p:cNvPr id="34" name="Line 30">
            <a:extLst>
              <a:ext uri="{FF2B5EF4-FFF2-40B4-BE49-F238E27FC236}">
                <a16:creationId xmlns:a16="http://schemas.microsoft.com/office/drawing/2014/main" id="{58F7AFD5-A39A-9F42-B70A-0792EFEA61E7}"/>
              </a:ext>
            </a:extLst>
          </p:cNvPr>
          <p:cNvSpPr>
            <a:spLocks noChangeShapeType="1"/>
          </p:cNvSpPr>
          <p:nvPr/>
        </p:nvSpPr>
        <p:spPr bwMode="auto">
          <a:xfrm rot="16200000" flipH="1">
            <a:off x="5347746" y="3609160"/>
            <a:ext cx="274320" cy="47625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6" name="Line 30">
            <a:extLst>
              <a:ext uri="{FF2B5EF4-FFF2-40B4-BE49-F238E27FC236}">
                <a16:creationId xmlns:a16="http://schemas.microsoft.com/office/drawing/2014/main" id="{02245026-3C29-874D-8E6D-9C699D0A87C1}"/>
              </a:ext>
            </a:extLst>
          </p:cNvPr>
          <p:cNvSpPr>
            <a:spLocks noChangeShapeType="1"/>
          </p:cNvSpPr>
          <p:nvPr/>
        </p:nvSpPr>
        <p:spPr bwMode="auto">
          <a:xfrm rot="5400000" flipH="1" flipV="1">
            <a:off x="5360965" y="2770694"/>
            <a:ext cx="274320" cy="47625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44" name="Group 7">
            <a:extLst>
              <a:ext uri="{FF2B5EF4-FFF2-40B4-BE49-F238E27FC236}">
                <a16:creationId xmlns:a16="http://schemas.microsoft.com/office/drawing/2014/main" id="{BE9EB561-7379-41B7-8A19-6095D6C57142}"/>
              </a:ext>
            </a:extLst>
          </p:cNvPr>
          <p:cNvGrpSpPr>
            <a:grpSpLocks/>
          </p:cNvGrpSpPr>
          <p:nvPr/>
        </p:nvGrpSpPr>
        <p:grpSpPr bwMode="auto">
          <a:xfrm>
            <a:off x="9389569" y="6216652"/>
            <a:ext cx="2488502" cy="447822"/>
            <a:chOff x="9527309" y="3551529"/>
            <a:chExt cx="2488502" cy="448324"/>
          </a:xfrm>
        </p:grpSpPr>
        <p:pic>
          <p:nvPicPr>
            <p:cNvPr id="49" name="Picture 9">
              <a:extLst>
                <a:ext uri="{FF2B5EF4-FFF2-40B4-BE49-F238E27FC236}">
                  <a16:creationId xmlns:a16="http://schemas.microsoft.com/office/drawing/2014/main" id="{25E0E3D7-6176-445B-BF53-EA48700383E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0" name="Rectangle 8">
              <a:extLst>
                <a:ext uri="{FF2B5EF4-FFF2-40B4-BE49-F238E27FC236}">
                  <a16:creationId xmlns:a16="http://schemas.microsoft.com/office/drawing/2014/main" id="{86B03D96-20E2-49F7-B1D1-E5B9E2DD2A7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61" name="Content Placeholder 2">
            <a:extLst>
              <a:ext uri="{FF2B5EF4-FFF2-40B4-BE49-F238E27FC236}">
                <a16:creationId xmlns:a16="http://schemas.microsoft.com/office/drawing/2014/main" id="{87FF34A3-E132-7043-A546-B985392D761E}"/>
              </a:ext>
            </a:extLst>
          </p:cNvPr>
          <p:cNvSpPr txBox="1">
            <a:spLocks/>
          </p:cNvSpPr>
          <p:nvPr/>
        </p:nvSpPr>
        <p:spPr bwMode="auto">
          <a:xfrm>
            <a:off x="608285" y="4905652"/>
            <a:ext cx="10877529" cy="1392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participants with plasma HIV-1 RNA ≥50 copies/mL at Wk 48 per FDA Snapshot (ITT-E)</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Baseline participant characteristics (DTG/3TC vs current ART): male (56% vs 66%); White race (61% vs 58%); Black/African heritage (18% vs 19%); median age (45 vs 45 yr)</a:t>
            </a:r>
          </a:p>
        </p:txBody>
      </p:sp>
    </p:spTree>
    <p:extLst>
      <p:ext uri="{BB962C8B-B14F-4D97-AF65-F5344CB8AC3E}">
        <p14:creationId xmlns:p14="http://schemas.microsoft.com/office/powerpoint/2010/main" val="4008226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15">
            <a:extLst>
              <a:ext uri="{FF2B5EF4-FFF2-40B4-BE49-F238E27FC236}">
                <a16:creationId xmlns:a16="http://schemas.microsoft.com/office/drawing/2014/main" id="{083F4A90-3060-7944-BE37-E0B3DA60A122}"/>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Llibre. IAS 2021. Abstr OALB0303.</a:t>
            </a:r>
            <a:endParaRPr kumimoji="0" lang="en-US" altLang="en-US" sz="1200" b="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3A3B55A7-04EA-4019-B91F-9660A85571F1}"/>
              </a:ext>
            </a:extLst>
          </p:cNvPr>
          <p:cNvSpPr>
            <a:spLocks noGrp="1"/>
          </p:cNvSpPr>
          <p:nvPr>
            <p:ph type="title"/>
          </p:nvPr>
        </p:nvSpPr>
        <p:spPr/>
        <p:txBody>
          <a:bodyPr/>
          <a:lstStyle/>
          <a:p>
            <a:r>
              <a:rPr lang="en-US" dirty="0"/>
              <a:t>SALSA: Safety and Tolerability at Wk 48</a:t>
            </a:r>
          </a:p>
        </p:txBody>
      </p:sp>
      <p:grpSp>
        <p:nvGrpSpPr>
          <p:cNvPr id="11" name="Group 7">
            <a:extLst>
              <a:ext uri="{FF2B5EF4-FFF2-40B4-BE49-F238E27FC236}">
                <a16:creationId xmlns:a16="http://schemas.microsoft.com/office/drawing/2014/main" id="{E5A4CF98-D71C-42A2-B2B3-52D2972871F2}"/>
              </a:ext>
            </a:extLst>
          </p:cNvPr>
          <p:cNvGrpSpPr>
            <a:grpSpLocks/>
          </p:cNvGrpSpPr>
          <p:nvPr/>
        </p:nvGrpSpPr>
        <p:grpSpPr bwMode="auto">
          <a:xfrm>
            <a:off x="9389569" y="6216652"/>
            <a:ext cx="2488502" cy="447822"/>
            <a:chOff x="9527309" y="3551529"/>
            <a:chExt cx="2488502" cy="448324"/>
          </a:xfrm>
        </p:grpSpPr>
        <p:pic>
          <p:nvPicPr>
            <p:cNvPr id="12" name="Picture 9">
              <a:extLst>
                <a:ext uri="{FF2B5EF4-FFF2-40B4-BE49-F238E27FC236}">
                  <a16:creationId xmlns:a16="http://schemas.microsoft.com/office/drawing/2014/main" id="{4F434675-69BD-4298-95F2-C772AD60713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8">
              <a:extLst>
                <a:ext uri="{FF2B5EF4-FFF2-40B4-BE49-F238E27FC236}">
                  <a16:creationId xmlns:a16="http://schemas.microsoft.com/office/drawing/2014/main" id="{1ECBDF97-4194-4A30-A490-02C526E0281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52" name="Group 3">
            <a:extLst>
              <a:ext uri="{FF2B5EF4-FFF2-40B4-BE49-F238E27FC236}">
                <a16:creationId xmlns:a16="http://schemas.microsoft.com/office/drawing/2014/main" id="{428B571D-9F50-414F-ACBF-E79DEC34DE21}"/>
              </a:ext>
            </a:extLst>
          </p:cNvPr>
          <p:cNvGraphicFramePr>
            <a:graphicFrameLocks/>
          </p:cNvGraphicFramePr>
          <p:nvPr>
            <p:extLst>
              <p:ext uri="{D42A27DB-BD31-4B8C-83A1-F6EECF244321}">
                <p14:modId xmlns:p14="http://schemas.microsoft.com/office/powerpoint/2010/main" val="3239241946"/>
              </p:ext>
            </p:extLst>
          </p:nvPr>
        </p:nvGraphicFramePr>
        <p:xfrm>
          <a:off x="723859" y="1599197"/>
          <a:ext cx="6255936" cy="3871040"/>
        </p:xfrm>
        <a:graphic>
          <a:graphicData uri="http://schemas.openxmlformats.org/drawingml/2006/table">
            <a:tbl>
              <a:tblPr/>
              <a:tblGrid>
                <a:gridCol w="2821220">
                  <a:extLst>
                    <a:ext uri="{9D8B030D-6E8A-4147-A177-3AD203B41FA5}">
                      <a16:colId xmlns:a16="http://schemas.microsoft.com/office/drawing/2014/main" val="20000"/>
                    </a:ext>
                  </a:extLst>
                </a:gridCol>
                <a:gridCol w="1779335">
                  <a:extLst>
                    <a:ext uri="{9D8B030D-6E8A-4147-A177-3AD203B41FA5}">
                      <a16:colId xmlns:a16="http://schemas.microsoft.com/office/drawing/2014/main" val="20001"/>
                    </a:ext>
                  </a:extLst>
                </a:gridCol>
                <a:gridCol w="1655381">
                  <a:extLst>
                    <a:ext uri="{9D8B030D-6E8A-4147-A177-3AD203B41FA5}">
                      <a16:colId xmlns:a16="http://schemas.microsoft.com/office/drawing/2014/main" val="2000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 n (%)</a:t>
                      </a:r>
                      <a:endParaRPr kumimoji="0" lang="en-GB" sz="1600" b="1" i="0" u="none" strike="noStrike" cap="none" normalizeH="0" baseline="3000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DTG/3TC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4637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Current ART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812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Headache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Weight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180 (73)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172 (70)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2-5 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COVID-19</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Headache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Syphilis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105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Drug-related 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Weight increased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Insomnia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Dizziness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79762477"/>
                  </a:ext>
                </a:extLst>
              </a:tr>
            </a:tbl>
          </a:graphicData>
        </a:graphic>
      </p:graphicFrame>
      <p:sp>
        <p:nvSpPr>
          <p:cNvPr id="53" name="Content Placeholder 2">
            <a:extLst>
              <a:ext uri="{FF2B5EF4-FFF2-40B4-BE49-F238E27FC236}">
                <a16:creationId xmlns:a16="http://schemas.microsoft.com/office/drawing/2014/main" id="{53E05B08-9622-6546-ACE4-A312E1043819}"/>
              </a:ext>
            </a:extLst>
          </p:cNvPr>
          <p:cNvSpPr>
            <a:spLocks noGrp="1"/>
          </p:cNvSpPr>
          <p:nvPr>
            <p:ph idx="1"/>
          </p:nvPr>
        </p:nvSpPr>
        <p:spPr>
          <a:xfrm>
            <a:off x="7204841" y="1542445"/>
            <a:ext cx="4277362" cy="4622753"/>
          </a:xfrm>
        </p:spPr>
        <p:txBody>
          <a:bodyPr/>
          <a:lstStyle/>
          <a:p>
            <a:r>
              <a:rPr lang="en-US" sz="1800" dirty="0"/>
              <a:t>Adjusted mean </a:t>
            </a:r>
            <a:r>
              <a:rPr lang="en-US" sz="1800" b="1" dirty="0"/>
              <a:t>weight change </a:t>
            </a:r>
            <a:r>
              <a:rPr lang="en-US" sz="1800" dirty="0"/>
              <a:t>from baseline to Wk 48 (DTG/3TC vs current ART): 2.1 kg vs 0.6 kg</a:t>
            </a:r>
          </a:p>
          <a:p>
            <a:r>
              <a:rPr lang="en-US" sz="1800" dirty="0"/>
              <a:t>Adjusted mean </a:t>
            </a:r>
            <a:r>
              <a:rPr lang="en-US" sz="1800" b="1" dirty="0"/>
              <a:t>BMI change </a:t>
            </a:r>
            <a:br>
              <a:rPr lang="en-US" sz="1800" dirty="0"/>
            </a:br>
            <a:r>
              <a:rPr lang="en-US" sz="1800" dirty="0"/>
              <a:t>from baseline to Wk 48 (DTG/3TC </a:t>
            </a:r>
            <a:br>
              <a:rPr lang="en-US" sz="1800" dirty="0"/>
            </a:br>
            <a:r>
              <a:rPr lang="en-US" sz="1800" dirty="0"/>
              <a:t>vs current ART): 0.7 kg/m</a:t>
            </a:r>
            <a:r>
              <a:rPr lang="en-US" sz="1800" baseline="30000" dirty="0"/>
              <a:t>2</a:t>
            </a:r>
            <a:r>
              <a:rPr lang="en-US" sz="1800" dirty="0"/>
              <a:t> vs </a:t>
            </a:r>
            <a:br>
              <a:rPr lang="en-US" sz="1800" dirty="0"/>
            </a:br>
            <a:r>
              <a:rPr lang="en-US" sz="1800" dirty="0"/>
              <a:t>0.2 kg/m</a:t>
            </a:r>
            <a:r>
              <a:rPr lang="en-US" sz="1800" baseline="30000" dirty="0"/>
              <a:t>2</a:t>
            </a:r>
            <a:r>
              <a:rPr lang="en-US" sz="1800" dirty="0"/>
              <a:t> </a:t>
            </a:r>
          </a:p>
          <a:p>
            <a:r>
              <a:rPr lang="en-US" sz="1800" dirty="0"/>
              <a:t>Changes in proximal tubular renal function, bone biomarkers favored DTG/3TG group</a:t>
            </a:r>
          </a:p>
          <a:p>
            <a:r>
              <a:rPr lang="en-US" sz="1800" dirty="0"/>
              <a:t>Changes in eGFR by cystatin C, lipids were similar between treatment groups</a:t>
            </a:r>
          </a:p>
        </p:txBody>
      </p:sp>
      <p:sp>
        <p:nvSpPr>
          <p:cNvPr id="3" name="TextBox 2">
            <a:extLst>
              <a:ext uri="{FF2B5EF4-FFF2-40B4-BE49-F238E27FC236}">
                <a16:creationId xmlns:a16="http://schemas.microsoft.com/office/drawing/2014/main" id="{0F0F5DA5-BC21-D74C-A031-87950D2F4F70}"/>
              </a:ext>
            </a:extLst>
          </p:cNvPr>
          <p:cNvSpPr txBox="1"/>
          <p:nvPr/>
        </p:nvSpPr>
        <p:spPr bwMode="auto">
          <a:xfrm>
            <a:off x="3297650" y="6267896"/>
            <a:ext cx="40517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*Considered unrelated to study treatment.</a:t>
            </a:r>
          </a:p>
        </p:txBody>
      </p:sp>
      <p:sp>
        <p:nvSpPr>
          <p:cNvPr id="14" name="Content Placeholder 2">
            <a:extLst>
              <a:ext uri="{FF2B5EF4-FFF2-40B4-BE49-F238E27FC236}">
                <a16:creationId xmlns:a16="http://schemas.microsoft.com/office/drawing/2014/main" id="{15CB42AF-65F0-634D-8BEE-16509E14DFBA}"/>
              </a:ext>
            </a:extLst>
          </p:cNvPr>
          <p:cNvSpPr txBox="1">
            <a:spLocks/>
          </p:cNvSpPr>
          <p:nvPr/>
        </p:nvSpPr>
        <p:spPr bwMode="auto">
          <a:xfrm>
            <a:off x="743954" y="5477607"/>
            <a:ext cx="6427327" cy="903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AEs leading to study withdrawal: DTG/3TC (3 psychiatric, </a:t>
            </a:r>
            <a:b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1 death,* 1 weight increased); current ART (1 psychiatric, </a:t>
            </a:r>
            <a:b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1 colitis ulcerative,* 1 postprocedural complication*)</a:t>
            </a:r>
          </a:p>
        </p:txBody>
      </p:sp>
    </p:spTree>
    <p:extLst>
      <p:ext uri="{BB962C8B-B14F-4D97-AF65-F5344CB8AC3E}">
        <p14:creationId xmlns:p14="http://schemas.microsoft.com/office/powerpoint/2010/main" val="13416629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84C7B-5567-4E81-A736-162EA1034658}"/>
              </a:ext>
            </a:extLst>
          </p:cNvPr>
          <p:cNvSpPr>
            <a:spLocks noGrp="1"/>
          </p:cNvSpPr>
          <p:nvPr>
            <p:ph type="title"/>
          </p:nvPr>
        </p:nvSpPr>
        <p:spPr/>
        <p:txBody>
          <a:bodyPr/>
          <a:lstStyle/>
          <a:p>
            <a:r>
              <a:rPr lang="en-US" b="1" dirty="0"/>
              <a:t>Switch to BIC/FTC/TAF in Adults Aged ≥65 Yr</a:t>
            </a:r>
            <a:endParaRPr lang="en-US" dirty="0"/>
          </a:p>
        </p:txBody>
      </p:sp>
      <p:sp>
        <p:nvSpPr>
          <p:cNvPr id="3" name="Content Placeholder 2">
            <a:extLst>
              <a:ext uri="{FF2B5EF4-FFF2-40B4-BE49-F238E27FC236}">
                <a16:creationId xmlns:a16="http://schemas.microsoft.com/office/drawing/2014/main" id="{8AB30390-67F8-4DCF-9E5A-8D60F1B1C907}"/>
              </a:ext>
            </a:extLst>
          </p:cNvPr>
          <p:cNvSpPr>
            <a:spLocks noGrp="1"/>
          </p:cNvSpPr>
          <p:nvPr>
            <p:ph idx="1"/>
          </p:nvPr>
        </p:nvSpPr>
        <p:spPr>
          <a:xfrm>
            <a:off x="604675" y="1513047"/>
            <a:ext cx="10877529" cy="649541"/>
          </a:xfrm>
        </p:spPr>
        <p:txBody>
          <a:bodyPr/>
          <a:lstStyle/>
          <a:p>
            <a:r>
              <a:rPr lang="en-US" sz="2400" dirty="0"/>
              <a:t>Multicenter, open-label, single-arm study </a:t>
            </a:r>
          </a:p>
        </p:txBody>
      </p:sp>
      <p:sp>
        <p:nvSpPr>
          <p:cNvPr id="4" name="Rectangle 11">
            <a:extLst>
              <a:ext uri="{FF2B5EF4-FFF2-40B4-BE49-F238E27FC236}">
                <a16:creationId xmlns:a16="http://schemas.microsoft.com/office/drawing/2014/main" id="{07A37065-8B1E-4FEF-9B67-5B657295FEFD}"/>
              </a:ext>
            </a:extLst>
          </p:cNvPr>
          <p:cNvSpPr>
            <a:spLocks noChangeArrowheads="1"/>
          </p:cNvSpPr>
          <p:nvPr/>
        </p:nvSpPr>
        <p:spPr bwMode="auto">
          <a:xfrm>
            <a:off x="1016279" y="2205426"/>
            <a:ext cx="2259484" cy="1366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000" tIns="46800" rIns="90000" bIns="46800" anchor="ct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lvl="0" algn="ctr">
              <a:spcBef>
                <a:spcPct val="0"/>
              </a:spcBef>
              <a:buNone/>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Adults aged </a:t>
            </a:r>
            <a:r>
              <a:rPr kumimoji="0" lang="ro-RO"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65 yr with HIV-1 on stable ART </a:t>
            </a:r>
            <a:r>
              <a:rPr kumimoji="0" lang="ro-RO"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3 mo</a:t>
            </a:r>
            <a:r>
              <a:rPr lang="en-US" altLang="en-US" sz="1800" dirty="0">
                <a:solidFill>
                  <a:srgbClr val="000000"/>
                </a:solidFill>
                <a:latin typeface="Calibri" panose="020F0502020204030204" pitchFamily="34" charset="0"/>
                <a:cs typeface="Arial" panose="020B0604020202020204" pitchFamily="34" charset="0"/>
              </a:rPr>
              <a:t> with EVG/COBI/FTC/TAF</a:t>
            </a:r>
          </a:p>
          <a:p>
            <a:pPr lvl="0" algn="ctr">
              <a:spcBef>
                <a:spcPct val="0"/>
              </a:spcBef>
              <a:buNone/>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 (N = 86)</a:t>
            </a:r>
          </a:p>
        </p:txBody>
      </p:sp>
      <p:sp>
        <p:nvSpPr>
          <p:cNvPr id="5" name="Rectangle 49">
            <a:extLst>
              <a:ext uri="{FF2B5EF4-FFF2-40B4-BE49-F238E27FC236}">
                <a16:creationId xmlns:a16="http://schemas.microsoft.com/office/drawing/2014/main" id="{BEE930F6-78C7-41D2-BF6B-91C82A3EFC4F}"/>
              </a:ext>
            </a:extLst>
          </p:cNvPr>
          <p:cNvSpPr>
            <a:spLocks noChangeArrowheads="1"/>
          </p:cNvSpPr>
          <p:nvPr/>
        </p:nvSpPr>
        <p:spPr bwMode="auto">
          <a:xfrm>
            <a:off x="4205514" y="2397313"/>
            <a:ext cx="4008603" cy="98306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BIC/FTC/TAF</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pt-BR"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(N = 86)</a:t>
            </a:r>
          </a:p>
        </p:txBody>
      </p:sp>
      <p:sp>
        <p:nvSpPr>
          <p:cNvPr id="6" name="Line 54">
            <a:extLst>
              <a:ext uri="{FF2B5EF4-FFF2-40B4-BE49-F238E27FC236}">
                <a16:creationId xmlns:a16="http://schemas.microsoft.com/office/drawing/2014/main" id="{32788406-DB09-44FB-8324-276ED4844B0E}"/>
              </a:ext>
            </a:extLst>
          </p:cNvPr>
          <p:cNvSpPr>
            <a:spLocks noChangeShapeType="1"/>
          </p:cNvSpPr>
          <p:nvPr/>
        </p:nvSpPr>
        <p:spPr bwMode="auto">
          <a:xfrm flipV="1">
            <a:off x="3275763" y="2888845"/>
            <a:ext cx="643094" cy="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 name="TextBox 12">
            <a:extLst>
              <a:ext uri="{FF2B5EF4-FFF2-40B4-BE49-F238E27FC236}">
                <a16:creationId xmlns:a16="http://schemas.microsoft.com/office/drawing/2014/main" id="{4A03C179-C793-4942-81FC-E3FF36130904}"/>
              </a:ext>
            </a:extLst>
          </p:cNvPr>
          <p:cNvSpPr txBox="1">
            <a:spLocks noChangeArrowheads="1"/>
          </p:cNvSpPr>
          <p:nvPr/>
        </p:nvSpPr>
        <p:spPr bwMode="auto">
          <a:xfrm>
            <a:off x="7317688" y="1837509"/>
            <a:ext cx="172878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Wk 96</a:t>
            </a:r>
          </a:p>
        </p:txBody>
      </p:sp>
      <p:cxnSp>
        <p:nvCxnSpPr>
          <p:cNvPr id="8" name="Straight Arrow Connector 7">
            <a:extLst>
              <a:ext uri="{FF2B5EF4-FFF2-40B4-BE49-F238E27FC236}">
                <a16:creationId xmlns:a16="http://schemas.microsoft.com/office/drawing/2014/main" id="{6C869683-FE58-42AC-AEA5-75B538B63B8D}"/>
              </a:ext>
            </a:extLst>
          </p:cNvPr>
          <p:cNvCxnSpPr/>
          <p:nvPr/>
        </p:nvCxnSpPr>
        <p:spPr>
          <a:xfrm>
            <a:off x="8181288" y="2191844"/>
            <a:ext cx="0" cy="176213"/>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6876AD07-422F-4C27-A0C3-7395F3859FC9}"/>
              </a:ext>
            </a:extLst>
          </p:cNvPr>
          <p:cNvSpPr txBox="1">
            <a:spLocks/>
          </p:cNvSpPr>
          <p:nvPr/>
        </p:nvSpPr>
        <p:spPr bwMode="auto">
          <a:xfrm>
            <a:off x="604674" y="3645827"/>
            <a:ext cx="10877529" cy="2754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kern="0" dirty="0"/>
              <a:t>Primary endpoint: HIV-1 RNA &lt;50 copies/mL at Wk 24 by FDA Snapshot</a:t>
            </a:r>
          </a:p>
          <a:p>
            <a:r>
              <a:rPr lang="en-US" sz="2400" kern="0" dirty="0"/>
              <a:t>Secondary endpoints: HIV-1 RNA &lt;50 copies/mL at Wk 48, 72, 96; safety, tolerability</a:t>
            </a:r>
          </a:p>
          <a:p>
            <a:r>
              <a:rPr lang="en-US" sz="2400" kern="0" dirty="0"/>
              <a:t>Baseline characteristics: median age 69 yr, 87% men, 99% White, median eGFR </a:t>
            </a:r>
            <a:br>
              <a:rPr lang="en-US" sz="2400" kern="0" dirty="0"/>
            </a:br>
            <a:r>
              <a:rPr lang="en-US" sz="2400" kern="0" dirty="0"/>
              <a:t>76 mL/min, 92% receiving EVG/COBI/FTC/TAF</a:t>
            </a:r>
          </a:p>
          <a:p>
            <a:pPr lvl="1"/>
            <a:r>
              <a:rPr lang="en-US" sz="2200" kern="0" dirty="0"/>
              <a:t>Medications for comorbidities: CV (64%), GI (63%), CNS (44%), musculoskeletal (23%) </a:t>
            </a:r>
          </a:p>
        </p:txBody>
      </p:sp>
      <p:sp>
        <p:nvSpPr>
          <p:cNvPr id="10" name="Text Box 11">
            <a:extLst>
              <a:ext uri="{FF2B5EF4-FFF2-40B4-BE49-F238E27FC236}">
                <a16:creationId xmlns:a16="http://schemas.microsoft.com/office/drawing/2014/main" id="{5E69528B-75FC-4C3C-A44E-DFF002F81D03}"/>
              </a:ext>
            </a:extLst>
          </p:cNvPr>
          <p:cNvSpPr txBox="1">
            <a:spLocks noChangeArrowheads="1"/>
          </p:cNvSpPr>
          <p:nvPr/>
        </p:nvSpPr>
        <p:spPr bwMode="auto">
          <a:xfrm>
            <a:off x="404179" y="6375580"/>
            <a:ext cx="80105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Maggiolo. IAS 2021. Abstr 784.</a:t>
            </a:r>
          </a:p>
        </p:txBody>
      </p:sp>
      <p:grpSp>
        <p:nvGrpSpPr>
          <p:cNvPr id="11" name="Group 7">
            <a:extLst>
              <a:ext uri="{FF2B5EF4-FFF2-40B4-BE49-F238E27FC236}">
                <a16:creationId xmlns:a16="http://schemas.microsoft.com/office/drawing/2014/main" id="{30A70770-3E7F-4103-8708-4E7DBC0EF5B6}"/>
              </a:ext>
            </a:extLst>
          </p:cNvPr>
          <p:cNvGrpSpPr>
            <a:grpSpLocks/>
          </p:cNvGrpSpPr>
          <p:nvPr/>
        </p:nvGrpSpPr>
        <p:grpSpPr bwMode="auto">
          <a:xfrm>
            <a:off x="9389569" y="6216652"/>
            <a:ext cx="2488502" cy="447822"/>
            <a:chOff x="9527309" y="3551529"/>
            <a:chExt cx="2488502" cy="448324"/>
          </a:xfrm>
        </p:grpSpPr>
        <p:pic>
          <p:nvPicPr>
            <p:cNvPr id="12" name="Picture 11">
              <a:extLst>
                <a:ext uri="{FF2B5EF4-FFF2-40B4-BE49-F238E27FC236}">
                  <a16:creationId xmlns:a16="http://schemas.microsoft.com/office/drawing/2014/main" id="{3ACFDF46-ABAF-4C53-B850-AEAA05DA97D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13" name="Rectangle 8">
              <a:extLst>
                <a:ext uri="{FF2B5EF4-FFF2-40B4-BE49-F238E27FC236}">
                  <a16:creationId xmlns:a16="http://schemas.microsoft.com/office/drawing/2014/main" id="{93EBAEEA-F613-4C38-9614-77FAF86FC5D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2188119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FCD10-7CB8-45E6-8130-3432104B813E}"/>
              </a:ext>
            </a:extLst>
          </p:cNvPr>
          <p:cNvSpPr>
            <a:spLocks noGrp="1"/>
          </p:cNvSpPr>
          <p:nvPr>
            <p:ph type="title"/>
          </p:nvPr>
        </p:nvSpPr>
        <p:spPr/>
        <p:txBody>
          <a:bodyPr/>
          <a:lstStyle/>
          <a:p>
            <a:r>
              <a:rPr lang="en-US" b="1" dirty="0"/>
              <a:t>Switch to BIC/FTC/TAF in Adults ≥65 years: Wk 96 Weight and Lipid Changes</a:t>
            </a:r>
            <a:endParaRPr lang="en-US" dirty="0"/>
          </a:p>
        </p:txBody>
      </p:sp>
      <p:sp>
        <p:nvSpPr>
          <p:cNvPr id="8" name="Content Placeholder 2">
            <a:extLst>
              <a:ext uri="{FF2B5EF4-FFF2-40B4-BE49-F238E27FC236}">
                <a16:creationId xmlns:a16="http://schemas.microsoft.com/office/drawing/2014/main" id="{5616D5B2-3C9B-4B79-9E53-536D756EC057}"/>
              </a:ext>
            </a:extLst>
          </p:cNvPr>
          <p:cNvSpPr txBox="1">
            <a:spLocks/>
          </p:cNvSpPr>
          <p:nvPr/>
        </p:nvSpPr>
        <p:spPr bwMode="auto">
          <a:xfrm>
            <a:off x="6223256" y="4637142"/>
            <a:ext cx="5654815" cy="1287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Participants on lipid-modifying medication</a:t>
            </a:r>
          </a:p>
          <a:p>
            <a:pPr lvl="1" indent="-342900">
              <a:buClr>
                <a:srgbClr val="000000"/>
              </a:buClr>
              <a:buFont typeface="Calibri" panose="020F0502020204030204" pitchFamily="34" charset="0"/>
              <a:buChar char="‒"/>
            </a:pPr>
            <a:r>
              <a:rPr lang="en-US" sz="1800" kern="0" dirty="0">
                <a:solidFill>
                  <a:srgbClr val="000000"/>
                </a:solidFill>
                <a:cs typeface="+mn-cs"/>
              </a:rPr>
              <a:t>At baseline: 42%</a:t>
            </a:r>
          </a:p>
          <a:p>
            <a:pPr lvl="1" indent="-342900">
              <a:buClr>
                <a:srgbClr val="000000"/>
              </a:buClr>
              <a:buFont typeface="Calibri" panose="020F0502020204030204" pitchFamily="34" charset="0"/>
              <a:buChar char="‒"/>
            </a:pPr>
            <a:r>
              <a:rPr lang="en-US" sz="1800" kern="0" dirty="0">
                <a:solidFill>
                  <a:srgbClr val="000000"/>
                </a:solidFill>
                <a:cs typeface="+mn-cs"/>
              </a:rPr>
              <a:t>Initiated during study: 7%</a:t>
            </a:r>
            <a:endParaRPr kumimoji="0" lang="en-US" sz="1800" b="0" i="0" u="none" strike="noStrike" kern="0" cap="none" spc="0" normalizeH="0" baseline="0" noProof="0" dirty="0">
              <a:ln>
                <a:noFill/>
              </a:ln>
              <a:solidFill>
                <a:srgbClr val="000000"/>
              </a:solidFill>
              <a:effectLst/>
              <a:uLnTx/>
              <a:uFillTx/>
              <a:cs typeface="+mn-cs"/>
            </a:endParaRPr>
          </a:p>
        </p:txBody>
      </p:sp>
      <p:sp>
        <p:nvSpPr>
          <p:cNvPr id="10" name="TextBox 9">
            <a:extLst>
              <a:ext uri="{FF2B5EF4-FFF2-40B4-BE49-F238E27FC236}">
                <a16:creationId xmlns:a16="http://schemas.microsoft.com/office/drawing/2014/main" id="{C64EC462-C8B1-47B7-BB3B-2FC60D1E5156}"/>
              </a:ext>
            </a:extLst>
          </p:cNvPr>
          <p:cNvSpPr txBox="1"/>
          <p:nvPr/>
        </p:nvSpPr>
        <p:spPr bwMode="auto">
          <a:xfrm>
            <a:off x="7183030" y="1498775"/>
            <a:ext cx="4247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Changes in Fasting Lipids at </a:t>
            </a:r>
            <a:r>
              <a:rPr lang="en-US" b="1" dirty="0" err="1">
                <a:solidFill>
                  <a:schemeClr val="bg1"/>
                </a:solidFill>
                <a:latin typeface="Calibri" panose="020F0502020204030204" pitchFamily="34" charset="0"/>
              </a:rPr>
              <a:t>Wk</a:t>
            </a:r>
            <a:r>
              <a:rPr lang="en-US" b="1" dirty="0">
                <a:solidFill>
                  <a:schemeClr val="bg1"/>
                </a:solidFill>
                <a:latin typeface="Calibri" panose="020F0502020204030204" pitchFamily="34" charset="0"/>
              </a:rPr>
              <a:t> 96 (N = 56)</a:t>
            </a:r>
          </a:p>
        </p:txBody>
      </p:sp>
      <p:sp>
        <p:nvSpPr>
          <p:cNvPr id="11" name="Text Box 11">
            <a:extLst>
              <a:ext uri="{FF2B5EF4-FFF2-40B4-BE49-F238E27FC236}">
                <a16:creationId xmlns:a16="http://schemas.microsoft.com/office/drawing/2014/main" id="{2F0773AC-4B46-4EB5-BE6C-94E8E7F492EE}"/>
              </a:ext>
            </a:extLst>
          </p:cNvPr>
          <p:cNvSpPr txBox="1">
            <a:spLocks noChangeArrowheads="1"/>
          </p:cNvSpPr>
          <p:nvPr/>
        </p:nvSpPr>
        <p:spPr bwMode="auto">
          <a:xfrm>
            <a:off x="394019" y="6375580"/>
            <a:ext cx="80105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Maggiolo. IAS 2021. Abstr 784.</a:t>
            </a:r>
          </a:p>
        </p:txBody>
      </p:sp>
      <p:grpSp>
        <p:nvGrpSpPr>
          <p:cNvPr id="12" name="Group 7">
            <a:extLst>
              <a:ext uri="{FF2B5EF4-FFF2-40B4-BE49-F238E27FC236}">
                <a16:creationId xmlns:a16="http://schemas.microsoft.com/office/drawing/2014/main" id="{9DD9C9FF-CF62-4155-A30E-18E972E6DCCA}"/>
              </a:ext>
            </a:extLst>
          </p:cNvPr>
          <p:cNvGrpSpPr>
            <a:grpSpLocks/>
          </p:cNvGrpSpPr>
          <p:nvPr/>
        </p:nvGrpSpPr>
        <p:grpSpPr bwMode="auto">
          <a:xfrm>
            <a:off x="9389569" y="6216652"/>
            <a:ext cx="2488502" cy="447822"/>
            <a:chOff x="9527309" y="3551529"/>
            <a:chExt cx="2488502" cy="448324"/>
          </a:xfrm>
        </p:grpSpPr>
        <p:pic>
          <p:nvPicPr>
            <p:cNvPr id="13" name="Picture 12">
              <a:extLst>
                <a:ext uri="{FF2B5EF4-FFF2-40B4-BE49-F238E27FC236}">
                  <a16:creationId xmlns:a16="http://schemas.microsoft.com/office/drawing/2014/main" id="{4A4E7F66-1099-4972-A37C-DB3906E96E2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EE3D1B12-410F-4DB2-A9ED-D56FF2B3EAD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4" name="TextBox 3">
            <a:extLst>
              <a:ext uri="{FF2B5EF4-FFF2-40B4-BE49-F238E27FC236}">
                <a16:creationId xmlns:a16="http://schemas.microsoft.com/office/drawing/2014/main" id="{A90EFEE6-3ABD-4E16-A466-F7BBFE798246}"/>
              </a:ext>
            </a:extLst>
          </p:cNvPr>
          <p:cNvSpPr txBox="1"/>
          <p:nvPr/>
        </p:nvSpPr>
        <p:spPr bwMode="auto">
          <a:xfrm rot="16200000">
            <a:off x="4856703" y="2990067"/>
            <a:ext cx="23965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Median Change from Baseline, mg/dL</a:t>
            </a:r>
          </a:p>
        </p:txBody>
      </p:sp>
      <p:cxnSp>
        <p:nvCxnSpPr>
          <p:cNvPr id="16" name="Straight Connector 15">
            <a:extLst>
              <a:ext uri="{FF2B5EF4-FFF2-40B4-BE49-F238E27FC236}">
                <a16:creationId xmlns:a16="http://schemas.microsoft.com/office/drawing/2014/main" id="{4A74A604-5B64-4A28-8C89-628F60B01654}"/>
              </a:ext>
            </a:extLst>
          </p:cNvPr>
          <p:cNvCxnSpPr/>
          <p:nvPr/>
        </p:nvCxnSpPr>
        <p:spPr bwMode="auto">
          <a:xfrm>
            <a:off x="6558334" y="2559617"/>
            <a:ext cx="0" cy="1633506"/>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9B224777-4F66-4F0F-BE6E-826EECC2EF22}"/>
              </a:ext>
            </a:extLst>
          </p:cNvPr>
          <p:cNvCxnSpPr>
            <a:cxnSpLocks/>
          </p:cNvCxnSpPr>
          <p:nvPr/>
        </p:nvCxnSpPr>
        <p:spPr bwMode="auto">
          <a:xfrm>
            <a:off x="6488694" y="2558102"/>
            <a:ext cx="77211"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AE7F1980-9870-425F-857B-12600D3CE324}"/>
              </a:ext>
            </a:extLst>
          </p:cNvPr>
          <p:cNvCxnSpPr>
            <a:cxnSpLocks/>
          </p:cNvCxnSpPr>
          <p:nvPr/>
        </p:nvCxnSpPr>
        <p:spPr bwMode="auto">
          <a:xfrm>
            <a:off x="6488694" y="2830353"/>
            <a:ext cx="77211"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D4C3F334-7AF3-495A-8452-5BCB6128B833}"/>
              </a:ext>
            </a:extLst>
          </p:cNvPr>
          <p:cNvCxnSpPr>
            <a:cxnSpLocks/>
          </p:cNvCxnSpPr>
          <p:nvPr/>
        </p:nvCxnSpPr>
        <p:spPr bwMode="auto">
          <a:xfrm>
            <a:off x="6488694" y="3102604"/>
            <a:ext cx="77211"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6A8FD156-EBC3-424E-A693-D05B21BA1A33}"/>
              </a:ext>
            </a:extLst>
          </p:cNvPr>
          <p:cNvCxnSpPr>
            <a:cxnSpLocks/>
          </p:cNvCxnSpPr>
          <p:nvPr/>
        </p:nvCxnSpPr>
        <p:spPr bwMode="auto">
          <a:xfrm>
            <a:off x="6488694" y="3374855"/>
            <a:ext cx="77211"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E72D205-61B2-4F9E-BCD3-1A596E50BD4E}"/>
              </a:ext>
            </a:extLst>
          </p:cNvPr>
          <p:cNvCxnSpPr>
            <a:cxnSpLocks/>
          </p:cNvCxnSpPr>
          <p:nvPr/>
        </p:nvCxnSpPr>
        <p:spPr bwMode="auto">
          <a:xfrm>
            <a:off x="6488694" y="3647106"/>
            <a:ext cx="77211"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E599FF8C-60DD-4A31-B8CB-3DD0DA377A69}"/>
              </a:ext>
            </a:extLst>
          </p:cNvPr>
          <p:cNvCxnSpPr>
            <a:cxnSpLocks/>
          </p:cNvCxnSpPr>
          <p:nvPr/>
        </p:nvCxnSpPr>
        <p:spPr bwMode="auto">
          <a:xfrm>
            <a:off x="6488694" y="3919357"/>
            <a:ext cx="77211"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C035A152-266E-4B06-98E9-F9292C281258}"/>
              </a:ext>
            </a:extLst>
          </p:cNvPr>
          <p:cNvCxnSpPr>
            <a:cxnSpLocks/>
          </p:cNvCxnSpPr>
          <p:nvPr/>
        </p:nvCxnSpPr>
        <p:spPr bwMode="auto">
          <a:xfrm>
            <a:off x="6488694" y="4191607"/>
            <a:ext cx="77211" cy="0"/>
          </a:xfrm>
          <a:prstGeom prst="line">
            <a:avLst/>
          </a:prstGeom>
          <a:noFill/>
          <a:ln w="28575" cap="flat" cmpd="sng" algn="ctr">
            <a:solidFill>
              <a:schemeClr val="bg1"/>
            </a:solidFill>
            <a:prstDash val="solid"/>
            <a:round/>
            <a:headEnd type="none" w="med" len="med"/>
            <a:tailEnd type="none" w="med" len="med"/>
          </a:ln>
          <a:effectLst/>
        </p:spPr>
      </p:cxnSp>
      <p:sp>
        <p:nvSpPr>
          <p:cNvPr id="29" name="TextBox 28">
            <a:extLst>
              <a:ext uri="{FF2B5EF4-FFF2-40B4-BE49-F238E27FC236}">
                <a16:creationId xmlns:a16="http://schemas.microsoft.com/office/drawing/2014/main" id="{AF73D84D-90D5-462B-BE84-362D11D24863}"/>
              </a:ext>
            </a:extLst>
          </p:cNvPr>
          <p:cNvSpPr txBox="1"/>
          <p:nvPr/>
        </p:nvSpPr>
        <p:spPr bwMode="auto">
          <a:xfrm>
            <a:off x="6188941" y="4049301"/>
            <a:ext cx="408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-25</a:t>
            </a:r>
          </a:p>
        </p:txBody>
      </p:sp>
      <p:sp>
        <p:nvSpPr>
          <p:cNvPr id="30" name="TextBox 29">
            <a:extLst>
              <a:ext uri="{FF2B5EF4-FFF2-40B4-BE49-F238E27FC236}">
                <a16:creationId xmlns:a16="http://schemas.microsoft.com/office/drawing/2014/main" id="{F8AA4B11-381E-431B-9721-CC2DEADC6583}"/>
              </a:ext>
            </a:extLst>
          </p:cNvPr>
          <p:cNvSpPr txBox="1"/>
          <p:nvPr/>
        </p:nvSpPr>
        <p:spPr bwMode="auto">
          <a:xfrm>
            <a:off x="6188941" y="3787395"/>
            <a:ext cx="408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31" name="TextBox 30">
            <a:extLst>
              <a:ext uri="{FF2B5EF4-FFF2-40B4-BE49-F238E27FC236}">
                <a16:creationId xmlns:a16="http://schemas.microsoft.com/office/drawing/2014/main" id="{27AE30A1-F8D3-44FF-B22E-0E6248519BAD}"/>
              </a:ext>
            </a:extLst>
          </p:cNvPr>
          <p:cNvSpPr txBox="1"/>
          <p:nvPr/>
        </p:nvSpPr>
        <p:spPr bwMode="auto">
          <a:xfrm>
            <a:off x="6267664" y="3507322"/>
            <a:ext cx="3557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a:t>
            </a:r>
          </a:p>
        </p:txBody>
      </p:sp>
      <p:sp>
        <p:nvSpPr>
          <p:cNvPr id="32" name="TextBox 31">
            <a:extLst>
              <a:ext uri="{FF2B5EF4-FFF2-40B4-BE49-F238E27FC236}">
                <a16:creationId xmlns:a16="http://schemas.microsoft.com/office/drawing/2014/main" id="{269208E0-FAD3-46E0-AA57-4D6127BCEBFC}"/>
              </a:ext>
            </a:extLst>
          </p:cNvPr>
          <p:cNvSpPr txBox="1"/>
          <p:nvPr/>
        </p:nvSpPr>
        <p:spPr bwMode="auto">
          <a:xfrm>
            <a:off x="6310053" y="3227249"/>
            <a:ext cx="3557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a:t>
            </a:r>
          </a:p>
        </p:txBody>
      </p:sp>
      <p:sp>
        <p:nvSpPr>
          <p:cNvPr id="33" name="TextBox 32">
            <a:extLst>
              <a:ext uri="{FF2B5EF4-FFF2-40B4-BE49-F238E27FC236}">
                <a16:creationId xmlns:a16="http://schemas.microsoft.com/office/drawing/2014/main" id="{213FB3C4-0C1D-4076-A60D-3C86F87AD8BD}"/>
              </a:ext>
            </a:extLst>
          </p:cNvPr>
          <p:cNvSpPr txBox="1"/>
          <p:nvPr/>
        </p:nvSpPr>
        <p:spPr bwMode="auto">
          <a:xfrm>
            <a:off x="6237385" y="2954745"/>
            <a:ext cx="3557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34" name="TextBox 33">
            <a:extLst>
              <a:ext uri="{FF2B5EF4-FFF2-40B4-BE49-F238E27FC236}">
                <a16:creationId xmlns:a16="http://schemas.microsoft.com/office/drawing/2014/main" id="{4CBF3B64-AEE1-497A-9A00-0F77A19A06D5}"/>
              </a:ext>
            </a:extLst>
          </p:cNvPr>
          <p:cNvSpPr txBox="1"/>
          <p:nvPr/>
        </p:nvSpPr>
        <p:spPr bwMode="auto">
          <a:xfrm>
            <a:off x="6237385" y="2677700"/>
            <a:ext cx="3557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25</a:t>
            </a:r>
          </a:p>
        </p:txBody>
      </p:sp>
      <p:sp>
        <p:nvSpPr>
          <p:cNvPr id="35" name="TextBox 34">
            <a:extLst>
              <a:ext uri="{FF2B5EF4-FFF2-40B4-BE49-F238E27FC236}">
                <a16:creationId xmlns:a16="http://schemas.microsoft.com/office/drawing/2014/main" id="{8124F13A-1065-4CFE-8B15-7838856C0445}"/>
              </a:ext>
            </a:extLst>
          </p:cNvPr>
          <p:cNvSpPr txBox="1"/>
          <p:nvPr/>
        </p:nvSpPr>
        <p:spPr bwMode="auto">
          <a:xfrm>
            <a:off x="6237385" y="2414280"/>
            <a:ext cx="3557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35</a:t>
            </a:r>
          </a:p>
        </p:txBody>
      </p:sp>
      <p:sp>
        <p:nvSpPr>
          <p:cNvPr id="36" name="TextBox 35">
            <a:extLst>
              <a:ext uri="{FF2B5EF4-FFF2-40B4-BE49-F238E27FC236}">
                <a16:creationId xmlns:a16="http://schemas.microsoft.com/office/drawing/2014/main" id="{0EFCEE1C-46A0-481A-A377-C2AA8E7EA5FE}"/>
              </a:ext>
            </a:extLst>
          </p:cNvPr>
          <p:cNvSpPr txBox="1"/>
          <p:nvPr/>
        </p:nvSpPr>
        <p:spPr bwMode="auto">
          <a:xfrm>
            <a:off x="6782393" y="3906994"/>
            <a:ext cx="408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37" name="TextBox 36">
            <a:extLst>
              <a:ext uri="{FF2B5EF4-FFF2-40B4-BE49-F238E27FC236}">
                <a16:creationId xmlns:a16="http://schemas.microsoft.com/office/drawing/2014/main" id="{9B1A392D-BAEF-4C01-9337-630701508FAF}"/>
              </a:ext>
            </a:extLst>
          </p:cNvPr>
          <p:cNvSpPr txBox="1"/>
          <p:nvPr/>
        </p:nvSpPr>
        <p:spPr bwMode="auto">
          <a:xfrm>
            <a:off x="7666515" y="3794965"/>
            <a:ext cx="408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38" name="Rectangle 37">
            <a:extLst>
              <a:ext uri="{FF2B5EF4-FFF2-40B4-BE49-F238E27FC236}">
                <a16:creationId xmlns:a16="http://schemas.microsoft.com/office/drawing/2014/main" id="{154A0E78-27F6-4433-958B-F72930BC65CB}"/>
              </a:ext>
            </a:extLst>
          </p:cNvPr>
          <p:cNvSpPr/>
          <p:nvPr/>
        </p:nvSpPr>
        <p:spPr bwMode="auto">
          <a:xfrm>
            <a:off x="6847490" y="3514892"/>
            <a:ext cx="286129" cy="4148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4833687D-E9C6-4C2F-B5FA-01E53612A8C5}"/>
              </a:ext>
            </a:extLst>
          </p:cNvPr>
          <p:cNvSpPr/>
          <p:nvPr/>
        </p:nvSpPr>
        <p:spPr bwMode="auto">
          <a:xfrm>
            <a:off x="7713445" y="3514892"/>
            <a:ext cx="286129" cy="27401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Freeform: Shape 41">
            <a:extLst>
              <a:ext uri="{FF2B5EF4-FFF2-40B4-BE49-F238E27FC236}">
                <a16:creationId xmlns:a16="http://schemas.microsoft.com/office/drawing/2014/main" id="{92C20152-A3DF-45E8-8D6A-5FB9D8AAA62C}"/>
              </a:ext>
            </a:extLst>
          </p:cNvPr>
          <p:cNvSpPr/>
          <p:nvPr/>
        </p:nvSpPr>
        <p:spPr bwMode="auto">
          <a:xfrm>
            <a:off x="8591511" y="3514892"/>
            <a:ext cx="286129" cy="29066"/>
          </a:xfrm>
          <a:custGeom>
            <a:avLst/>
            <a:gdLst>
              <a:gd name="connsiteX0" fmla="*/ 0 w 286129"/>
              <a:gd name="connsiteY0" fmla="*/ 0 h 29066"/>
              <a:gd name="connsiteX1" fmla="*/ 286129 w 286129"/>
              <a:gd name="connsiteY1" fmla="*/ 0 h 29066"/>
              <a:gd name="connsiteX2" fmla="*/ 286129 w 286129"/>
              <a:gd name="connsiteY2" fmla="*/ 29066 h 29066"/>
              <a:gd name="connsiteX3" fmla="*/ 0 w 286129"/>
              <a:gd name="connsiteY3" fmla="*/ 29066 h 29066"/>
              <a:gd name="connsiteX4" fmla="*/ 0 w 286129"/>
              <a:gd name="connsiteY4" fmla="*/ 0 h 29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129" h="29066">
                <a:moveTo>
                  <a:pt x="0" y="0"/>
                </a:moveTo>
                <a:lnTo>
                  <a:pt x="286129" y="0"/>
                </a:lnTo>
                <a:lnTo>
                  <a:pt x="286129" y="29066"/>
                </a:lnTo>
                <a:lnTo>
                  <a:pt x="0" y="29066"/>
                </a:lnTo>
                <a:lnTo>
                  <a:pt x="0"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3E4CD122-C7EF-48D2-BA3F-896CBD6C4162}"/>
              </a:ext>
            </a:extLst>
          </p:cNvPr>
          <p:cNvSpPr/>
          <p:nvPr/>
        </p:nvSpPr>
        <p:spPr bwMode="auto">
          <a:xfrm>
            <a:off x="9460494" y="3514892"/>
            <a:ext cx="286129" cy="5162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7" name="Straight Connector 26">
            <a:extLst>
              <a:ext uri="{FF2B5EF4-FFF2-40B4-BE49-F238E27FC236}">
                <a16:creationId xmlns:a16="http://schemas.microsoft.com/office/drawing/2014/main" id="{24AB54D9-C751-4434-8320-C9E9AEA90B12}"/>
              </a:ext>
            </a:extLst>
          </p:cNvPr>
          <p:cNvCxnSpPr>
            <a:cxnSpLocks/>
          </p:cNvCxnSpPr>
          <p:nvPr/>
        </p:nvCxnSpPr>
        <p:spPr bwMode="auto">
          <a:xfrm>
            <a:off x="6556820" y="3514892"/>
            <a:ext cx="3485015" cy="0"/>
          </a:xfrm>
          <a:prstGeom prst="line">
            <a:avLst/>
          </a:prstGeom>
          <a:noFill/>
          <a:ln w="28575" cap="flat" cmpd="sng" algn="ctr">
            <a:solidFill>
              <a:schemeClr val="bg1"/>
            </a:solidFill>
            <a:prstDash val="solid"/>
            <a:round/>
            <a:headEnd type="none" w="med" len="med"/>
            <a:tailEnd type="none" w="med" len="med"/>
          </a:ln>
          <a:effectLst/>
        </p:spPr>
      </p:cxnSp>
      <p:sp>
        <p:nvSpPr>
          <p:cNvPr id="46" name="TextBox 45">
            <a:extLst>
              <a:ext uri="{FF2B5EF4-FFF2-40B4-BE49-F238E27FC236}">
                <a16:creationId xmlns:a16="http://schemas.microsoft.com/office/drawing/2014/main" id="{22C867CF-A7E9-41EF-B99F-C68CE4133A45}"/>
              </a:ext>
            </a:extLst>
          </p:cNvPr>
          <p:cNvSpPr txBox="1"/>
          <p:nvPr/>
        </p:nvSpPr>
        <p:spPr bwMode="auto">
          <a:xfrm>
            <a:off x="8585457" y="3519434"/>
            <a:ext cx="408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47" name="TextBox 46">
            <a:extLst>
              <a:ext uri="{FF2B5EF4-FFF2-40B4-BE49-F238E27FC236}">
                <a16:creationId xmlns:a16="http://schemas.microsoft.com/office/drawing/2014/main" id="{B3326722-81A0-470A-8A8B-1D373FCF1561}"/>
              </a:ext>
            </a:extLst>
          </p:cNvPr>
          <p:cNvSpPr txBox="1"/>
          <p:nvPr/>
        </p:nvSpPr>
        <p:spPr bwMode="auto">
          <a:xfrm>
            <a:off x="9398426" y="4000857"/>
            <a:ext cx="408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a:t>
            </a:r>
          </a:p>
        </p:txBody>
      </p:sp>
      <p:cxnSp>
        <p:nvCxnSpPr>
          <p:cNvPr id="49" name="Straight Connector 48">
            <a:extLst>
              <a:ext uri="{FF2B5EF4-FFF2-40B4-BE49-F238E27FC236}">
                <a16:creationId xmlns:a16="http://schemas.microsoft.com/office/drawing/2014/main" id="{58A9498B-B2A0-4ABC-8F89-51E848F1791F}"/>
              </a:ext>
            </a:extLst>
          </p:cNvPr>
          <p:cNvCxnSpPr>
            <a:cxnSpLocks/>
          </p:cNvCxnSpPr>
          <p:nvPr/>
        </p:nvCxnSpPr>
        <p:spPr bwMode="auto">
          <a:xfrm>
            <a:off x="10515688" y="2744313"/>
            <a:ext cx="0" cy="1638048"/>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352F5062-DAEC-4349-A595-3DDC99A9C38C}"/>
              </a:ext>
            </a:extLst>
          </p:cNvPr>
          <p:cNvCxnSpPr/>
          <p:nvPr/>
        </p:nvCxnSpPr>
        <p:spPr bwMode="auto">
          <a:xfrm>
            <a:off x="10450590" y="2750369"/>
            <a:ext cx="78723"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7DA3646A-8A79-4512-A3BB-E08B0CE7FBA7}"/>
              </a:ext>
            </a:extLst>
          </p:cNvPr>
          <p:cNvCxnSpPr/>
          <p:nvPr/>
        </p:nvCxnSpPr>
        <p:spPr bwMode="auto">
          <a:xfrm>
            <a:off x="10450590" y="3293862"/>
            <a:ext cx="78723"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CDABAFD7-4CE3-4282-825F-6FE143B1A276}"/>
              </a:ext>
            </a:extLst>
          </p:cNvPr>
          <p:cNvCxnSpPr/>
          <p:nvPr/>
        </p:nvCxnSpPr>
        <p:spPr bwMode="auto">
          <a:xfrm>
            <a:off x="10450590" y="4380848"/>
            <a:ext cx="78723" cy="0"/>
          </a:xfrm>
          <a:prstGeom prst="line">
            <a:avLst/>
          </a:prstGeom>
          <a:noFill/>
          <a:ln w="28575" cap="flat" cmpd="sng" algn="ctr">
            <a:solidFill>
              <a:schemeClr val="bg1"/>
            </a:solidFill>
            <a:prstDash val="solid"/>
            <a:round/>
            <a:headEnd type="none" w="med" len="med"/>
            <a:tailEnd type="none" w="med" len="med"/>
          </a:ln>
          <a:effectLst/>
        </p:spPr>
      </p:cxnSp>
      <p:sp>
        <p:nvSpPr>
          <p:cNvPr id="57" name="TextBox 56">
            <a:extLst>
              <a:ext uri="{FF2B5EF4-FFF2-40B4-BE49-F238E27FC236}">
                <a16:creationId xmlns:a16="http://schemas.microsoft.com/office/drawing/2014/main" id="{60AA1AF1-1C43-4AE1-8CF2-E6B3F3694B00}"/>
              </a:ext>
            </a:extLst>
          </p:cNvPr>
          <p:cNvSpPr txBox="1"/>
          <p:nvPr/>
        </p:nvSpPr>
        <p:spPr bwMode="auto">
          <a:xfrm>
            <a:off x="10268921" y="3695048"/>
            <a:ext cx="3118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58" name="TextBox 57">
            <a:extLst>
              <a:ext uri="{FF2B5EF4-FFF2-40B4-BE49-F238E27FC236}">
                <a16:creationId xmlns:a16="http://schemas.microsoft.com/office/drawing/2014/main" id="{FC22D05A-012A-4D14-92E1-AD89310F0B2D}"/>
              </a:ext>
            </a:extLst>
          </p:cNvPr>
          <p:cNvSpPr txBox="1"/>
          <p:nvPr/>
        </p:nvSpPr>
        <p:spPr bwMode="auto">
          <a:xfrm>
            <a:off x="10153864" y="3150040"/>
            <a:ext cx="4072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0.5</a:t>
            </a:r>
          </a:p>
        </p:txBody>
      </p:sp>
      <p:sp>
        <p:nvSpPr>
          <p:cNvPr id="59" name="TextBox 58">
            <a:extLst>
              <a:ext uri="{FF2B5EF4-FFF2-40B4-BE49-F238E27FC236}">
                <a16:creationId xmlns:a16="http://schemas.microsoft.com/office/drawing/2014/main" id="{DC941DB8-F026-42AB-8A5B-1E582C120D4C}"/>
              </a:ext>
            </a:extLst>
          </p:cNvPr>
          <p:cNvSpPr txBox="1"/>
          <p:nvPr/>
        </p:nvSpPr>
        <p:spPr bwMode="auto">
          <a:xfrm>
            <a:off x="10103906" y="4243081"/>
            <a:ext cx="4556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-0.5</a:t>
            </a:r>
          </a:p>
        </p:txBody>
      </p:sp>
      <p:sp>
        <p:nvSpPr>
          <p:cNvPr id="60" name="TextBox 59">
            <a:extLst>
              <a:ext uri="{FF2B5EF4-FFF2-40B4-BE49-F238E27FC236}">
                <a16:creationId xmlns:a16="http://schemas.microsoft.com/office/drawing/2014/main" id="{C505B44A-F060-4E93-9883-F44E3DB7F655}"/>
              </a:ext>
            </a:extLst>
          </p:cNvPr>
          <p:cNvSpPr txBox="1"/>
          <p:nvPr/>
        </p:nvSpPr>
        <p:spPr bwMode="auto">
          <a:xfrm>
            <a:off x="10274977" y="2598977"/>
            <a:ext cx="2422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61" name="TextBox 60">
            <a:extLst>
              <a:ext uri="{FF2B5EF4-FFF2-40B4-BE49-F238E27FC236}">
                <a16:creationId xmlns:a16="http://schemas.microsoft.com/office/drawing/2014/main" id="{8680B036-6DDC-46A2-9ABA-64F5E0113CE0}"/>
              </a:ext>
            </a:extLst>
          </p:cNvPr>
          <p:cNvSpPr txBox="1"/>
          <p:nvPr/>
        </p:nvSpPr>
        <p:spPr bwMode="auto">
          <a:xfrm>
            <a:off x="10860861" y="4035676"/>
            <a:ext cx="4556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-0.2</a:t>
            </a:r>
          </a:p>
        </p:txBody>
      </p:sp>
      <p:sp>
        <p:nvSpPr>
          <p:cNvPr id="62" name="Rectangle 61">
            <a:extLst>
              <a:ext uri="{FF2B5EF4-FFF2-40B4-BE49-F238E27FC236}">
                <a16:creationId xmlns:a16="http://schemas.microsoft.com/office/drawing/2014/main" id="{576177AD-C7B7-4876-8DBD-0D108AE5CEB7}"/>
              </a:ext>
            </a:extLst>
          </p:cNvPr>
          <p:cNvSpPr/>
          <p:nvPr/>
        </p:nvSpPr>
        <p:spPr bwMode="auto">
          <a:xfrm>
            <a:off x="10910817" y="3840382"/>
            <a:ext cx="366366" cy="22557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4" name="Straight Connector 53">
            <a:extLst>
              <a:ext uri="{FF2B5EF4-FFF2-40B4-BE49-F238E27FC236}">
                <a16:creationId xmlns:a16="http://schemas.microsoft.com/office/drawing/2014/main" id="{C198928E-D705-4501-B1BE-D69E986FB60E}"/>
              </a:ext>
            </a:extLst>
          </p:cNvPr>
          <p:cNvCxnSpPr>
            <a:cxnSpLocks/>
          </p:cNvCxnSpPr>
          <p:nvPr/>
        </p:nvCxnSpPr>
        <p:spPr bwMode="auto">
          <a:xfrm>
            <a:off x="10450590" y="3837355"/>
            <a:ext cx="1223237" cy="0"/>
          </a:xfrm>
          <a:prstGeom prst="line">
            <a:avLst/>
          </a:prstGeom>
          <a:noFill/>
          <a:ln w="28575" cap="flat" cmpd="sng" algn="ctr">
            <a:solidFill>
              <a:schemeClr val="bg1"/>
            </a:solidFill>
            <a:prstDash val="solid"/>
            <a:round/>
            <a:headEnd type="none" w="med" len="med"/>
            <a:tailEnd type="none" w="med" len="med"/>
          </a:ln>
          <a:effectLst/>
        </p:spPr>
      </p:cxnSp>
      <p:sp>
        <p:nvSpPr>
          <p:cNvPr id="63" name="TextBox 62">
            <a:extLst>
              <a:ext uri="{FF2B5EF4-FFF2-40B4-BE49-F238E27FC236}">
                <a16:creationId xmlns:a16="http://schemas.microsoft.com/office/drawing/2014/main" id="{AD1FACAD-22F6-4880-89D8-31F00B078C24}"/>
              </a:ext>
            </a:extLst>
          </p:cNvPr>
          <p:cNvSpPr txBox="1"/>
          <p:nvPr/>
        </p:nvSpPr>
        <p:spPr bwMode="auto">
          <a:xfrm>
            <a:off x="5684885" y="4384755"/>
            <a:ext cx="59906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tabLst>
                <a:tab pos="1169988" algn="l"/>
                <a:tab pos="2028825" algn="l"/>
                <a:tab pos="2930525" algn="l"/>
                <a:tab pos="3776663" algn="l"/>
                <a:tab pos="5270500" algn="l"/>
              </a:tabLst>
            </a:pPr>
            <a:r>
              <a:rPr lang="en-US" sz="1200" b="0" dirty="0">
                <a:solidFill>
                  <a:schemeClr val="bg1"/>
                </a:solidFill>
                <a:latin typeface="Calibri" panose="020F0502020204030204" pitchFamily="34" charset="0"/>
              </a:rPr>
              <a:t>Baseline, mg/dL	191	117	51	131	3.9</a:t>
            </a:r>
          </a:p>
        </p:txBody>
      </p:sp>
      <p:sp>
        <p:nvSpPr>
          <p:cNvPr id="64" name="TextBox 63">
            <a:extLst>
              <a:ext uri="{FF2B5EF4-FFF2-40B4-BE49-F238E27FC236}">
                <a16:creationId xmlns:a16="http://schemas.microsoft.com/office/drawing/2014/main" id="{76082C74-D203-484D-8588-67DDB8819403}"/>
              </a:ext>
            </a:extLst>
          </p:cNvPr>
          <p:cNvSpPr txBox="1"/>
          <p:nvPr/>
        </p:nvSpPr>
        <p:spPr bwMode="auto">
          <a:xfrm>
            <a:off x="6531370" y="2105066"/>
            <a:ext cx="10772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Total Cholesterol</a:t>
            </a:r>
          </a:p>
        </p:txBody>
      </p:sp>
      <p:sp>
        <p:nvSpPr>
          <p:cNvPr id="65" name="TextBox 64">
            <a:extLst>
              <a:ext uri="{FF2B5EF4-FFF2-40B4-BE49-F238E27FC236}">
                <a16:creationId xmlns:a16="http://schemas.microsoft.com/office/drawing/2014/main" id="{1A2C93D0-3E7F-47BF-9ECB-3929ABE6E032}"/>
              </a:ext>
            </a:extLst>
          </p:cNvPr>
          <p:cNvSpPr txBox="1"/>
          <p:nvPr/>
        </p:nvSpPr>
        <p:spPr bwMode="auto">
          <a:xfrm>
            <a:off x="7356791" y="2112638"/>
            <a:ext cx="10772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LDL Cholesterol</a:t>
            </a:r>
          </a:p>
        </p:txBody>
      </p:sp>
      <p:sp>
        <p:nvSpPr>
          <p:cNvPr id="66" name="TextBox 65">
            <a:extLst>
              <a:ext uri="{FF2B5EF4-FFF2-40B4-BE49-F238E27FC236}">
                <a16:creationId xmlns:a16="http://schemas.microsoft.com/office/drawing/2014/main" id="{262ACB01-01DD-4B53-938D-EBEF898A839F}"/>
              </a:ext>
            </a:extLst>
          </p:cNvPr>
          <p:cNvSpPr txBox="1"/>
          <p:nvPr/>
        </p:nvSpPr>
        <p:spPr bwMode="auto">
          <a:xfrm>
            <a:off x="8235220" y="2127783"/>
            <a:ext cx="10772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HDL Cholesterol</a:t>
            </a:r>
          </a:p>
        </p:txBody>
      </p:sp>
      <p:sp>
        <p:nvSpPr>
          <p:cNvPr id="67" name="TextBox 66">
            <a:extLst>
              <a:ext uri="{FF2B5EF4-FFF2-40B4-BE49-F238E27FC236}">
                <a16:creationId xmlns:a16="http://schemas.microsoft.com/office/drawing/2014/main" id="{99F641AB-58C6-4BB3-90B5-F8AB5F810385}"/>
              </a:ext>
            </a:extLst>
          </p:cNvPr>
          <p:cNvSpPr txBox="1"/>
          <p:nvPr/>
        </p:nvSpPr>
        <p:spPr bwMode="auto">
          <a:xfrm>
            <a:off x="9108445" y="2148607"/>
            <a:ext cx="10772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Triglycerides</a:t>
            </a:r>
          </a:p>
        </p:txBody>
      </p:sp>
      <p:sp>
        <p:nvSpPr>
          <p:cNvPr id="68" name="TextBox 67">
            <a:extLst>
              <a:ext uri="{FF2B5EF4-FFF2-40B4-BE49-F238E27FC236}">
                <a16:creationId xmlns:a16="http://schemas.microsoft.com/office/drawing/2014/main" id="{2562C21C-F4D6-4ED4-8B6A-24C6287E2EF6}"/>
              </a:ext>
            </a:extLst>
          </p:cNvPr>
          <p:cNvSpPr txBox="1"/>
          <p:nvPr/>
        </p:nvSpPr>
        <p:spPr bwMode="auto">
          <a:xfrm>
            <a:off x="10164832" y="2169432"/>
            <a:ext cx="17322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Total Cholesterol: HDL</a:t>
            </a:r>
          </a:p>
        </p:txBody>
      </p:sp>
      <p:sp>
        <p:nvSpPr>
          <p:cNvPr id="71" name="TextBox 70">
            <a:extLst>
              <a:ext uri="{FF2B5EF4-FFF2-40B4-BE49-F238E27FC236}">
                <a16:creationId xmlns:a16="http://schemas.microsoft.com/office/drawing/2014/main" id="{FA869A1A-1239-47A5-8185-29038F540E46}"/>
              </a:ext>
            </a:extLst>
          </p:cNvPr>
          <p:cNvSpPr txBox="1"/>
          <p:nvPr/>
        </p:nvSpPr>
        <p:spPr bwMode="auto">
          <a:xfrm>
            <a:off x="1097848" y="1504190"/>
            <a:ext cx="46984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Median Weight Change from Baseline to Wk 69</a:t>
            </a:r>
          </a:p>
        </p:txBody>
      </p:sp>
      <p:sp>
        <p:nvSpPr>
          <p:cNvPr id="72" name="Content Placeholder 2">
            <a:extLst>
              <a:ext uri="{FF2B5EF4-FFF2-40B4-BE49-F238E27FC236}">
                <a16:creationId xmlns:a16="http://schemas.microsoft.com/office/drawing/2014/main" id="{A4E1A38B-91AD-4BED-BC3D-DFA543BA761C}"/>
              </a:ext>
            </a:extLst>
          </p:cNvPr>
          <p:cNvSpPr txBox="1">
            <a:spLocks/>
          </p:cNvSpPr>
          <p:nvPr/>
        </p:nvSpPr>
        <p:spPr bwMode="auto">
          <a:xfrm>
            <a:off x="636358" y="4637142"/>
            <a:ext cx="5362867" cy="649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Median weight change at Wk 96 was 0.0kg (IQR: -2.3 to 2)</a:t>
            </a:r>
          </a:p>
        </p:txBody>
      </p:sp>
      <p:sp>
        <p:nvSpPr>
          <p:cNvPr id="73" name="TextBox 72">
            <a:extLst>
              <a:ext uri="{FF2B5EF4-FFF2-40B4-BE49-F238E27FC236}">
                <a16:creationId xmlns:a16="http://schemas.microsoft.com/office/drawing/2014/main" id="{9E06915C-F980-4C01-9CAC-BBBF46257BBF}"/>
              </a:ext>
            </a:extLst>
          </p:cNvPr>
          <p:cNvSpPr txBox="1"/>
          <p:nvPr/>
        </p:nvSpPr>
        <p:spPr bwMode="auto">
          <a:xfrm rot="16200000">
            <a:off x="-578901" y="2639108"/>
            <a:ext cx="229364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Median (Q1, Q3) change from Baseline (kg)</a:t>
            </a:r>
          </a:p>
        </p:txBody>
      </p:sp>
      <p:cxnSp>
        <p:nvCxnSpPr>
          <p:cNvPr id="74" name="Straight Connector 73">
            <a:extLst>
              <a:ext uri="{FF2B5EF4-FFF2-40B4-BE49-F238E27FC236}">
                <a16:creationId xmlns:a16="http://schemas.microsoft.com/office/drawing/2014/main" id="{6762B546-C559-4A64-AF24-D5AC86B32DEE}"/>
              </a:ext>
            </a:extLst>
          </p:cNvPr>
          <p:cNvCxnSpPr/>
          <p:nvPr/>
        </p:nvCxnSpPr>
        <p:spPr bwMode="auto">
          <a:xfrm>
            <a:off x="1011359" y="2056522"/>
            <a:ext cx="0" cy="1903726"/>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E52BBE43-4291-4606-AEF8-E680649EE31C}"/>
              </a:ext>
            </a:extLst>
          </p:cNvPr>
          <p:cNvCxnSpPr>
            <a:cxnSpLocks/>
          </p:cNvCxnSpPr>
          <p:nvPr/>
        </p:nvCxnSpPr>
        <p:spPr bwMode="auto">
          <a:xfrm>
            <a:off x="947137" y="2064169"/>
            <a:ext cx="76454"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ABF18F37-87CB-4321-AB88-57BA86B5EDF7}"/>
              </a:ext>
            </a:extLst>
          </p:cNvPr>
          <p:cNvCxnSpPr>
            <a:cxnSpLocks/>
          </p:cNvCxnSpPr>
          <p:nvPr/>
        </p:nvCxnSpPr>
        <p:spPr bwMode="auto">
          <a:xfrm>
            <a:off x="947137" y="2253777"/>
            <a:ext cx="76454"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243404B1-A2C5-4B0E-B4F2-76C4DE215117}"/>
              </a:ext>
            </a:extLst>
          </p:cNvPr>
          <p:cNvCxnSpPr>
            <a:cxnSpLocks/>
          </p:cNvCxnSpPr>
          <p:nvPr/>
        </p:nvCxnSpPr>
        <p:spPr bwMode="auto">
          <a:xfrm>
            <a:off x="947137" y="2443385"/>
            <a:ext cx="76454"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94FEB2CD-239A-41CB-B630-3D34734EA5E9}"/>
              </a:ext>
            </a:extLst>
          </p:cNvPr>
          <p:cNvCxnSpPr>
            <a:cxnSpLocks/>
          </p:cNvCxnSpPr>
          <p:nvPr/>
        </p:nvCxnSpPr>
        <p:spPr bwMode="auto">
          <a:xfrm>
            <a:off x="947137" y="2632993"/>
            <a:ext cx="76454"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065CFF14-78E7-4308-BBA7-9C0B5F3063E9}"/>
              </a:ext>
            </a:extLst>
          </p:cNvPr>
          <p:cNvCxnSpPr>
            <a:cxnSpLocks/>
          </p:cNvCxnSpPr>
          <p:nvPr/>
        </p:nvCxnSpPr>
        <p:spPr bwMode="auto">
          <a:xfrm>
            <a:off x="947137" y="2822601"/>
            <a:ext cx="76454"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DB9D0973-4F4E-4803-92E6-A6DE92E8A51A}"/>
              </a:ext>
            </a:extLst>
          </p:cNvPr>
          <p:cNvCxnSpPr>
            <a:cxnSpLocks/>
          </p:cNvCxnSpPr>
          <p:nvPr/>
        </p:nvCxnSpPr>
        <p:spPr bwMode="auto">
          <a:xfrm>
            <a:off x="947137" y="3012209"/>
            <a:ext cx="4671391"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A1A0C75F-6777-4C34-A3CB-B4C212BA7A55}"/>
              </a:ext>
            </a:extLst>
          </p:cNvPr>
          <p:cNvCxnSpPr>
            <a:cxnSpLocks/>
          </p:cNvCxnSpPr>
          <p:nvPr/>
        </p:nvCxnSpPr>
        <p:spPr bwMode="auto">
          <a:xfrm>
            <a:off x="947137" y="3201817"/>
            <a:ext cx="76454"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9AD41154-5213-472C-BDBB-52AFBA6BEB06}"/>
              </a:ext>
            </a:extLst>
          </p:cNvPr>
          <p:cNvCxnSpPr>
            <a:cxnSpLocks/>
          </p:cNvCxnSpPr>
          <p:nvPr/>
        </p:nvCxnSpPr>
        <p:spPr bwMode="auto">
          <a:xfrm>
            <a:off x="947137" y="3391425"/>
            <a:ext cx="76454"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7B3C65E6-CF0D-452C-B678-4B179A24B208}"/>
              </a:ext>
            </a:extLst>
          </p:cNvPr>
          <p:cNvCxnSpPr>
            <a:cxnSpLocks/>
          </p:cNvCxnSpPr>
          <p:nvPr/>
        </p:nvCxnSpPr>
        <p:spPr bwMode="auto">
          <a:xfrm>
            <a:off x="947137" y="3581033"/>
            <a:ext cx="76454"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96C05CC5-6B60-4155-BEBC-0D8403A0D184}"/>
              </a:ext>
            </a:extLst>
          </p:cNvPr>
          <p:cNvCxnSpPr>
            <a:cxnSpLocks/>
          </p:cNvCxnSpPr>
          <p:nvPr/>
        </p:nvCxnSpPr>
        <p:spPr bwMode="auto">
          <a:xfrm>
            <a:off x="947137" y="3770641"/>
            <a:ext cx="76454" cy="0"/>
          </a:xfrm>
          <a:prstGeom prst="line">
            <a:avLst/>
          </a:prstGeom>
          <a:noFill/>
          <a:ln w="28575" cap="flat" cmpd="sng" algn="ctr">
            <a:solidFill>
              <a:schemeClr val="bg1"/>
            </a:solidFill>
            <a:prstDash val="solid"/>
            <a:round/>
            <a:headEnd type="none" w="med" len="med"/>
            <a:tailEnd type="none" w="med" len="med"/>
          </a:ln>
          <a:effectLst/>
        </p:spPr>
      </p:cxnSp>
      <p:sp>
        <p:nvSpPr>
          <p:cNvPr id="86" name="TextBox 85">
            <a:extLst>
              <a:ext uri="{FF2B5EF4-FFF2-40B4-BE49-F238E27FC236}">
                <a16:creationId xmlns:a16="http://schemas.microsoft.com/office/drawing/2014/main" id="{4B8CD30A-C7B9-4329-8012-5816CE48FD43}"/>
              </a:ext>
            </a:extLst>
          </p:cNvPr>
          <p:cNvSpPr txBox="1"/>
          <p:nvPr/>
        </p:nvSpPr>
        <p:spPr bwMode="auto">
          <a:xfrm>
            <a:off x="771291" y="2870003"/>
            <a:ext cx="224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87" name="TextBox 86">
            <a:extLst>
              <a:ext uri="{FF2B5EF4-FFF2-40B4-BE49-F238E27FC236}">
                <a16:creationId xmlns:a16="http://schemas.microsoft.com/office/drawing/2014/main" id="{100E0713-A12F-4CEA-9365-2EEE4CE09F96}"/>
              </a:ext>
            </a:extLst>
          </p:cNvPr>
          <p:cNvSpPr txBox="1"/>
          <p:nvPr/>
        </p:nvSpPr>
        <p:spPr bwMode="auto">
          <a:xfrm>
            <a:off x="771291" y="2678865"/>
            <a:ext cx="224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88" name="TextBox 87">
            <a:extLst>
              <a:ext uri="{FF2B5EF4-FFF2-40B4-BE49-F238E27FC236}">
                <a16:creationId xmlns:a16="http://schemas.microsoft.com/office/drawing/2014/main" id="{11321C7B-F4AC-4BCF-8F31-19292B376676}"/>
              </a:ext>
            </a:extLst>
          </p:cNvPr>
          <p:cNvSpPr txBox="1"/>
          <p:nvPr/>
        </p:nvSpPr>
        <p:spPr bwMode="auto">
          <a:xfrm>
            <a:off x="771291" y="2480082"/>
            <a:ext cx="224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sp>
        <p:nvSpPr>
          <p:cNvPr id="89" name="TextBox 88">
            <a:extLst>
              <a:ext uri="{FF2B5EF4-FFF2-40B4-BE49-F238E27FC236}">
                <a16:creationId xmlns:a16="http://schemas.microsoft.com/office/drawing/2014/main" id="{A4E53FE3-1410-4D24-B702-05417ED8F5BA}"/>
              </a:ext>
            </a:extLst>
          </p:cNvPr>
          <p:cNvSpPr txBox="1"/>
          <p:nvPr/>
        </p:nvSpPr>
        <p:spPr bwMode="auto">
          <a:xfrm>
            <a:off x="771291" y="2313411"/>
            <a:ext cx="224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90" name="TextBox 89">
            <a:extLst>
              <a:ext uri="{FF2B5EF4-FFF2-40B4-BE49-F238E27FC236}">
                <a16:creationId xmlns:a16="http://schemas.microsoft.com/office/drawing/2014/main" id="{C7B1EBBC-B8EE-477E-BF0E-974372EAE400}"/>
              </a:ext>
            </a:extLst>
          </p:cNvPr>
          <p:cNvSpPr txBox="1"/>
          <p:nvPr/>
        </p:nvSpPr>
        <p:spPr bwMode="auto">
          <a:xfrm>
            <a:off x="771291" y="2119216"/>
            <a:ext cx="224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grpSp>
        <p:nvGrpSpPr>
          <p:cNvPr id="91" name="Group 90">
            <a:extLst>
              <a:ext uri="{FF2B5EF4-FFF2-40B4-BE49-F238E27FC236}">
                <a16:creationId xmlns:a16="http://schemas.microsoft.com/office/drawing/2014/main" id="{6E214052-8525-4186-B0A2-561500101A19}"/>
              </a:ext>
            </a:extLst>
          </p:cNvPr>
          <p:cNvGrpSpPr/>
          <p:nvPr/>
        </p:nvGrpSpPr>
        <p:grpSpPr>
          <a:xfrm>
            <a:off x="1597147" y="2819237"/>
            <a:ext cx="62197" cy="369202"/>
            <a:chOff x="2329006" y="3124310"/>
            <a:chExt cx="71458" cy="567696"/>
          </a:xfrm>
        </p:grpSpPr>
        <p:cxnSp>
          <p:nvCxnSpPr>
            <p:cNvPr id="92" name="Straight Connector 91">
              <a:extLst>
                <a:ext uri="{FF2B5EF4-FFF2-40B4-BE49-F238E27FC236}">
                  <a16:creationId xmlns:a16="http://schemas.microsoft.com/office/drawing/2014/main" id="{A04FED1B-D4DD-45E9-AD72-54744A5B7443}"/>
                </a:ext>
              </a:extLst>
            </p:cNvPr>
            <p:cNvCxnSpPr>
              <a:cxnSpLocks/>
            </p:cNvCxnSpPr>
            <p:nvPr/>
          </p:nvCxnSpPr>
          <p:spPr bwMode="auto">
            <a:xfrm>
              <a:off x="2364737" y="3125634"/>
              <a:ext cx="0" cy="566372"/>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4DE8590D-1EDF-461F-8234-A30789FE5529}"/>
                </a:ext>
              </a:extLst>
            </p:cNvPr>
            <p:cNvCxnSpPr/>
            <p:nvPr/>
          </p:nvCxnSpPr>
          <p:spPr bwMode="auto">
            <a:xfrm>
              <a:off x="2329006" y="3124310"/>
              <a:ext cx="71458"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730FC750-6150-42F1-AE46-EDFCA83635C6}"/>
                </a:ext>
              </a:extLst>
            </p:cNvPr>
            <p:cNvCxnSpPr/>
            <p:nvPr/>
          </p:nvCxnSpPr>
          <p:spPr bwMode="auto">
            <a:xfrm>
              <a:off x="2329006" y="3685389"/>
              <a:ext cx="7145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5" name="Group 94">
            <a:extLst>
              <a:ext uri="{FF2B5EF4-FFF2-40B4-BE49-F238E27FC236}">
                <a16:creationId xmlns:a16="http://schemas.microsoft.com/office/drawing/2014/main" id="{8EBCAAC7-89C8-49A8-B86F-0CEB926D3010}"/>
              </a:ext>
            </a:extLst>
          </p:cNvPr>
          <p:cNvGrpSpPr/>
          <p:nvPr/>
        </p:nvGrpSpPr>
        <p:grpSpPr>
          <a:xfrm>
            <a:off x="1245150" y="2895988"/>
            <a:ext cx="54258" cy="309653"/>
            <a:chOff x="2329006" y="3124310"/>
            <a:chExt cx="71458" cy="567696"/>
          </a:xfrm>
        </p:grpSpPr>
        <p:cxnSp>
          <p:nvCxnSpPr>
            <p:cNvPr id="96" name="Straight Connector 95">
              <a:extLst>
                <a:ext uri="{FF2B5EF4-FFF2-40B4-BE49-F238E27FC236}">
                  <a16:creationId xmlns:a16="http://schemas.microsoft.com/office/drawing/2014/main" id="{F44B2ADD-5751-49C8-88E0-807506869743}"/>
                </a:ext>
              </a:extLst>
            </p:cNvPr>
            <p:cNvCxnSpPr>
              <a:cxnSpLocks/>
            </p:cNvCxnSpPr>
            <p:nvPr/>
          </p:nvCxnSpPr>
          <p:spPr bwMode="auto">
            <a:xfrm>
              <a:off x="2364737" y="3125634"/>
              <a:ext cx="0" cy="566372"/>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E197F69B-3BE2-4E26-B70D-EBE8047AACE4}"/>
                </a:ext>
              </a:extLst>
            </p:cNvPr>
            <p:cNvCxnSpPr/>
            <p:nvPr/>
          </p:nvCxnSpPr>
          <p:spPr bwMode="auto">
            <a:xfrm>
              <a:off x="2329006" y="3124310"/>
              <a:ext cx="71458"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9CF5A121-0E47-4AB1-893B-BC901BE07089}"/>
                </a:ext>
              </a:extLst>
            </p:cNvPr>
            <p:cNvCxnSpPr/>
            <p:nvPr/>
          </p:nvCxnSpPr>
          <p:spPr bwMode="auto">
            <a:xfrm>
              <a:off x="2329006" y="3685389"/>
              <a:ext cx="71458" cy="0"/>
            </a:xfrm>
            <a:prstGeom prst="line">
              <a:avLst/>
            </a:prstGeom>
            <a:noFill/>
            <a:ln w="28575" cap="flat" cmpd="sng" algn="ctr">
              <a:solidFill>
                <a:schemeClr val="bg1"/>
              </a:solidFill>
              <a:prstDash val="solid"/>
              <a:round/>
              <a:headEnd type="none" w="med" len="med"/>
              <a:tailEnd type="none" w="med" len="med"/>
            </a:ln>
            <a:effectLst/>
          </p:spPr>
        </p:cxnSp>
      </p:grpSp>
      <p:sp>
        <p:nvSpPr>
          <p:cNvPr id="99" name="TextBox 98">
            <a:extLst>
              <a:ext uri="{FF2B5EF4-FFF2-40B4-BE49-F238E27FC236}">
                <a16:creationId xmlns:a16="http://schemas.microsoft.com/office/drawing/2014/main" id="{F678369C-DD5A-42B8-A699-0C13354D7E04}"/>
              </a:ext>
            </a:extLst>
          </p:cNvPr>
          <p:cNvSpPr txBox="1"/>
          <p:nvPr/>
        </p:nvSpPr>
        <p:spPr bwMode="auto">
          <a:xfrm>
            <a:off x="771291" y="1917375"/>
            <a:ext cx="2247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a:t>
            </a:r>
          </a:p>
        </p:txBody>
      </p:sp>
      <p:grpSp>
        <p:nvGrpSpPr>
          <p:cNvPr id="100" name="Group 99">
            <a:extLst>
              <a:ext uri="{FF2B5EF4-FFF2-40B4-BE49-F238E27FC236}">
                <a16:creationId xmlns:a16="http://schemas.microsoft.com/office/drawing/2014/main" id="{8C6C9A32-F52E-44DE-A742-B396CFB5A493}"/>
              </a:ext>
            </a:extLst>
          </p:cNvPr>
          <p:cNvGrpSpPr/>
          <p:nvPr/>
        </p:nvGrpSpPr>
        <p:grpSpPr>
          <a:xfrm>
            <a:off x="2135730" y="2635298"/>
            <a:ext cx="54257" cy="575636"/>
            <a:chOff x="2329006" y="3124310"/>
            <a:chExt cx="71458" cy="567696"/>
          </a:xfrm>
        </p:grpSpPr>
        <p:cxnSp>
          <p:nvCxnSpPr>
            <p:cNvPr id="101" name="Straight Connector 100">
              <a:extLst>
                <a:ext uri="{FF2B5EF4-FFF2-40B4-BE49-F238E27FC236}">
                  <a16:creationId xmlns:a16="http://schemas.microsoft.com/office/drawing/2014/main" id="{F654F00C-5D96-409F-9EA6-39ABBF5A4C53}"/>
                </a:ext>
              </a:extLst>
            </p:cNvPr>
            <p:cNvCxnSpPr>
              <a:cxnSpLocks/>
            </p:cNvCxnSpPr>
            <p:nvPr/>
          </p:nvCxnSpPr>
          <p:spPr bwMode="auto">
            <a:xfrm>
              <a:off x="2364737" y="3125634"/>
              <a:ext cx="0" cy="566372"/>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65752995-5A9A-4788-BCCD-50A9371EEBA3}"/>
                </a:ext>
              </a:extLst>
            </p:cNvPr>
            <p:cNvCxnSpPr/>
            <p:nvPr/>
          </p:nvCxnSpPr>
          <p:spPr bwMode="auto">
            <a:xfrm>
              <a:off x="2329006" y="3124310"/>
              <a:ext cx="71458"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43D2C05E-A03B-4993-9A9D-039B672EDC4E}"/>
                </a:ext>
              </a:extLst>
            </p:cNvPr>
            <p:cNvCxnSpPr/>
            <p:nvPr/>
          </p:nvCxnSpPr>
          <p:spPr bwMode="auto">
            <a:xfrm>
              <a:off x="2329006" y="3685389"/>
              <a:ext cx="7145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4" name="Group 103">
            <a:extLst>
              <a:ext uri="{FF2B5EF4-FFF2-40B4-BE49-F238E27FC236}">
                <a16:creationId xmlns:a16="http://schemas.microsoft.com/office/drawing/2014/main" id="{89C9AADA-694D-4A1A-A944-0875D5B8F0FD}"/>
              </a:ext>
            </a:extLst>
          </p:cNvPr>
          <p:cNvGrpSpPr/>
          <p:nvPr/>
        </p:nvGrpSpPr>
        <p:grpSpPr>
          <a:xfrm>
            <a:off x="2666374" y="2443420"/>
            <a:ext cx="54257" cy="575636"/>
            <a:chOff x="2329006" y="3124310"/>
            <a:chExt cx="71458" cy="567696"/>
          </a:xfrm>
        </p:grpSpPr>
        <p:cxnSp>
          <p:nvCxnSpPr>
            <p:cNvPr id="105" name="Straight Connector 104">
              <a:extLst>
                <a:ext uri="{FF2B5EF4-FFF2-40B4-BE49-F238E27FC236}">
                  <a16:creationId xmlns:a16="http://schemas.microsoft.com/office/drawing/2014/main" id="{45AE89BD-33C0-4705-9706-4EBBE57FC14C}"/>
                </a:ext>
              </a:extLst>
            </p:cNvPr>
            <p:cNvCxnSpPr>
              <a:cxnSpLocks/>
            </p:cNvCxnSpPr>
            <p:nvPr/>
          </p:nvCxnSpPr>
          <p:spPr bwMode="auto">
            <a:xfrm>
              <a:off x="2364737" y="3125634"/>
              <a:ext cx="0" cy="566372"/>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7BA2E32D-4CE1-4B3D-86E7-39F5A16AE843}"/>
                </a:ext>
              </a:extLst>
            </p:cNvPr>
            <p:cNvCxnSpPr/>
            <p:nvPr/>
          </p:nvCxnSpPr>
          <p:spPr bwMode="auto">
            <a:xfrm>
              <a:off x="2329006" y="3124310"/>
              <a:ext cx="71458"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340F3C5A-F1A4-49DE-B040-325CDF0675F8}"/>
                </a:ext>
              </a:extLst>
            </p:cNvPr>
            <p:cNvCxnSpPr/>
            <p:nvPr/>
          </p:nvCxnSpPr>
          <p:spPr bwMode="auto">
            <a:xfrm>
              <a:off x="2329006" y="3685389"/>
              <a:ext cx="7145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8" name="Group 107">
            <a:extLst>
              <a:ext uri="{FF2B5EF4-FFF2-40B4-BE49-F238E27FC236}">
                <a16:creationId xmlns:a16="http://schemas.microsoft.com/office/drawing/2014/main" id="{87E7AFD4-2DB0-4041-A2D9-BBF5642A44F2}"/>
              </a:ext>
            </a:extLst>
          </p:cNvPr>
          <p:cNvGrpSpPr/>
          <p:nvPr/>
        </p:nvGrpSpPr>
        <p:grpSpPr>
          <a:xfrm>
            <a:off x="3197017" y="2585013"/>
            <a:ext cx="62196" cy="624598"/>
            <a:chOff x="2329006" y="3124310"/>
            <a:chExt cx="71458" cy="567696"/>
          </a:xfrm>
        </p:grpSpPr>
        <p:cxnSp>
          <p:nvCxnSpPr>
            <p:cNvPr id="109" name="Straight Connector 108">
              <a:extLst>
                <a:ext uri="{FF2B5EF4-FFF2-40B4-BE49-F238E27FC236}">
                  <a16:creationId xmlns:a16="http://schemas.microsoft.com/office/drawing/2014/main" id="{78DEF305-027D-4CA1-A18F-366D1418EDA0}"/>
                </a:ext>
              </a:extLst>
            </p:cNvPr>
            <p:cNvCxnSpPr>
              <a:cxnSpLocks/>
            </p:cNvCxnSpPr>
            <p:nvPr/>
          </p:nvCxnSpPr>
          <p:spPr bwMode="auto">
            <a:xfrm>
              <a:off x="2364737" y="3125634"/>
              <a:ext cx="0" cy="566372"/>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15CD06F9-1730-4B6C-A6E8-2444E7476201}"/>
                </a:ext>
              </a:extLst>
            </p:cNvPr>
            <p:cNvCxnSpPr/>
            <p:nvPr/>
          </p:nvCxnSpPr>
          <p:spPr bwMode="auto">
            <a:xfrm>
              <a:off x="2329006" y="3124310"/>
              <a:ext cx="71458"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82C1B6A7-B59A-4B2A-98E3-D090EBCA33C3}"/>
                </a:ext>
              </a:extLst>
            </p:cNvPr>
            <p:cNvCxnSpPr/>
            <p:nvPr/>
          </p:nvCxnSpPr>
          <p:spPr bwMode="auto">
            <a:xfrm>
              <a:off x="2329006" y="3685389"/>
              <a:ext cx="7145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2" name="Group 111">
            <a:extLst>
              <a:ext uri="{FF2B5EF4-FFF2-40B4-BE49-F238E27FC236}">
                <a16:creationId xmlns:a16="http://schemas.microsoft.com/office/drawing/2014/main" id="{11BC2B6C-F9D5-40DB-AB77-8DEAA474887D}"/>
              </a:ext>
            </a:extLst>
          </p:cNvPr>
          <p:cNvGrpSpPr/>
          <p:nvPr/>
        </p:nvGrpSpPr>
        <p:grpSpPr>
          <a:xfrm>
            <a:off x="3727660" y="2639269"/>
            <a:ext cx="60873" cy="756927"/>
            <a:chOff x="2329006" y="3124310"/>
            <a:chExt cx="71458" cy="567696"/>
          </a:xfrm>
        </p:grpSpPr>
        <p:cxnSp>
          <p:nvCxnSpPr>
            <p:cNvPr id="113" name="Straight Connector 112">
              <a:extLst>
                <a:ext uri="{FF2B5EF4-FFF2-40B4-BE49-F238E27FC236}">
                  <a16:creationId xmlns:a16="http://schemas.microsoft.com/office/drawing/2014/main" id="{3044F701-90CE-49C8-B06F-A3F8EFDAE884}"/>
                </a:ext>
              </a:extLst>
            </p:cNvPr>
            <p:cNvCxnSpPr>
              <a:cxnSpLocks/>
            </p:cNvCxnSpPr>
            <p:nvPr/>
          </p:nvCxnSpPr>
          <p:spPr bwMode="auto">
            <a:xfrm>
              <a:off x="2364737" y="3125634"/>
              <a:ext cx="0" cy="566372"/>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B15A3A23-22B9-4CC9-84BF-73D769ECDDA3}"/>
                </a:ext>
              </a:extLst>
            </p:cNvPr>
            <p:cNvCxnSpPr/>
            <p:nvPr/>
          </p:nvCxnSpPr>
          <p:spPr bwMode="auto">
            <a:xfrm>
              <a:off x="2329006" y="3124310"/>
              <a:ext cx="71458"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FF3DEF72-5905-45EB-B6ED-8FE1EE63D194}"/>
                </a:ext>
              </a:extLst>
            </p:cNvPr>
            <p:cNvCxnSpPr/>
            <p:nvPr/>
          </p:nvCxnSpPr>
          <p:spPr bwMode="auto">
            <a:xfrm>
              <a:off x="2329006" y="3685389"/>
              <a:ext cx="7145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6" name="Group 115">
            <a:extLst>
              <a:ext uri="{FF2B5EF4-FFF2-40B4-BE49-F238E27FC236}">
                <a16:creationId xmlns:a16="http://schemas.microsoft.com/office/drawing/2014/main" id="{AA91ADAD-8D85-4956-8822-46FC461EFBE2}"/>
              </a:ext>
            </a:extLst>
          </p:cNvPr>
          <p:cNvGrpSpPr/>
          <p:nvPr/>
        </p:nvGrpSpPr>
        <p:grpSpPr>
          <a:xfrm>
            <a:off x="4255657" y="2635299"/>
            <a:ext cx="67489" cy="768837"/>
            <a:chOff x="2329006" y="3124310"/>
            <a:chExt cx="71458" cy="567696"/>
          </a:xfrm>
        </p:grpSpPr>
        <p:cxnSp>
          <p:nvCxnSpPr>
            <p:cNvPr id="117" name="Straight Connector 116">
              <a:extLst>
                <a:ext uri="{FF2B5EF4-FFF2-40B4-BE49-F238E27FC236}">
                  <a16:creationId xmlns:a16="http://schemas.microsoft.com/office/drawing/2014/main" id="{C9D5DA73-902F-4928-9330-8198F872D456}"/>
                </a:ext>
              </a:extLst>
            </p:cNvPr>
            <p:cNvCxnSpPr>
              <a:cxnSpLocks/>
            </p:cNvCxnSpPr>
            <p:nvPr/>
          </p:nvCxnSpPr>
          <p:spPr bwMode="auto">
            <a:xfrm>
              <a:off x="2364737" y="3125634"/>
              <a:ext cx="0" cy="566372"/>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D9E721B7-19BC-466B-B3EB-8167E1209962}"/>
                </a:ext>
              </a:extLst>
            </p:cNvPr>
            <p:cNvCxnSpPr/>
            <p:nvPr/>
          </p:nvCxnSpPr>
          <p:spPr bwMode="auto">
            <a:xfrm>
              <a:off x="2329006" y="3124310"/>
              <a:ext cx="71458"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D909CF8B-A64C-420C-91C2-3C5D6E131311}"/>
                </a:ext>
              </a:extLst>
            </p:cNvPr>
            <p:cNvCxnSpPr/>
            <p:nvPr/>
          </p:nvCxnSpPr>
          <p:spPr bwMode="auto">
            <a:xfrm>
              <a:off x="2329006" y="3685389"/>
              <a:ext cx="7145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0" name="Group 119">
            <a:extLst>
              <a:ext uri="{FF2B5EF4-FFF2-40B4-BE49-F238E27FC236}">
                <a16:creationId xmlns:a16="http://schemas.microsoft.com/office/drawing/2014/main" id="{1170DA62-9DDD-4092-9A0B-3D940BE4315B}"/>
              </a:ext>
            </a:extLst>
          </p:cNvPr>
          <p:cNvGrpSpPr/>
          <p:nvPr/>
        </p:nvGrpSpPr>
        <p:grpSpPr>
          <a:xfrm>
            <a:off x="4784978" y="2444744"/>
            <a:ext cx="66166" cy="858821"/>
            <a:chOff x="2329006" y="3124310"/>
            <a:chExt cx="71458" cy="567696"/>
          </a:xfrm>
        </p:grpSpPr>
        <p:cxnSp>
          <p:nvCxnSpPr>
            <p:cNvPr id="121" name="Straight Connector 120">
              <a:extLst>
                <a:ext uri="{FF2B5EF4-FFF2-40B4-BE49-F238E27FC236}">
                  <a16:creationId xmlns:a16="http://schemas.microsoft.com/office/drawing/2014/main" id="{7F27E23C-9E8C-4312-95D1-0F51A1624BF3}"/>
                </a:ext>
              </a:extLst>
            </p:cNvPr>
            <p:cNvCxnSpPr>
              <a:cxnSpLocks/>
            </p:cNvCxnSpPr>
            <p:nvPr/>
          </p:nvCxnSpPr>
          <p:spPr bwMode="auto">
            <a:xfrm>
              <a:off x="2364737" y="3125634"/>
              <a:ext cx="0" cy="566372"/>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FA7A7EE5-0CCF-43BB-8873-D31131245522}"/>
                </a:ext>
              </a:extLst>
            </p:cNvPr>
            <p:cNvCxnSpPr/>
            <p:nvPr/>
          </p:nvCxnSpPr>
          <p:spPr bwMode="auto">
            <a:xfrm>
              <a:off x="2329006" y="3124310"/>
              <a:ext cx="71458"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245DA336-A413-49DC-A7CA-17ECE3EB390C}"/>
                </a:ext>
              </a:extLst>
            </p:cNvPr>
            <p:cNvCxnSpPr/>
            <p:nvPr/>
          </p:nvCxnSpPr>
          <p:spPr bwMode="auto">
            <a:xfrm>
              <a:off x="2329006" y="3685389"/>
              <a:ext cx="7145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4" name="Group 123">
            <a:extLst>
              <a:ext uri="{FF2B5EF4-FFF2-40B4-BE49-F238E27FC236}">
                <a16:creationId xmlns:a16="http://schemas.microsoft.com/office/drawing/2014/main" id="{7C7418AE-2738-40FF-86A2-E9EDDB419D7A}"/>
              </a:ext>
            </a:extLst>
          </p:cNvPr>
          <p:cNvGrpSpPr/>
          <p:nvPr/>
        </p:nvGrpSpPr>
        <p:grpSpPr>
          <a:xfrm>
            <a:off x="5319591" y="2636622"/>
            <a:ext cx="60872" cy="821769"/>
            <a:chOff x="2329006" y="3124310"/>
            <a:chExt cx="71458" cy="567696"/>
          </a:xfrm>
        </p:grpSpPr>
        <p:cxnSp>
          <p:nvCxnSpPr>
            <p:cNvPr id="125" name="Straight Connector 124">
              <a:extLst>
                <a:ext uri="{FF2B5EF4-FFF2-40B4-BE49-F238E27FC236}">
                  <a16:creationId xmlns:a16="http://schemas.microsoft.com/office/drawing/2014/main" id="{3943C9AC-A3E2-40B6-ABA2-D6F5F83266FD}"/>
                </a:ext>
              </a:extLst>
            </p:cNvPr>
            <p:cNvCxnSpPr>
              <a:cxnSpLocks/>
            </p:cNvCxnSpPr>
            <p:nvPr/>
          </p:nvCxnSpPr>
          <p:spPr bwMode="auto">
            <a:xfrm>
              <a:off x="2364737" y="3125634"/>
              <a:ext cx="0" cy="566372"/>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7C387217-A9B0-4C36-A14D-3EC61DDCF6A7}"/>
                </a:ext>
              </a:extLst>
            </p:cNvPr>
            <p:cNvCxnSpPr/>
            <p:nvPr/>
          </p:nvCxnSpPr>
          <p:spPr bwMode="auto">
            <a:xfrm>
              <a:off x="2329006" y="3124310"/>
              <a:ext cx="71458"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294BB454-95BE-4B88-9947-D35C3BFA3738}"/>
                </a:ext>
              </a:extLst>
            </p:cNvPr>
            <p:cNvCxnSpPr/>
            <p:nvPr/>
          </p:nvCxnSpPr>
          <p:spPr bwMode="auto">
            <a:xfrm>
              <a:off x="2329006" y="3685389"/>
              <a:ext cx="71458" cy="0"/>
            </a:xfrm>
            <a:prstGeom prst="line">
              <a:avLst/>
            </a:prstGeom>
            <a:noFill/>
            <a:ln w="28575" cap="flat" cmpd="sng" algn="ctr">
              <a:solidFill>
                <a:schemeClr val="bg1"/>
              </a:solidFill>
              <a:prstDash val="solid"/>
              <a:round/>
              <a:headEnd type="none" w="med" len="med"/>
              <a:tailEnd type="none" w="med" len="med"/>
            </a:ln>
            <a:effectLst/>
          </p:spPr>
        </p:cxnSp>
      </p:grpSp>
      <p:sp>
        <p:nvSpPr>
          <p:cNvPr id="128" name="TextBox 127">
            <a:extLst>
              <a:ext uri="{FF2B5EF4-FFF2-40B4-BE49-F238E27FC236}">
                <a16:creationId xmlns:a16="http://schemas.microsoft.com/office/drawing/2014/main" id="{0B4BF573-A31F-457E-BF25-B8C3232CE190}"/>
              </a:ext>
            </a:extLst>
          </p:cNvPr>
          <p:cNvSpPr txBox="1"/>
          <p:nvPr/>
        </p:nvSpPr>
        <p:spPr bwMode="auto">
          <a:xfrm>
            <a:off x="728477" y="3051966"/>
            <a:ext cx="3318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129" name="TextBox 128">
            <a:extLst>
              <a:ext uri="{FF2B5EF4-FFF2-40B4-BE49-F238E27FC236}">
                <a16:creationId xmlns:a16="http://schemas.microsoft.com/office/drawing/2014/main" id="{5E8563F0-754A-4D3B-BE89-090EBC6C5A3A}"/>
              </a:ext>
            </a:extLst>
          </p:cNvPr>
          <p:cNvSpPr txBox="1"/>
          <p:nvPr/>
        </p:nvSpPr>
        <p:spPr bwMode="auto">
          <a:xfrm>
            <a:off x="728477" y="3230870"/>
            <a:ext cx="3318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sp>
        <p:nvSpPr>
          <p:cNvPr id="130" name="TextBox 129">
            <a:extLst>
              <a:ext uri="{FF2B5EF4-FFF2-40B4-BE49-F238E27FC236}">
                <a16:creationId xmlns:a16="http://schemas.microsoft.com/office/drawing/2014/main" id="{A275156A-5673-4FDD-894C-18EC63AC92C8}"/>
              </a:ext>
            </a:extLst>
          </p:cNvPr>
          <p:cNvSpPr txBox="1"/>
          <p:nvPr/>
        </p:nvSpPr>
        <p:spPr bwMode="auto">
          <a:xfrm>
            <a:off x="728477" y="3438827"/>
            <a:ext cx="3318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131" name="TextBox 130">
            <a:extLst>
              <a:ext uri="{FF2B5EF4-FFF2-40B4-BE49-F238E27FC236}">
                <a16:creationId xmlns:a16="http://schemas.microsoft.com/office/drawing/2014/main" id="{37D0F12B-162B-489D-B40E-86E28E01BB34}"/>
              </a:ext>
            </a:extLst>
          </p:cNvPr>
          <p:cNvSpPr txBox="1"/>
          <p:nvPr/>
        </p:nvSpPr>
        <p:spPr bwMode="auto">
          <a:xfrm>
            <a:off x="728477" y="3626906"/>
            <a:ext cx="3318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-4</a:t>
            </a:r>
          </a:p>
        </p:txBody>
      </p:sp>
      <p:sp>
        <p:nvSpPr>
          <p:cNvPr id="132" name="TextBox 131">
            <a:extLst>
              <a:ext uri="{FF2B5EF4-FFF2-40B4-BE49-F238E27FC236}">
                <a16:creationId xmlns:a16="http://schemas.microsoft.com/office/drawing/2014/main" id="{50BA0DFF-A874-4487-B325-E2CCF61CCD41}"/>
              </a:ext>
            </a:extLst>
          </p:cNvPr>
          <p:cNvSpPr txBox="1"/>
          <p:nvPr/>
        </p:nvSpPr>
        <p:spPr bwMode="auto">
          <a:xfrm>
            <a:off x="728477" y="3814985"/>
            <a:ext cx="3318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-5</a:t>
            </a:r>
          </a:p>
        </p:txBody>
      </p:sp>
      <p:sp>
        <p:nvSpPr>
          <p:cNvPr id="133" name="TextBox 132">
            <a:extLst>
              <a:ext uri="{FF2B5EF4-FFF2-40B4-BE49-F238E27FC236}">
                <a16:creationId xmlns:a16="http://schemas.microsoft.com/office/drawing/2014/main" id="{7F27F548-9123-4025-B320-4DD2BE567425}"/>
              </a:ext>
            </a:extLst>
          </p:cNvPr>
          <p:cNvSpPr txBox="1"/>
          <p:nvPr/>
        </p:nvSpPr>
        <p:spPr bwMode="auto">
          <a:xfrm>
            <a:off x="1083227" y="2158973"/>
            <a:ext cx="3318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34" name="TextBox 133">
            <a:extLst>
              <a:ext uri="{FF2B5EF4-FFF2-40B4-BE49-F238E27FC236}">
                <a16:creationId xmlns:a16="http://schemas.microsoft.com/office/drawing/2014/main" id="{A5CB4DB5-F1F3-4809-B453-8369D5DB48AA}"/>
              </a:ext>
            </a:extLst>
          </p:cNvPr>
          <p:cNvSpPr txBox="1"/>
          <p:nvPr/>
        </p:nvSpPr>
        <p:spPr bwMode="auto">
          <a:xfrm>
            <a:off x="1477734" y="2158973"/>
            <a:ext cx="233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35" name="TextBox 134">
            <a:extLst>
              <a:ext uri="{FF2B5EF4-FFF2-40B4-BE49-F238E27FC236}">
                <a16:creationId xmlns:a16="http://schemas.microsoft.com/office/drawing/2014/main" id="{11F587E0-2113-4C97-AFD4-3612EF1697C9}"/>
              </a:ext>
            </a:extLst>
          </p:cNvPr>
          <p:cNvSpPr txBox="1"/>
          <p:nvPr/>
        </p:nvSpPr>
        <p:spPr bwMode="auto">
          <a:xfrm>
            <a:off x="2025150" y="2158973"/>
            <a:ext cx="233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36" name="TextBox 135">
            <a:extLst>
              <a:ext uri="{FF2B5EF4-FFF2-40B4-BE49-F238E27FC236}">
                <a16:creationId xmlns:a16="http://schemas.microsoft.com/office/drawing/2014/main" id="{EA326EC5-8430-461F-8CBA-E6A3A56B00F5}"/>
              </a:ext>
            </a:extLst>
          </p:cNvPr>
          <p:cNvSpPr txBox="1"/>
          <p:nvPr/>
        </p:nvSpPr>
        <p:spPr bwMode="auto">
          <a:xfrm>
            <a:off x="2456355" y="2158973"/>
            <a:ext cx="4388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137" name="TextBox 136">
            <a:extLst>
              <a:ext uri="{FF2B5EF4-FFF2-40B4-BE49-F238E27FC236}">
                <a16:creationId xmlns:a16="http://schemas.microsoft.com/office/drawing/2014/main" id="{35549802-35F7-448B-B434-9CCBD84756A6}"/>
              </a:ext>
            </a:extLst>
          </p:cNvPr>
          <p:cNvSpPr txBox="1"/>
          <p:nvPr/>
        </p:nvSpPr>
        <p:spPr bwMode="auto">
          <a:xfrm>
            <a:off x="2986953" y="2158973"/>
            <a:ext cx="4388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0.1</a:t>
            </a:r>
          </a:p>
        </p:txBody>
      </p:sp>
      <p:sp>
        <p:nvSpPr>
          <p:cNvPr id="138" name="TextBox 137">
            <a:extLst>
              <a:ext uri="{FF2B5EF4-FFF2-40B4-BE49-F238E27FC236}">
                <a16:creationId xmlns:a16="http://schemas.microsoft.com/office/drawing/2014/main" id="{A7E9BDD5-9F4B-4418-A856-67BF4C36D8D3}"/>
              </a:ext>
            </a:extLst>
          </p:cNvPr>
          <p:cNvSpPr txBox="1"/>
          <p:nvPr/>
        </p:nvSpPr>
        <p:spPr bwMode="auto">
          <a:xfrm>
            <a:off x="3610823" y="2158973"/>
            <a:ext cx="233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39" name="TextBox 138">
            <a:extLst>
              <a:ext uri="{FF2B5EF4-FFF2-40B4-BE49-F238E27FC236}">
                <a16:creationId xmlns:a16="http://schemas.microsoft.com/office/drawing/2014/main" id="{678990D0-E4FC-4F50-8F0E-CCC2CD8AF62A}"/>
              </a:ext>
            </a:extLst>
          </p:cNvPr>
          <p:cNvSpPr txBox="1"/>
          <p:nvPr/>
        </p:nvSpPr>
        <p:spPr bwMode="auto">
          <a:xfrm>
            <a:off x="4146007" y="2158973"/>
            <a:ext cx="233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40" name="TextBox 139">
            <a:extLst>
              <a:ext uri="{FF2B5EF4-FFF2-40B4-BE49-F238E27FC236}">
                <a16:creationId xmlns:a16="http://schemas.microsoft.com/office/drawing/2014/main" id="{B3BE30EE-CAD2-4882-AF80-EE98CD933661}"/>
              </a:ext>
            </a:extLst>
          </p:cNvPr>
          <p:cNvSpPr txBox="1"/>
          <p:nvPr/>
        </p:nvSpPr>
        <p:spPr bwMode="auto">
          <a:xfrm>
            <a:off x="4681191" y="2158973"/>
            <a:ext cx="233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41" name="TextBox 140">
            <a:extLst>
              <a:ext uri="{FF2B5EF4-FFF2-40B4-BE49-F238E27FC236}">
                <a16:creationId xmlns:a16="http://schemas.microsoft.com/office/drawing/2014/main" id="{4B3CD194-1F50-4904-BDCB-4DA2DABF3D94}"/>
              </a:ext>
            </a:extLst>
          </p:cNvPr>
          <p:cNvSpPr txBox="1"/>
          <p:nvPr/>
        </p:nvSpPr>
        <p:spPr bwMode="auto">
          <a:xfrm>
            <a:off x="5207200" y="2158973"/>
            <a:ext cx="233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42" name="Oval 141">
            <a:extLst>
              <a:ext uri="{FF2B5EF4-FFF2-40B4-BE49-F238E27FC236}">
                <a16:creationId xmlns:a16="http://schemas.microsoft.com/office/drawing/2014/main" id="{D0970FE4-28DB-4B14-BF1E-86FA1E1B3D5F}"/>
              </a:ext>
            </a:extLst>
          </p:cNvPr>
          <p:cNvSpPr/>
          <p:nvPr/>
        </p:nvSpPr>
        <p:spPr bwMode="auto">
          <a:xfrm>
            <a:off x="1060290" y="2970923"/>
            <a:ext cx="76455" cy="7645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8B89E179-ECCA-469D-A5AC-49F62E20C368}"/>
              </a:ext>
            </a:extLst>
          </p:cNvPr>
          <p:cNvSpPr/>
          <p:nvPr/>
        </p:nvSpPr>
        <p:spPr bwMode="auto">
          <a:xfrm>
            <a:off x="1237665" y="2970923"/>
            <a:ext cx="76455" cy="7645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Oval 143">
            <a:extLst>
              <a:ext uri="{FF2B5EF4-FFF2-40B4-BE49-F238E27FC236}">
                <a16:creationId xmlns:a16="http://schemas.microsoft.com/office/drawing/2014/main" id="{86EAF944-33AC-4AF4-9E88-6C1C9B5B76F1}"/>
              </a:ext>
            </a:extLst>
          </p:cNvPr>
          <p:cNvSpPr/>
          <p:nvPr/>
        </p:nvSpPr>
        <p:spPr bwMode="auto">
          <a:xfrm>
            <a:off x="1589357" y="2970923"/>
            <a:ext cx="76455" cy="7645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398F594C-3FA8-4A24-8D15-F77493F2081A}"/>
              </a:ext>
            </a:extLst>
          </p:cNvPr>
          <p:cNvSpPr/>
          <p:nvPr/>
        </p:nvSpPr>
        <p:spPr bwMode="auto">
          <a:xfrm>
            <a:off x="2118425" y="2970923"/>
            <a:ext cx="76455" cy="7645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Oval 145">
            <a:extLst>
              <a:ext uri="{FF2B5EF4-FFF2-40B4-BE49-F238E27FC236}">
                <a16:creationId xmlns:a16="http://schemas.microsoft.com/office/drawing/2014/main" id="{5061864C-E77D-4B4E-A995-16673C9FA465}"/>
              </a:ext>
            </a:extLst>
          </p:cNvPr>
          <p:cNvSpPr/>
          <p:nvPr/>
        </p:nvSpPr>
        <p:spPr bwMode="auto">
          <a:xfrm>
            <a:off x="3719390" y="2970923"/>
            <a:ext cx="76455" cy="7645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Oval 146">
            <a:extLst>
              <a:ext uri="{FF2B5EF4-FFF2-40B4-BE49-F238E27FC236}">
                <a16:creationId xmlns:a16="http://schemas.microsoft.com/office/drawing/2014/main" id="{EE704737-3245-4A68-9603-4A352BFF2A58}"/>
              </a:ext>
            </a:extLst>
          </p:cNvPr>
          <p:cNvSpPr/>
          <p:nvPr/>
        </p:nvSpPr>
        <p:spPr bwMode="auto">
          <a:xfrm>
            <a:off x="4251516" y="2970923"/>
            <a:ext cx="76455" cy="7645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043F00B9-F617-4D53-8DA7-458EEE100DD0}"/>
              </a:ext>
            </a:extLst>
          </p:cNvPr>
          <p:cNvSpPr/>
          <p:nvPr/>
        </p:nvSpPr>
        <p:spPr bwMode="auto">
          <a:xfrm>
            <a:off x="4779054" y="2970923"/>
            <a:ext cx="76455" cy="7645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8ADF0FFE-20E1-4272-84FD-03A3975677DF}"/>
              </a:ext>
            </a:extLst>
          </p:cNvPr>
          <p:cNvSpPr/>
          <p:nvPr/>
        </p:nvSpPr>
        <p:spPr bwMode="auto">
          <a:xfrm>
            <a:off x="5312708" y="2970923"/>
            <a:ext cx="76455" cy="7645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Oval 149">
            <a:extLst>
              <a:ext uri="{FF2B5EF4-FFF2-40B4-BE49-F238E27FC236}">
                <a16:creationId xmlns:a16="http://schemas.microsoft.com/office/drawing/2014/main" id="{C27B90E2-B4D9-47C2-9160-189557EF5441}"/>
              </a:ext>
            </a:extLst>
          </p:cNvPr>
          <p:cNvSpPr/>
          <p:nvPr/>
        </p:nvSpPr>
        <p:spPr bwMode="auto">
          <a:xfrm>
            <a:off x="2653608" y="2784373"/>
            <a:ext cx="76455" cy="7645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Oval 150">
            <a:extLst>
              <a:ext uri="{FF2B5EF4-FFF2-40B4-BE49-F238E27FC236}">
                <a16:creationId xmlns:a16="http://schemas.microsoft.com/office/drawing/2014/main" id="{78D2998B-D26F-455F-850E-D23CDB8290EF}"/>
              </a:ext>
            </a:extLst>
          </p:cNvPr>
          <p:cNvSpPr/>
          <p:nvPr/>
        </p:nvSpPr>
        <p:spPr bwMode="auto">
          <a:xfrm>
            <a:off x="3188792" y="2961748"/>
            <a:ext cx="76455" cy="76455"/>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52" name="Group 151">
            <a:extLst>
              <a:ext uri="{FF2B5EF4-FFF2-40B4-BE49-F238E27FC236}">
                <a16:creationId xmlns:a16="http://schemas.microsoft.com/office/drawing/2014/main" id="{E5FD81B6-5825-4D3C-AEC8-10004E528078}"/>
              </a:ext>
            </a:extLst>
          </p:cNvPr>
          <p:cNvGrpSpPr/>
          <p:nvPr/>
        </p:nvGrpSpPr>
        <p:grpSpPr>
          <a:xfrm>
            <a:off x="1104634" y="2825659"/>
            <a:ext cx="4252419" cy="188079"/>
            <a:chOff x="1305849" y="3312024"/>
            <a:chExt cx="4252419" cy="188079"/>
          </a:xfrm>
        </p:grpSpPr>
        <p:sp>
          <p:nvSpPr>
            <p:cNvPr id="153" name="Freeform: Shape 152">
              <a:extLst>
                <a:ext uri="{FF2B5EF4-FFF2-40B4-BE49-F238E27FC236}">
                  <a16:creationId xmlns:a16="http://schemas.microsoft.com/office/drawing/2014/main" id="{BFE60F04-C915-4551-974F-CC26B13AC06F}"/>
                </a:ext>
              </a:extLst>
            </p:cNvPr>
            <p:cNvSpPr/>
            <p:nvPr/>
          </p:nvSpPr>
          <p:spPr bwMode="auto">
            <a:xfrm>
              <a:off x="1305849" y="3312024"/>
              <a:ext cx="3194283" cy="188079"/>
            </a:xfrm>
            <a:custGeom>
              <a:avLst/>
              <a:gdLst>
                <a:gd name="connsiteX0" fmla="*/ 0 w 3194283"/>
                <a:gd name="connsiteY0" fmla="*/ 188079 h 188079"/>
                <a:gd name="connsiteX1" fmla="*/ 175846 w 3194283"/>
                <a:gd name="connsiteY1" fmla="*/ 188079 h 188079"/>
                <a:gd name="connsiteX2" fmla="*/ 527538 w 3194283"/>
                <a:gd name="connsiteY2" fmla="*/ 188079 h 188079"/>
                <a:gd name="connsiteX3" fmla="*/ 1055077 w 3194283"/>
                <a:gd name="connsiteY3" fmla="*/ 188079 h 188079"/>
                <a:gd name="connsiteX4" fmla="*/ 1593319 w 3194283"/>
                <a:gd name="connsiteY4" fmla="*/ 0 h 188079"/>
                <a:gd name="connsiteX5" fmla="*/ 2130032 w 3194283"/>
                <a:gd name="connsiteY5" fmla="*/ 172788 h 188079"/>
                <a:gd name="connsiteX6" fmla="*/ 2660629 w 3194283"/>
                <a:gd name="connsiteY6" fmla="*/ 183492 h 188079"/>
                <a:gd name="connsiteX7" fmla="*/ 3194283 w 3194283"/>
                <a:gd name="connsiteY7" fmla="*/ 183492 h 188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4283" h="188079">
                  <a:moveTo>
                    <a:pt x="0" y="188079"/>
                  </a:moveTo>
                  <a:lnTo>
                    <a:pt x="175846" y="188079"/>
                  </a:lnTo>
                  <a:lnTo>
                    <a:pt x="527538" y="188079"/>
                  </a:lnTo>
                  <a:lnTo>
                    <a:pt x="1055077" y="188079"/>
                  </a:lnTo>
                  <a:lnTo>
                    <a:pt x="1593319" y="0"/>
                  </a:lnTo>
                  <a:lnTo>
                    <a:pt x="2130032" y="172788"/>
                  </a:lnTo>
                  <a:lnTo>
                    <a:pt x="2660629" y="183492"/>
                  </a:lnTo>
                  <a:lnTo>
                    <a:pt x="3194283" y="183492"/>
                  </a:lnTo>
                </a:path>
              </a:pathLst>
            </a:custGeom>
            <a:noFill/>
            <a:ln w="28575">
              <a:solidFill>
                <a:schemeClr val="accent1"/>
              </a:solidFill>
              <a:miter lim="800000"/>
              <a:headEnd/>
              <a:tailEnd/>
            </a:ln>
          </p:spPr>
          <p:txBody>
            <a:bodyPr rtlCol="0" anchor="ctr"/>
            <a:lstStyle/>
            <a:p>
              <a:pPr algn="ctr"/>
              <a:endParaRPr lang="en-US" dirty="0"/>
            </a:p>
          </p:txBody>
        </p:sp>
        <p:cxnSp>
          <p:nvCxnSpPr>
            <p:cNvPr id="154" name="Straight Connector 153">
              <a:extLst>
                <a:ext uri="{FF2B5EF4-FFF2-40B4-BE49-F238E27FC236}">
                  <a16:creationId xmlns:a16="http://schemas.microsoft.com/office/drawing/2014/main" id="{0918B045-24A9-4098-8DFF-5B8D74799AA7}"/>
                </a:ext>
              </a:extLst>
            </p:cNvPr>
            <p:cNvCxnSpPr>
              <a:cxnSpLocks/>
            </p:cNvCxnSpPr>
            <p:nvPr/>
          </p:nvCxnSpPr>
          <p:spPr bwMode="auto">
            <a:xfrm>
              <a:off x="4438969" y="3498575"/>
              <a:ext cx="1119299" cy="0"/>
            </a:xfrm>
            <a:prstGeom prst="line">
              <a:avLst/>
            </a:prstGeom>
            <a:noFill/>
            <a:ln w="28575" cap="flat" cmpd="sng" algn="ctr">
              <a:solidFill>
                <a:schemeClr val="accent1"/>
              </a:solidFill>
              <a:prstDash val="solid"/>
              <a:round/>
              <a:headEnd type="none" w="med" len="med"/>
              <a:tailEnd type="none" w="med" len="med"/>
            </a:ln>
            <a:effectLst/>
          </p:spPr>
        </p:cxnSp>
      </p:grpSp>
      <p:cxnSp>
        <p:nvCxnSpPr>
          <p:cNvPr id="155" name="Straight Connector 154">
            <a:extLst>
              <a:ext uri="{FF2B5EF4-FFF2-40B4-BE49-F238E27FC236}">
                <a16:creationId xmlns:a16="http://schemas.microsoft.com/office/drawing/2014/main" id="{7CEA4700-39E7-4339-AB1C-23C9E91EFD65}"/>
              </a:ext>
            </a:extLst>
          </p:cNvPr>
          <p:cNvCxnSpPr/>
          <p:nvPr/>
        </p:nvCxnSpPr>
        <p:spPr bwMode="auto">
          <a:xfrm>
            <a:off x="2142126" y="2312861"/>
            <a:ext cx="0" cy="0"/>
          </a:xfrm>
          <a:prstGeom prst="line">
            <a:avLst/>
          </a:prstGeom>
          <a:noFill/>
          <a:ln w="28575" cap="flat" cmpd="sng" algn="ctr">
            <a:solidFill>
              <a:schemeClr val="bg1"/>
            </a:solidFill>
            <a:prstDash val="solid"/>
            <a:round/>
            <a:headEnd type="none" w="med" len="med"/>
            <a:tailEnd type="none" w="med" len="med"/>
          </a:ln>
          <a:effectLst/>
        </p:spPr>
      </p:cxnSp>
      <p:sp>
        <p:nvSpPr>
          <p:cNvPr id="156" name="TextBox 155">
            <a:extLst>
              <a:ext uri="{FF2B5EF4-FFF2-40B4-BE49-F238E27FC236}">
                <a16:creationId xmlns:a16="http://schemas.microsoft.com/office/drawing/2014/main" id="{34318DD2-5A5B-418F-8C17-9A54DB295C7D}"/>
              </a:ext>
            </a:extLst>
          </p:cNvPr>
          <p:cNvSpPr txBox="1"/>
          <p:nvPr/>
        </p:nvSpPr>
        <p:spPr bwMode="auto">
          <a:xfrm>
            <a:off x="970746" y="4017020"/>
            <a:ext cx="3318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0</a:t>
            </a:r>
          </a:p>
        </p:txBody>
      </p:sp>
      <p:sp>
        <p:nvSpPr>
          <p:cNvPr id="157" name="TextBox 156">
            <a:extLst>
              <a:ext uri="{FF2B5EF4-FFF2-40B4-BE49-F238E27FC236}">
                <a16:creationId xmlns:a16="http://schemas.microsoft.com/office/drawing/2014/main" id="{65306B85-7894-4233-9560-1A55F9E96310}"/>
              </a:ext>
            </a:extLst>
          </p:cNvPr>
          <p:cNvSpPr txBox="1"/>
          <p:nvPr/>
        </p:nvSpPr>
        <p:spPr bwMode="auto">
          <a:xfrm>
            <a:off x="1140128" y="4017020"/>
            <a:ext cx="3318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4</a:t>
            </a:r>
          </a:p>
        </p:txBody>
      </p:sp>
      <p:sp>
        <p:nvSpPr>
          <p:cNvPr id="158" name="TextBox 157">
            <a:extLst>
              <a:ext uri="{FF2B5EF4-FFF2-40B4-BE49-F238E27FC236}">
                <a16:creationId xmlns:a16="http://schemas.microsoft.com/office/drawing/2014/main" id="{7DB5DACB-AC51-40D7-8B0C-0B2C6CA0BC27}"/>
              </a:ext>
            </a:extLst>
          </p:cNvPr>
          <p:cNvSpPr txBox="1"/>
          <p:nvPr/>
        </p:nvSpPr>
        <p:spPr bwMode="auto">
          <a:xfrm>
            <a:off x="1451102" y="4013050"/>
            <a:ext cx="4120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12</a:t>
            </a:r>
          </a:p>
        </p:txBody>
      </p:sp>
      <p:sp>
        <p:nvSpPr>
          <p:cNvPr id="159" name="TextBox 158">
            <a:extLst>
              <a:ext uri="{FF2B5EF4-FFF2-40B4-BE49-F238E27FC236}">
                <a16:creationId xmlns:a16="http://schemas.microsoft.com/office/drawing/2014/main" id="{4D31E4AC-1C58-4912-8E57-568168A22493}"/>
              </a:ext>
            </a:extLst>
          </p:cNvPr>
          <p:cNvSpPr txBox="1"/>
          <p:nvPr/>
        </p:nvSpPr>
        <p:spPr bwMode="auto">
          <a:xfrm>
            <a:off x="1979099" y="4013050"/>
            <a:ext cx="4120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24</a:t>
            </a:r>
          </a:p>
        </p:txBody>
      </p:sp>
      <p:sp>
        <p:nvSpPr>
          <p:cNvPr id="160" name="TextBox 159">
            <a:extLst>
              <a:ext uri="{FF2B5EF4-FFF2-40B4-BE49-F238E27FC236}">
                <a16:creationId xmlns:a16="http://schemas.microsoft.com/office/drawing/2014/main" id="{F27F99F7-2F59-4A5F-AC8F-033315F98045}"/>
              </a:ext>
            </a:extLst>
          </p:cNvPr>
          <p:cNvSpPr txBox="1"/>
          <p:nvPr/>
        </p:nvSpPr>
        <p:spPr bwMode="auto">
          <a:xfrm>
            <a:off x="2516359" y="4013050"/>
            <a:ext cx="4120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36</a:t>
            </a:r>
          </a:p>
        </p:txBody>
      </p:sp>
      <p:sp>
        <p:nvSpPr>
          <p:cNvPr id="161" name="TextBox 160">
            <a:extLst>
              <a:ext uri="{FF2B5EF4-FFF2-40B4-BE49-F238E27FC236}">
                <a16:creationId xmlns:a16="http://schemas.microsoft.com/office/drawing/2014/main" id="{B3811075-DC53-4E90-87CA-9861B5F9542C}"/>
              </a:ext>
            </a:extLst>
          </p:cNvPr>
          <p:cNvSpPr txBox="1"/>
          <p:nvPr/>
        </p:nvSpPr>
        <p:spPr bwMode="auto">
          <a:xfrm>
            <a:off x="3037739" y="4013050"/>
            <a:ext cx="4120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48</a:t>
            </a:r>
          </a:p>
        </p:txBody>
      </p:sp>
      <p:sp>
        <p:nvSpPr>
          <p:cNvPr id="162" name="TextBox 161">
            <a:extLst>
              <a:ext uri="{FF2B5EF4-FFF2-40B4-BE49-F238E27FC236}">
                <a16:creationId xmlns:a16="http://schemas.microsoft.com/office/drawing/2014/main" id="{7CB0440A-1CE5-4D3A-8930-00DF3A989F08}"/>
              </a:ext>
            </a:extLst>
          </p:cNvPr>
          <p:cNvSpPr txBox="1"/>
          <p:nvPr/>
        </p:nvSpPr>
        <p:spPr bwMode="auto">
          <a:xfrm>
            <a:off x="3576322" y="4013050"/>
            <a:ext cx="4120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60</a:t>
            </a:r>
          </a:p>
        </p:txBody>
      </p:sp>
      <p:sp>
        <p:nvSpPr>
          <p:cNvPr id="163" name="TextBox 162">
            <a:extLst>
              <a:ext uri="{FF2B5EF4-FFF2-40B4-BE49-F238E27FC236}">
                <a16:creationId xmlns:a16="http://schemas.microsoft.com/office/drawing/2014/main" id="{D8BCA5D5-4C96-4AB6-BD21-B7480AA35AEE}"/>
              </a:ext>
            </a:extLst>
          </p:cNvPr>
          <p:cNvSpPr txBox="1"/>
          <p:nvPr/>
        </p:nvSpPr>
        <p:spPr bwMode="auto">
          <a:xfrm>
            <a:off x="4112258" y="4013050"/>
            <a:ext cx="4120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72</a:t>
            </a:r>
          </a:p>
        </p:txBody>
      </p:sp>
      <p:sp>
        <p:nvSpPr>
          <p:cNvPr id="164" name="TextBox 163">
            <a:extLst>
              <a:ext uri="{FF2B5EF4-FFF2-40B4-BE49-F238E27FC236}">
                <a16:creationId xmlns:a16="http://schemas.microsoft.com/office/drawing/2014/main" id="{5609E1D7-8D18-4BD9-B57C-B5F681987426}"/>
              </a:ext>
            </a:extLst>
          </p:cNvPr>
          <p:cNvSpPr txBox="1"/>
          <p:nvPr/>
        </p:nvSpPr>
        <p:spPr bwMode="auto">
          <a:xfrm>
            <a:off x="4642901" y="4013050"/>
            <a:ext cx="4120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84</a:t>
            </a:r>
          </a:p>
        </p:txBody>
      </p:sp>
      <p:sp>
        <p:nvSpPr>
          <p:cNvPr id="165" name="TextBox 164">
            <a:extLst>
              <a:ext uri="{FF2B5EF4-FFF2-40B4-BE49-F238E27FC236}">
                <a16:creationId xmlns:a16="http://schemas.microsoft.com/office/drawing/2014/main" id="{9D26422C-61F0-4CB0-A72A-BF89363E7427}"/>
              </a:ext>
            </a:extLst>
          </p:cNvPr>
          <p:cNvSpPr txBox="1"/>
          <p:nvPr/>
        </p:nvSpPr>
        <p:spPr bwMode="auto">
          <a:xfrm>
            <a:off x="5166928" y="4013050"/>
            <a:ext cx="4120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96</a:t>
            </a:r>
          </a:p>
        </p:txBody>
      </p:sp>
      <p:sp>
        <p:nvSpPr>
          <p:cNvPr id="167" name="TextBox 166">
            <a:extLst>
              <a:ext uri="{FF2B5EF4-FFF2-40B4-BE49-F238E27FC236}">
                <a16:creationId xmlns:a16="http://schemas.microsoft.com/office/drawing/2014/main" id="{2C2F6E07-3177-40F4-B2C8-0D07E4E15F65}"/>
              </a:ext>
            </a:extLst>
          </p:cNvPr>
          <p:cNvSpPr txBox="1"/>
          <p:nvPr/>
        </p:nvSpPr>
        <p:spPr bwMode="auto">
          <a:xfrm>
            <a:off x="2855495" y="4279444"/>
            <a:ext cx="8320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Wk</a:t>
            </a:r>
          </a:p>
        </p:txBody>
      </p:sp>
      <p:cxnSp>
        <p:nvCxnSpPr>
          <p:cNvPr id="166" name="Straight Connector 165">
            <a:extLst>
              <a:ext uri="{FF2B5EF4-FFF2-40B4-BE49-F238E27FC236}">
                <a16:creationId xmlns:a16="http://schemas.microsoft.com/office/drawing/2014/main" id="{58BA88D0-6549-467A-8252-50B18388D6A7}"/>
              </a:ext>
            </a:extLst>
          </p:cNvPr>
          <p:cNvCxnSpPr>
            <a:cxnSpLocks/>
          </p:cNvCxnSpPr>
          <p:nvPr/>
        </p:nvCxnSpPr>
        <p:spPr bwMode="auto">
          <a:xfrm flipV="1">
            <a:off x="1005967" y="3932656"/>
            <a:ext cx="4571909" cy="28692"/>
          </a:xfrm>
          <a:prstGeom prst="line">
            <a:avLst/>
          </a:prstGeom>
          <a:noFill/>
          <a:ln w="28575" cap="flat" cmpd="sng" algn="ctr">
            <a:solidFill>
              <a:schemeClr val="bg1"/>
            </a:solidFill>
            <a:prstDash val="solid"/>
            <a:round/>
            <a:headEnd type="none" w="med" len="med"/>
            <a:tailEnd type="none" w="med" len="med"/>
          </a:ln>
          <a:effectLst/>
        </p:spPr>
      </p:cxnSp>
      <p:grpSp>
        <p:nvGrpSpPr>
          <p:cNvPr id="6" name="Group 5">
            <a:extLst>
              <a:ext uri="{FF2B5EF4-FFF2-40B4-BE49-F238E27FC236}">
                <a16:creationId xmlns:a16="http://schemas.microsoft.com/office/drawing/2014/main" id="{84BB1BA0-0389-4C53-B9FC-B1ECA91F80FF}"/>
              </a:ext>
            </a:extLst>
          </p:cNvPr>
          <p:cNvGrpSpPr/>
          <p:nvPr/>
        </p:nvGrpSpPr>
        <p:grpSpPr>
          <a:xfrm>
            <a:off x="947137" y="3940798"/>
            <a:ext cx="4421789" cy="97366"/>
            <a:chOff x="819881" y="4427163"/>
            <a:chExt cx="4421789" cy="97366"/>
          </a:xfrm>
        </p:grpSpPr>
        <p:cxnSp>
          <p:nvCxnSpPr>
            <p:cNvPr id="85" name="Straight Connector 84">
              <a:extLst>
                <a:ext uri="{FF2B5EF4-FFF2-40B4-BE49-F238E27FC236}">
                  <a16:creationId xmlns:a16="http://schemas.microsoft.com/office/drawing/2014/main" id="{CDBA2C9D-D107-4810-AD02-9E184E5A06E6}"/>
                </a:ext>
              </a:extLst>
            </p:cNvPr>
            <p:cNvCxnSpPr>
              <a:cxnSpLocks/>
            </p:cNvCxnSpPr>
            <p:nvPr/>
          </p:nvCxnSpPr>
          <p:spPr bwMode="auto">
            <a:xfrm>
              <a:off x="819881" y="4446615"/>
              <a:ext cx="76454" cy="0"/>
            </a:xfrm>
            <a:prstGeom prst="line">
              <a:avLst/>
            </a:prstGeom>
            <a:noFill/>
            <a:ln w="28575" cap="flat" cmpd="sng" algn="ctr">
              <a:solidFill>
                <a:schemeClr val="bg1"/>
              </a:solidFill>
              <a:prstDash val="solid"/>
              <a:round/>
              <a:headEnd type="none" w="med" len="med"/>
              <a:tailEnd type="none" w="med" len="med"/>
            </a:ln>
            <a:effectLst/>
          </p:spPr>
        </p:cxnSp>
        <p:grpSp>
          <p:nvGrpSpPr>
            <p:cNvPr id="168" name="Group 167">
              <a:extLst>
                <a:ext uri="{FF2B5EF4-FFF2-40B4-BE49-F238E27FC236}">
                  <a16:creationId xmlns:a16="http://schemas.microsoft.com/office/drawing/2014/main" id="{BCE03D79-F34F-475C-84A8-6992A7CB325D}"/>
                </a:ext>
              </a:extLst>
            </p:cNvPr>
            <p:cNvGrpSpPr/>
            <p:nvPr/>
          </p:nvGrpSpPr>
          <p:grpSpPr>
            <a:xfrm rot="5400000">
              <a:off x="2010554" y="3420239"/>
              <a:ext cx="83784" cy="2124796"/>
              <a:chOff x="11384408" y="978070"/>
              <a:chExt cx="83784" cy="2124796"/>
            </a:xfrm>
          </p:grpSpPr>
          <p:cxnSp>
            <p:nvCxnSpPr>
              <p:cNvPr id="169" name="Straight Connector 168">
                <a:extLst>
                  <a:ext uri="{FF2B5EF4-FFF2-40B4-BE49-F238E27FC236}">
                    <a16:creationId xmlns:a16="http://schemas.microsoft.com/office/drawing/2014/main" id="{6952D4F3-4F35-426A-A533-AF7F97C7D9C4}"/>
                  </a:ext>
                </a:extLst>
              </p:cNvPr>
              <p:cNvCxnSpPr/>
              <p:nvPr/>
            </p:nvCxnSpPr>
            <p:spPr bwMode="auto">
              <a:xfrm>
                <a:off x="11384408" y="978070"/>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6B1BCD14-73D9-4B2E-830D-D46BD2C9246F}"/>
                  </a:ext>
                </a:extLst>
              </p:cNvPr>
              <p:cNvCxnSpPr/>
              <p:nvPr/>
            </p:nvCxnSpPr>
            <p:spPr bwMode="auto">
              <a:xfrm>
                <a:off x="11389603" y="1504939"/>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F0A5F5D7-A2C4-4E24-BBB7-A9C8374369D9}"/>
                  </a:ext>
                </a:extLst>
              </p:cNvPr>
              <p:cNvCxnSpPr/>
              <p:nvPr/>
            </p:nvCxnSpPr>
            <p:spPr bwMode="auto">
              <a:xfrm>
                <a:off x="11397833" y="2036753"/>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F7B47CCC-0DD9-46E7-86AA-1F0B4CB7AEDF}"/>
                  </a:ext>
                </a:extLst>
              </p:cNvPr>
              <p:cNvCxnSpPr/>
              <p:nvPr/>
            </p:nvCxnSpPr>
            <p:spPr bwMode="auto">
              <a:xfrm>
                <a:off x="11397836" y="2566736"/>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A6D09122-5284-4788-961A-50D84519D466}"/>
                  </a:ext>
                </a:extLst>
              </p:cNvPr>
              <p:cNvCxnSpPr/>
              <p:nvPr/>
            </p:nvCxnSpPr>
            <p:spPr bwMode="auto">
              <a:xfrm>
                <a:off x="11397853" y="2926938"/>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8F7C03E8-2B3A-4D5E-8249-5E3BC24061ED}"/>
                  </a:ext>
                </a:extLst>
              </p:cNvPr>
              <p:cNvCxnSpPr/>
              <p:nvPr/>
            </p:nvCxnSpPr>
            <p:spPr bwMode="auto">
              <a:xfrm>
                <a:off x="11397828" y="3102866"/>
                <a:ext cx="70339" cy="0"/>
              </a:xfrm>
              <a:prstGeom prst="line">
                <a:avLst/>
              </a:prstGeom>
              <a:noFill/>
              <a:ln w="28575" cap="flat" cmpd="sng" algn="ctr">
                <a:solidFill>
                  <a:schemeClr val="bg1"/>
                </a:solidFill>
                <a:prstDash val="solid"/>
                <a:round/>
                <a:headEnd type="none" w="med" len="med"/>
                <a:tailEnd type="none" w="med" len="med"/>
              </a:ln>
              <a:effectLst/>
            </p:spPr>
          </p:cxnSp>
        </p:grpSp>
        <p:grpSp>
          <p:nvGrpSpPr>
            <p:cNvPr id="5" name="Group 4">
              <a:extLst>
                <a:ext uri="{FF2B5EF4-FFF2-40B4-BE49-F238E27FC236}">
                  <a16:creationId xmlns:a16="http://schemas.microsoft.com/office/drawing/2014/main" id="{AD9ED27E-C79F-4875-A18D-F69002A357CB}"/>
                </a:ext>
              </a:extLst>
            </p:cNvPr>
            <p:cNvGrpSpPr/>
            <p:nvPr/>
          </p:nvGrpSpPr>
          <p:grpSpPr>
            <a:xfrm>
              <a:off x="3653004" y="4427163"/>
              <a:ext cx="1588666" cy="83767"/>
              <a:chOff x="1678579" y="4593145"/>
              <a:chExt cx="1588666" cy="83767"/>
            </a:xfrm>
          </p:grpSpPr>
          <p:cxnSp>
            <p:nvCxnSpPr>
              <p:cNvPr id="175" name="Straight Connector 174">
                <a:extLst>
                  <a:ext uri="{FF2B5EF4-FFF2-40B4-BE49-F238E27FC236}">
                    <a16:creationId xmlns:a16="http://schemas.microsoft.com/office/drawing/2014/main" id="{3F28A79B-7358-4735-ACC1-C0469D9E1BB0}"/>
                  </a:ext>
                </a:extLst>
              </p:cNvPr>
              <p:cNvCxnSpPr/>
              <p:nvPr/>
            </p:nvCxnSpPr>
            <p:spPr bwMode="auto">
              <a:xfrm rot="5400000">
                <a:off x="3232075" y="4628315"/>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DD65F0EE-B6D7-4026-A6A8-300ACCBA176F}"/>
                  </a:ext>
                </a:extLst>
              </p:cNvPr>
              <p:cNvCxnSpPr/>
              <p:nvPr/>
            </p:nvCxnSpPr>
            <p:spPr bwMode="auto">
              <a:xfrm rot="5400000">
                <a:off x="2705206" y="4633510"/>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C146F450-6076-4AC2-A5BE-C38743E0C842}"/>
                  </a:ext>
                </a:extLst>
              </p:cNvPr>
              <p:cNvCxnSpPr/>
              <p:nvPr/>
            </p:nvCxnSpPr>
            <p:spPr bwMode="auto">
              <a:xfrm rot="5400000">
                <a:off x="2173391" y="4641740"/>
                <a:ext cx="70339" cy="0"/>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9EDF5404-85FB-48A9-B330-98FE6DD572BA}"/>
                  </a:ext>
                </a:extLst>
              </p:cNvPr>
              <p:cNvCxnSpPr/>
              <p:nvPr/>
            </p:nvCxnSpPr>
            <p:spPr bwMode="auto">
              <a:xfrm rot="5400000">
                <a:off x="1643409" y="4641743"/>
                <a:ext cx="70339" cy="0"/>
              </a:xfrm>
              <a:prstGeom prst="line">
                <a:avLst/>
              </a:prstGeom>
              <a:noFill/>
              <a:ln w="28575" cap="flat" cmpd="sng" algn="ctr">
                <a:solidFill>
                  <a:schemeClr val="bg1"/>
                </a:solidFill>
                <a:prstDash val="solid"/>
                <a:round/>
                <a:headEnd type="none" w="med" len="med"/>
                <a:tailEnd type="none" w="med" len="med"/>
              </a:ln>
              <a:effectLst/>
            </p:spPr>
          </p:cxnSp>
        </p:grpSp>
      </p:grpSp>
    </p:spTree>
    <p:extLst>
      <p:ext uri="{BB962C8B-B14F-4D97-AF65-F5344CB8AC3E}">
        <p14:creationId xmlns:p14="http://schemas.microsoft.com/office/powerpoint/2010/main" val="4212622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F33C0-9647-4FE3-95C9-C06BD7968C03}"/>
              </a:ext>
            </a:extLst>
          </p:cNvPr>
          <p:cNvSpPr>
            <a:spLocks noGrp="1"/>
          </p:cNvSpPr>
          <p:nvPr>
            <p:ph type="title"/>
          </p:nvPr>
        </p:nvSpPr>
        <p:spPr/>
        <p:txBody>
          <a:bodyPr/>
          <a:lstStyle/>
          <a:p>
            <a:pPr algn="ctr"/>
            <a:r>
              <a:rPr lang="en-US" b="1" dirty="0"/>
              <a:t>Switch to INSTI and Weight Gain and Insulin Resistance</a:t>
            </a:r>
          </a:p>
        </p:txBody>
      </p:sp>
      <p:sp>
        <p:nvSpPr>
          <p:cNvPr id="3" name="Content Placeholder 2">
            <a:extLst>
              <a:ext uri="{FF2B5EF4-FFF2-40B4-BE49-F238E27FC236}">
                <a16:creationId xmlns:a16="http://schemas.microsoft.com/office/drawing/2014/main" id="{55C2C0D8-B688-4B59-93A4-2D2DAB358382}"/>
              </a:ext>
            </a:extLst>
          </p:cNvPr>
          <p:cNvSpPr>
            <a:spLocks noGrp="1"/>
          </p:cNvSpPr>
          <p:nvPr>
            <p:ph idx="1"/>
          </p:nvPr>
        </p:nvSpPr>
        <p:spPr>
          <a:xfrm>
            <a:off x="604675" y="1513047"/>
            <a:ext cx="10877529" cy="762490"/>
          </a:xfrm>
        </p:spPr>
        <p:txBody>
          <a:bodyPr/>
          <a:lstStyle/>
          <a:p>
            <a:r>
              <a:rPr lang="en-US" sz="2400" dirty="0"/>
              <a:t>Observational longitudinal matched-cohort study in PWH without diabetes or insulin resistance Jan 2004-Dec 2019 (N = 2437)</a:t>
            </a:r>
          </a:p>
        </p:txBody>
      </p:sp>
      <p:sp>
        <p:nvSpPr>
          <p:cNvPr id="10" name="TextBox 9">
            <a:extLst>
              <a:ext uri="{FF2B5EF4-FFF2-40B4-BE49-F238E27FC236}">
                <a16:creationId xmlns:a16="http://schemas.microsoft.com/office/drawing/2014/main" id="{DDCEDA5F-8CDA-4F19-9014-116833DC0D57}"/>
              </a:ext>
            </a:extLst>
          </p:cNvPr>
          <p:cNvSpPr txBox="1"/>
          <p:nvPr/>
        </p:nvSpPr>
        <p:spPr>
          <a:xfrm>
            <a:off x="404998" y="6373949"/>
            <a:ext cx="3907196" cy="276999"/>
          </a:xfrm>
          <a:prstGeom prst="rect">
            <a:avLst/>
          </a:prstGeom>
          <a:noFill/>
        </p:spPr>
        <p:txBody>
          <a:bodyPr wrap="square" rtlCol="0">
            <a:spAutoFit/>
          </a:bodyPr>
          <a:lstStyle/>
          <a:p>
            <a:pPr algn="l" fontAlgn="auto">
              <a:spcBef>
                <a:spcPts val="0"/>
              </a:spcBef>
              <a:spcAft>
                <a:spcPts val="0"/>
              </a:spcAft>
            </a:pPr>
            <a:r>
              <a:rPr lang="en-US" sz="1200" kern="0" dirty="0">
                <a:solidFill>
                  <a:schemeClr val="bg2"/>
                </a:solidFill>
                <a:cs typeface="Calibri" panose="020F0502020204030204" pitchFamily="34" charset="0"/>
              </a:rPr>
              <a:t>Milic. IAS 2021. Abstr 2259.</a:t>
            </a:r>
          </a:p>
        </p:txBody>
      </p:sp>
      <p:sp>
        <p:nvSpPr>
          <p:cNvPr id="12" name="TextBox 11">
            <a:extLst>
              <a:ext uri="{FF2B5EF4-FFF2-40B4-BE49-F238E27FC236}">
                <a16:creationId xmlns:a16="http://schemas.microsoft.com/office/drawing/2014/main" id="{1B8717C3-AA85-4FD5-9E3E-0F32B9EDA1A3}"/>
              </a:ext>
            </a:extLst>
          </p:cNvPr>
          <p:cNvSpPr txBox="1"/>
          <p:nvPr/>
        </p:nvSpPr>
        <p:spPr>
          <a:xfrm>
            <a:off x="7677216" y="2415386"/>
            <a:ext cx="3788502" cy="2554545"/>
          </a:xfrm>
          <a:prstGeom prst="rect">
            <a:avLst/>
          </a:prstGeom>
          <a:noFill/>
        </p:spPr>
        <p:txBody>
          <a:bodyPr wrap="square" rtlCol="0">
            <a:spAutoFit/>
          </a:bodyPr>
          <a:lstStyle/>
          <a:p>
            <a:pPr fontAlgn="auto">
              <a:spcBef>
                <a:spcPts val="0"/>
              </a:spcBef>
              <a:spcAft>
                <a:spcPts val="0"/>
              </a:spcAft>
            </a:pPr>
            <a:r>
              <a:rPr lang="en-US" sz="2000" b="1" kern="0" dirty="0">
                <a:solidFill>
                  <a:schemeClr val="bg1"/>
                </a:solidFill>
                <a:cs typeface="Calibri" panose="020F0502020204030204" pitchFamily="34" charset="0"/>
              </a:rPr>
              <a:t>Baseline Characteristics</a:t>
            </a:r>
          </a:p>
          <a:p>
            <a:pPr marL="342900" indent="-342900" algn="l" fontAlgn="auto">
              <a:spcBef>
                <a:spcPts val="0"/>
              </a:spcBef>
              <a:spcAft>
                <a:spcPts val="0"/>
              </a:spcAft>
              <a:buFont typeface="Arial" panose="020B0604020202020204" pitchFamily="34" charset="0"/>
              <a:buChar char="‒"/>
            </a:pPr>
            <a:r>
              <a:rPr lang="en-US" sz="2000" kern="0" dirty="0">
                <a:solidFill>
                  <a:schemeClr val="bg1"/>
                </a:solidFill>
                <a:cs typeface="Calibri" panose="020F0502020204030204" pitchFamily="34" charset="0"/>
              </a:rPr>
              <a:t>Median age: 45 yr </a:t>
            </a:r>
          </a:p>
          <a:p>
            <a:pPr marL="342900" indent="-342900" algn="l" fontAlgn="auto">
              <a:spcBef>
                <a:spcPts val="0"/>
              </a:spcBef>
              <a:spcAft>
                <a:spcPts val="0"/>
              </a:spcAft>
              <a:buFont typeface="Arial" panose="020B0604020202020204" pitchFamily="34" charset="0"/>
              <a:buChar char="‒"/>
            </a:pPr>
            <a:r>
              <a:rPr lang="en-US" sz="2000" kern="0" dirty="0">
                <a:solidFill>
                  <a:schemeClr val="bg1"/>
                </a:solidFill>
                <a:cs typeface="Calibri" panose="020F0502020204030204" pitchFamily="34" charset="0"/>
              </a:rPr>
              <a:t>70% males</a:t>
            </a:r>
          </a:p>
          <a:p>
            <a:pPr marL="342900" indent="-342900" algn="l" fontAlgn="auto">
              <a:spcBef>
                <a:spcPts val="0"/>
              </a:spcBef>
              <a:spcAft>
                <a:spcPts val="0"/>
              </a:spcAft>
              <a:buFont typeface="Arial" panose="020B0604020202020204" pitchFamily="34" charset="0"/>
              <a:buChar char="‒"/>
            </a:pPr>
            <a:r>
              <a:rPr lang="en-US" sz="2000" kern="0" dirty="0">
                <a:solidFill>
                  <a:schemeClr val="bg1"/>
                </a:solidFill>
                <a:cs typeface="Calibri" panose="020F0502020204030204" pitchFamily="34" charset="0"/>
              </a:rPr>
              <a:t>Median BMI: 23.1 (5.6% obese)</a:t>
            </a:r>
          </a:p>
          <a:p>
            <a:pPr marL="342900" indent="-342900" algn="l" fontAlgn="auto">
              <a:spcBef>
                <a:spcPts val="0"/>
              </a:spcBef>
              <a:spcAft>
                <a:spcPts val="0"/>
              </a:spcAft>
              <a:buFont typeface="Arial" panose="020B0604020202020204" pitchFamily="34" charset="0"/>
              <a:buChar char="‒"/>
            </a:pPr>
            <a:r>
              <a:rPr lang="en-US" sz="2000" kern="0" dirty="0">
                <a:solidFill>
                  <a:schemeClr val="bg1"/>
                </a:solidFill>
                <a:cs typeface="Calibri" panose="020F0502020204030204" pitchFamily="34" charset="0"/>
              </a:rPr>
              <a:t>Median CD4+ cell count: </a:t>
            </a:r>
            <a:br>
              <a:rPr lang="en-US" sz="2000" kern="0" dirty="0">
                <a:solidFill>
                  <a:schemeClr val="bg1"/>
                </a:solidFill>
                <a:cs typeface="Calibri" panose="020F0502020204030204" pitchFamily="34" charset="0"/>
              </a:rPr>
            </a:br>
            <a:r>
              <a:rPr lang="en-US" sz="2000" kern="0" dirty="0">
                <a:solidFill>
                  <a:schemeClr val="bg1"/>
                </a:solidFill>
                <a:cs typeface="Calibri" panose="020F0502020204030204" pitchFamily="34" charset="0"/>
              </a:rPr>
              <a:t>552 cells/mm</a:t>
            </a:r>
            <a:r>
              <a:rPr lang="en-US" sz="2000" kern="0" baseline="30000" dirty="0">
                <a:solidFill>
                  <a:schemeClr val="bg1"/>
                </a:solidFill>
                <a:cs typeface="Calibri" panose="020F0502020204030204" pitchFamily="34" charset="0"/>
              </a:rPr>
              <a:t>3</a:t>
            </a:r>
          </a:p>
          <a:p>
            <a:pPr marL="342900" indent="-342900" algn="l" fontAlgn="auto">
              <a:spcBef>
                <a:spcPts val="0"/>
              </a:spcBef>
              <a:spcAft>
                <a:spcPts val="0"/>
              </a:spcAft>
              <a:buFont typeface="Arial" panose="020B0604020202020204" pitchFamily="34" charset="0"/>
              <a:buChar char="‒"/>
            </a:pPr>
            <a:r>
              <a:rPr lang="en-US" sz="2000" kern="0" dirty="0">
                <a:solidFill>
                  <a:schemeClr val="bg1"/>
                </a:solidFill>
                <a:cs typeface="Calibri" panose="020F0502020204030204" pitchFamily="34" charset="0"/>
              </a:rPr>
              <a:t>HIV-1 RNA undetectable in 85.5%</a:t>
            </a:r>
          </a:p>
        </p:txBody>
      </p:sp>
      <p:grpSp>
        <p:nvGrpSpPr>
          <p:cNvPr id="6" name="Group 5">
            <a:extLst>
              <a:ext uri="{FF2B5EF4-FFF2-40B4-BE49-F238E27FC236}">
                <a16:creationId xmlns:a16="http://schemas.microsoft.com/office/drawing/2014/main" id="{D5E228EC-08C2-481B-996B-D17E37E23B43}"/>
              </a:ext>
            </a:extLst>
          </p:cNvPr>
          <p:cNvGrpSpPr>
            <a:grpSpLocks/>
          </p:cNvGrpSpPr>
          <p:nvPr/>
        </p:nvGrpSpPr>
        <p:grpSpPr bwMode="auto">
          <a:xfrm>
            <a:off x="9389569" y="6216652"/>
            <a:ext cx="2488502" cy="447822"/>
            <a:chOff x="9527309" y="3551529"/>
            <a:chExt cx="2488502" cy="448324"/>
          </a:xfrm>
        </p:grpSpPr>
        <p:pic>
          <p:nvPicPr>
            <p:cNvPr id="8" name="Picture 9">
              <a:extLst>
                <a:ext uri="{FF2B5EF4-FFF2-40B4-BE49-F238E27FC236}">
                  <a16:creationId xmlns:a16="http://schemas.microsoft.com/office/drawing/2014/main" id="{7071AB94-6D3D-4FC9-A32C-9418654C11E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47A7CB3D-07F2-4812-A66F-3B0C339ED7E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cxnSp>
        <p:nvCxnSpPr>
          <p:cNvPr id="7" name="Straight Connector 6">
            <a:extLst>
              <a:ext uri="{FF2B5EF4-FFF2-40B4-BE49-F238E27FC236}">
                <a16:creationId xmlns:a16="http://schemas.microsoft.com/office/drawing/2014/main" id="{E3E09A41-CECA-48AE-8526-1204FBAA6805}"/>
              </a:ext>
            </a:extLst>
          </p:cNvPr>
          <p:cNvCxnSpPr/>
          <p:nvPr/>
        </p:nvCxnSpPr>
        <p:spPr bwMode="auto">
          <a:xfrm>
            <a:off x="575771" y="2452714"/>
            <a:ext cx="0" cy="2768459"/>
          </a:xfrm>
          <a:prstGeom prst="line">
            <a:avLst/>
          </a:prstGeom>
          <a:noFill/>
          <a:ln w="28575" cap="flat" cmpd="sng" algn="ctr">
            <a:solidFill>
              <a:schemeClr val="accent4"/>
            </a:solidFill>
            <a:prstDash val="dash"/>
            <a:round/>
            <a:headEnd type="none" w="med" len="med"/>
            <a:tailEnd type="none" w="med" len="med"/>
          </a:ln>
          <a:effectLst/>
        </p:spPr>
      </p:cxnSp>
      <p:sp>
        <p:nvSpPr>
          <p:cNvPr id="23" name="Arrow: Right 22">
            <a:extLst>
              <a:ext uri="{FF2B5EF4-FFF2-40B4-BE49-F238E27FC236}">
                <a16:creationId xmlns:a16="http://schemas.microsoft.com/office/drawing/2014/main" id="{251A5DA3-4762-4893-A810-21D922090EE4}"/>
              </a:ext>
            </a:extLst>
          </p:cNvPr>
          <p:cNvSpPr/>
          <p:nvPr/>
        </p:nvSpPr>
        <p:spPr bwMode="auto">
          <a:xfrm>
            <a:off x="3706496" y="3687911"/>
            <a:ext cx="2187488" cy="646648"/>
          </a:xfrm>
          <a:prstGeom prst="rightArrow">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 name="Arrow: Right 21">
            <a:extLst>
              <a:ext uri="{FF2B5EF4-FFF2-40B4-BE49-F238E27FC236}">
                <a16:creationId xmlns:a16="http://schemas.microsoft.com/office/drawing/2014/main" id="{2EC9DDAA-4713-4CF4-AD0F-9D6CB3964245}"/>
              </a:ext>
            </a:extLst>
          </p:cNvPr>
          <p:cNvSpPr/>
          <p:nvPr/>
        </p:nvSpPr>
        <p:spPr bwMode="auto">
          <a:xfrm>
            <a:off x="579349" y="2715414"/>
            <a:ext cx="5317160" cy="646648"/>
          </a:xfrm>
          <a:prstGeom prst="rightArrow">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Rectangle 31">
            <a:extLst>
              <a:ext uri="{FF2B5EF4-FFF2-40B4-BE49-F238E27FC236}">
                <a16:creationId xmlns:a16="http://schemas.microsoft.com/office/drawing/2014/main" id="{D4BBACEE-361B-4E69-8869-72F09A27F4FC}"/>
              </a:ext>
            </a:extLst>
          </p:cNvPr>
          <p:cNvSpPr/>
          <p:nvPr/>
        </p:nvSpPr>
        <p:spPr bwMode="auto">
          <a:xfrm>
            <a:off x="581875" y="3852099"/>
            <a:ext cx="3124621" cy="32079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3" name="Straight Connector 12">
            <a:extLst>
              <a:ext uri="{FF2B5EF4-FFF2-40B4-BE49-F238E27FC236}">
                <a16:creationId xmlns:a16="http://schemas.microsoft.com/office/drawing/2014/main" id="{B9A57466-34CA-4FFA-9C3E-072741C7601F}"/>
              </a:ext>
            </a:extLst>
          </p:cNvPr>
          <p:cNvCxnSpPr>
            <a:cxnSpLocks/>
          </p:cNvCxnSpPr>
          <p:nvPr/>
        </p:nvCxnSpPr>
        <p:spPr bwMode="auto">
          <a:xfrm>
            <a:off x="3705444" y="2452714"/>
            <a:ext cx="0" cy="1998040"/>
          </a:xfrm>
          <a:prstGeom prst="line">
            <a:avLst/>
          </a:prstGeom>
          <a:noFill/>
          <a:ln w="28575" cap="flat" cmpd="sng" algn="ctr">
            <a:solidFill>
              <a:schemeClr val="accent4"/>
            </a:solidFill>
            <a:prstDash val="dash"/>
            <a:round/>
            <a:headEnd type="none" w="med" len="med"/>
            <a:tailEnd type="none" w="med" len="med"/>
          </a:ln>
          <a:effectLst/>
        </p:spPr>
      </p:cxnSp>
      <p:cxnSp>
        <p:nvCxnSpPr>
          <p:cNvPr id="14" name="Straight Connector 13">
            <a:extLst>
              <a:ext uri="{FF2B5EF4-FFF2-40B4-BE49-F238E27FC236}">
                <a16:creationId xmlns:a16="http://schemas.microsoft.com/office/drawing/2014/main" id="{2BE9235E-6599-4EEE-A79C-4BE11E6C5587}"/>
              </a:ext>
            </a:extLst>
          </p:cNvPr>
          <p:cNvCxnSpPr>
            <a:cxnSpLocks/>
          </p:cNvCxnSpPr>
          <p:nvPr/>
        </p:nvCxnSpPr>
        <p:spPr bwMode="auto">
          <a:xfrm>
            <a:off x="5051785" y="2452714"/>
            <a:ext cx="0" cy="2806349"/>
          </a:xfrm>
          <a:prstGeom prst="line">
            <a:avLst/>
          </a:prstGeom>
          <a:noFill/>
          <a:ln w="28575" cap="flat" cmpd="sng" algn="ctr">
            <a:solidFill>
              <a:schemeClr val="accent4"/>
            </a:solidFill>
            <a:prstDash val="dash"/>
            <a:round/>
            <a:headEnd type="none" w="med" len="med"/>
            <a:tailEnd type="none" w="med" len="med"/>
          </a:ln>
          <a:effectLst/>
        </p:spPr>
      </p:cxnSp>
      <p:sp>
        <p:nvSpPr>
          <p:cNvPr id="16" name="TextBox 15">
            <a:extLst>
              <a:ext uri="{FF2B5EF4-FFF2-40B4-BE49-F238E27FC236}">
                <a16:creationId xmlns:a16="http://schemas.microsoft.com/office/drawing/2014/main" id="{46871A25-ED8E-47CE-B506-4665E0DB24E0}"/>
              </a:ext>
            </a:extLst>
          </p:cNvPr>
          <p:cNvSpPr txBox="1"/>
          <p:nvPr/>
        </p:nvSpPr>
        <p:spPr bwMode="auto">
          <a:xfrm>
            <a:off x="387376" y="4357293"/>
            <a:ext cx="421837" cy="338554"/>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T0</a:t>
            </a:r>
          </a:p>
        </p:txBody>
      </p:sp>
      <p:sp>
        <p:nvSpPr>
          <p:cNvPr id="17" name="TextBox 16">
            <a:extLst>
              <a:ext uri="{FF2B5EF4-FFF2-40B4-BE49-F238E27FC236}">
                <a16:creationId xmlns:a16="http://schemas.microsoft.com/office/drawing/2014/main" id="{2D136DFC-7DC8-4757-897A-247C67F14318}"/>
              </a:ext>
            </a:extLst>
          </p:cNvPr>
          <p:cNvSpPr txBox="1"/>
          <p:nvPr/>
        </p:nvSpPr>
        <p:spPr bwMode="auto">
          <a:xfrm>
            <a:off x="4843181" y="4390130"/>
            <a:ext cx="421837" cy="338554"/>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T2</a:t>
            </a:r>
          </a:p>
        </p:txBody>
      </p:sp>
      <p:sp>
        <p:nvSpPr>
          <p:cNvPr id="18" name="TextBox 17">
            <a:extLst>
              <a:ext uri="{FF2B5EF4-FFF2-40B4-BE49-F238E27FC236}">
                <a16:creationId xmlns:a16="http://schemas.microsoft.com/office/drawing/2014/main" id="{77236D44-137A-4D56-9B64-0D87444DAE66}"/>
              </a:ext>
            </a:extLst>
          </p:cNvPr>
          <p:cNvSpPr txBox="1"/>
          <p:nvPr/>
        </p:nvSpPr>
        <p:spPr bwMode="auto">
          <a:xfrm>
            <a:off x="3524627" y="4359818"/>
            <a:ext cx="421837" cy="338554"/>
          </a:xfrm>
          <a:prstGeom prst="rect">
            <a:avLst/>
          </a:prstGeom>
          <a:noFill/>
          <a:ln>
            <a:noFill/>
          </a:ln>
        </p:spPr>
        <p:txBody>
          <a:bodyPr wrap="squar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T1</a:t>
            </a:r>
          </a:p>
        </p:txBody>
      </p:sp>
      <p:cxnSp>
        <p:nvCxnSpPr>
          <p:cNvPr id="20" name="Straight Connector 19">
            <a:extLst>
              <a:ext uri="{FF2B5EF4-FFF2-40B4-BE49-F238E27FC236}">
                <a16:creationId xmlns:a16="http://schemas.microsoft.com/office/drawing/2014/main" id="{8CC69216-568D-4BCF-A35A-A263A3E805DC}"/>
              </a:ext>
            </a:extLst>
          </p:cNvPr>
          <p:cNvCxnSpPr/>
          <p:nvPr/>
        </p:nvCxnSpPr>
        <p:spPr bwMode="auto">
          <a:xfrm>
            <a:off x="3648399" y="2462818"/>
            <a:ext cx="0" cy="818413"/>
          </a:xfrm>
          <a:prstGeom prst="line">
            <a:avLst/>
          </a:prstGeom>
          <a:noFill/>
          <a:ln w="28575" cap="flat" cmpd="sng" algn="ctr">
            <a:solidFill>
              <a:schemeClr val="accent5"/>
            </a:solidFill>
            <a:prstDash val="sysDash"/>
            <a:round/>
            <a:headEnd type="none" w="med" len="med"/>
            <a:tailEnd type="none" w="med" len="med"/>
          </a:ln>
          <a:effectLst/>
        </p:spPr>
      </p:cxnSp>
      <p:cxnSp>
        <p:nvCxnSpPr>
          <p:cNvPr id="21" name="Straight Connector 20">
            <a:extLst>
              <a:ext uri="{FF2B5EF4-FFF2-40B4-BE49-F238E27FC236}">
                <a16:creationId xmlns:a16="http://schemas.microsoft.com/office/drawing/2014/main" id="{C762299A-3CE2-429A-B566-EA64C7EC0EC5}"/>
              </a:ext>
            </a:extLst>
          </p:cNvPr>
          <p:cNvCxnSpPr/>
          <p:nvPr/>
        </p:nvCxnSpPr>
        <p:spPr bwMode="auto">
          <a:xfrm>
            <a:off x="3767119" y="2462818"/>
            <a:ext cx="0" cy="818413"/>
          </a:xfrm>
          <a:prstGeom prst="line">
            <a:avLst/>
          </a:prstGeom>
          <a:noFill/>
          <a:ln w="28575" cap="flat" cmpd="sng" algn="ctr">
            <a:solidFill>
              <a:schemeClr val="accent5"/>
            </a:solidFill>
            <a:prstDash val="sysDash"/>
            <a:round/>
            <a:headEnd type="none" w="med" len="med"/>
            <a:tailEnd type="none" w="med" len="med"/>
          </a:ln>
          <a:effectLst/>
        </p:spPr>
      </p:cxnSp>
      <p:cxnSp>
        <p:nvCxnSpPr>
          <p:cNvPr id="24" name="Straight Connector 23">
            <a:extLst>
              <a:ext uri="{FF2B5EF4-FFF2-40B4-BE49-F238E27FC236}">
                <a16:creationId xmlns:a16="http://schemas.microsoft.com/office/drawing/2014/main" id="{FA96466C-C54D-4A77-9653-1565F3AB47A4}"/>
              </a:ext>
            </a:extLst>
          </p:cNvPr>
          <p:cNvCxnSpPr>
            <a:cxnSpLocks/>
          </p:cNvCxnSpPr>
          <p:nvPr/>
        </p:nvCxnSpPr>
        <p:spPr bwMode="auto">
          <a:xfrm>
            <a:off x="1020341" y="2452714"/>
            <a:ext cx="0" cy="1970254"/>
          </a:xfrm>
          <a:prstGeom prst="line">
            <a:avLst/>
          </a:prstGeom>
          <a:noFill/>
          <a:ln w="28575" cap="flat" cmpd="sng" algn="ctr">
            <a:solidFill>
              <a:schemeClr val="accent6"/>
            </a:solidFill>
            <a:prstDash val="sysDot"/>
            <a:round/>
            <a:headEnd type="none" w="med" len="med"/>
            <a:tailEnd type="none" w="med" len="med"/>
          </a:ln>
          <a:effectLst/>
        </p:spPr>
      </p:cxnSp>
      <p:cxnSp>
        <p:nvCxnSpPr>
          <p:cNvPr id="26" name="Straight Connector 25">
            <a:extLst>
              <a:ext uri="{FF2B5EF4-FFF2-40B4-BE49-F238E27FC236}">
                <a16:creationId xmlns:a16="http://schemas.microsoft.com/office/drawing/2014/main" id="{1F48A80B-F69B-4718-BAB7-106EDF8413DB}"/>
              </a:ext>
            </a:extLst>
          </p:cNvPr>
          <p:cNvCxnSpPr>
            <a:cxnSpLocks/>
          </p:cNvCxnSpPr>
          <p:nvPr/>
        </p:nvCxnSpPr>
        <p:spPr bwMode="auto">
          <a:xfrm>
            <a:off x="1603840" y="2452714"/>
            <a:ext cx="0" cy="1970254"/>
          </a:xfrm>
          <a:prstGeom prst="line">
            <a:avLst/>
          </a:prstGeom>
          <a:noFill/>
          <a:ln w="28575" cap="flat" cmpd="sng" algn="ctr">
            <a:solidFill>
              <a:schemeClr val="accent6"/>
            </a:solidFill>
            <a:prstDash val="sysDot"/>
            <a:round/>
            <a:headEnd type="none" w="med" len="med"/>
            <a:tailEnd type="none" w="med" len="med"/>
          </a:ln>
          <a:effectLst/>
        </p:spPr>
      </p:cxnSp>
      <p:cxnSp>
        <p:nvCxnSpPr>
          <p:cNvPr id="27" name="Straight Connector 26">
            <a:extLst>
              <a:ext uri="{FF2B5EF4-FFF2-40B4-BE49-F238E27FC236}">
                <a16:creationId xmlns:a16="http://schemas.microsoft.com/office/drawing/2014/main" id="{2477D7B4-2CC8-481D-8782-FF787E3B5FF1}"/>
              </a:ext>
            </a:extLst>
          </p:cNvPr>
          <p:cNvCxnSpPr>
            <a:cxnSpLocks/>
          </p:cNvCxnSpPr>
          <p:nvPr/>
        </p:nvCxnSpPr>
        <p:spPr bwMode="auto">
          <a:xfrm>
            <a:off x="2220176" y="2452714"/>
            <a:ext cx="0" cy="1970254"/>
          </a:xfrm>
          <a:prstGeom prst="line">
            <a:avLst/>
          </a:prstGeom>
          <a:noFill/>
          <a:ln w="28575" cap="flat" cmpd="sng" algn="ctr">
            <a:solidFill>
              <a:schemeClr val="accent6"/>
            </a:solidFill>
            <a:prstDash val="sysDot"/>
            <a:round/>
            <a:headEnd type="none" w="med" len="med"/>
            <a:tailEnd type="none" w="med" len="med"/>
          </a:ln>
          <a:effectLst/>
        </p:spPr>
      </p:cxnSp>
      <p:cxnSp>
        <p:nvCxnSpPr>
          <p:cNvPr id="29" name="Straight Connector 28">
            <a:extLst>
              <a:ext uri="{FF2B5EF4-FFF2-40B4-BE49-F238E27FC236}">
                <a16:creationId xmlns:a16="http://schemas.microsoft.com/office/drawing/2014/main" id="{60FE07A8-2E01-4F8A-816F-6C223DFBA357}"/>
              </a:ext>
            </a:extLst>
          </p:cNvPr>
          <p:cNvCxnSpPr>
            <a:cxnSpLocks/>
          </p:cNvCxnSpPr>
          <p:nvPr/>
        </p:nvCxnSpPr>
        <p:spPr bwMode="auto">
          <a:xfrm>
            <a:off x="2962810" y="2452714"/>
            <a:ext cx="0" cy="1970254"/>
          </a:xfrm>
          <a:prstGeom prst="line">
            <a:avLst/>
          </a:prstGeom>
          <a:noFill/>
          <a:ln w="28575" cap="flat" cmpd="sng" algn="ctr">
            <a:solidFill>
              <a:schemeClr val="accent6"/>
            </a:solidFill>
            <a:prstDash val="sysDot"/>
            <a:round/>
            <a:headEnd type="none" w="med" len="med"/>
            <a:tailEnd type="none" w="med" len="med"/>
          </a:ln>
          <a:effectLst/>
        </p:spPr>
      </p:cxnSp>
      <p:cxnSp>
        <p:nvCxnSpPr>
          <p:cNvPr id="30" name="Straight Connector 29">
            <a:extLst>
              <a:ext uri="{FF2B5EF4-FFF2-40B4-BE49-F238E27FC236}">
                <a16:creationId xmlns:a16="http://schemas.microsoft.com/office/drawing/2014/main" id="{AEB71B8A-2950-4840-B8FF-683CA5985270}"/>
              </a:ext>
            </a:extLst>
          </p:cNvPr>
          <p:cNvCxnSpPr>
            <a:cxnSpLocks/>
          </p:cNvCxnSpPr>
          <p:nvPr/>
        </p:nvCxnSpPr>
        <p:spPr bwMode="auto">
          <a:xfrm>
            <a:off x="4200534" y="2452714"/>
            <a:ext cx="0" cy="1970254"/>
          </a:xfrm>
          <a:prstGeom prst="line">
            <a:avLst/>
          </a:prstGeom>
          <a:noFill/>
          <a:ln w="28575" cap="flat" cmpd="sng" algn="ctr">
            <a:solidFill>
              <a:schemeClr val="accent6"/>
            </a:solidFill>
            <a:prstDash val="sysDot"/>
            <a:round/>
            <a:headEnd type="none" w="med" len="med"/>
            <a:tailEnd type="none" w="med" len="med"/>
          </a:ln>
          <a:effectLst/>
        </p:spPr>
      </p:cxnSp>
      <p:cxnSp>
        <p:nvCxnSpPr>
          <p:cNvPr id="31" name="Straight Connector 30">
            <a:extLst>
              <a:ext uri="{FF2B5EF4-FFF2-40B4-BE49-F238E27FC236}">
                <a16:creationId xmlns:a16="http://schemas.microsoft.com/office/drawing/2014/main" id="{D24DD5B7-462C-4512-98EB-ECACB451E4E3}"/>
              </a:ext>
            </a:extLst>
          </p:cNvPr>
          <p:cNvCxnSpPr>
            <a:cxnSpLocks/>
          </p:cNvCxnSpPr>
          <p:nvPr/>
        </p:nvCxnSpPr>
        <p:spPr bwMode="auto">
          <a:xfrm>
            <a:off x="4624897" y="2452714"/>
            <a:ext cx="0" cy="1970254"/>
          </a:xfrm>
          <a:prstGeom prst="line">
            <a:avLst/>
          </a:prstGeom>
          <a:noFill/>
          <a:ln w="28575" cap="flat" cmpd="sng" algn="ctr">
            <a:solidFill>
              <a:schemeClr val="accent6"/>
            </a:solidFill>
            <a:prstDash val="sysDot"/>
            <a:round/>
            <a:headEnd type="none" w="med" len="med"/>
            <a:tailEnd type="none" w="med" len="med"/>
          </a:ln>
          <a:effectLst/>
        </p:spPr>
      </p:cxnSp>
      <p:sp>
        <p:nvSpPr>
          <p:cNvPr id="33" name="TextBox 32">
            <a:extLst>
              <a:ext uri="{FF2B5EF4-FFF2-40B4-BE49-F238E27FC236}">
                <a16:creationId xmlns:a16="http://schemas.microsoft.com/office/drawing/2014/main" id="{47F3D154-A90A-4D3C-9C19-B7B588820B9B}"/>
              </a:ext>
            </a:extLst>
          </p:cNvPr>
          <p:cNvSpPr txBox="1"/>
          <p:nvPr/>
        </p:nvSpPr>
        <p:spPr bwMode="auto">
          <a:xfrm>
            <a:off x="988556" y="4923109"/>
            <a:ext cx="23289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Observation Time Used for Matching</a:t>
            </a:r>
          </a:p>
        </p:txBody>
      </p:sp>
      <p:sp>
        <p:nvSpPr>
          <p:cNvPr id="34" name="TextBox 33">
            <a:extLst>
              <a:ext uri="{FF2B5EF4-FFF2-40B4-BE49-F238E27FC236}">
                <a16:creationId xmlns:a16="http://schemas.microsoft.com/office/drawing/2014/main" id="{34332622-5158-4BC3-B905-1F5EB640B995}"/>
              </a:ext>
            </a:extLst>
          </p:cNvPr>
          <p:cNvSpPr txBox="1"/>
          <p:nvPr/>
        </p:nvSpPr>
        <p:spPr bwMode="auto">
          <a:xfrm>
            <a:off x="3016908" y="4918057"/>
            <a:ext cx="23289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Follow-up Duration for Onset of IR and DM</a:t>
            </a:r>
          </a:p>
        </p:txBody>
      </p:sp>
      <p:sp>
        <p:nvSpPr>
          <p:cNvPr id="35" name="TextBox 34">
            <a:extLst>
              <a:ext uri="{FF2B5EF4-FFF2-40B4-BE49-F238E27FC236}">
                <a16:creationId xmlns:a16="http://schemas.microsoft.com/office/drawing/2014/main" id="{7B781F0A-080E-4B63-AB1C-60F86B3EF6B1}"/>
              </a:ext>
            </a:extLst>
          </p:cNvPr>
          <p:cNvSpPr txBox="1"/>
          <p:nvPr/>
        </p:nvSpPr>
        <p:spPr bwMode="auto">
          <a:xfrm>
            <a:off x="1316932" y="5620277"/>
            <a:ext cx="31044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Weight Gain/BMI Trends Over Time Pre- and Post Switch to INSTI</a:t>
            </a:r>
          </a:p>
        </p:txBody>
      </p:sp>
      <p:sp>
        <p:nvSpPr>
          <p:cNvPr id="37" name="Left Brace 36">
            <a:extLst>
              <a:ext uri="{FF2B5EF4-FFF2-40B4-BE49-F238E27FC236}">
                <a16:creationId xmlns:a16="http://schemas.microsoft.com/office/drawing/2014/main" id="{EF0AE3BE-1A1D-4FD3-91F5-C9227AC51D98}"/>
              </a:ext>
            </a:extLst>
          </p:cNvPr>
          <p:cNvSpPr/>
          <p:nvPr/>
        </p:nvSpPr>
        <p:spPr bwMode="auto">
          <a:xfrm rot="16200000">
            <a:off x="2002747" y="3244602"/>
            <a:ext cx="270265" cy="3086722"/>
          </a:xfrm>
          <a:prstGeom prst="lef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38" name="Left Brace 37">
            <a:extLst>
              <a:ext uri="{FF2B5EF4-FFF2-40B4-BE49-F238E27FC236}">
                <a16:creationId xmlns:a16="http://schemas.microsoft.com/office/drawing/2014/main" id="{1F93E9E8-CDFA-45AA-925B-9A23224838D4}"/>
              </a:ext>
            </a:extLst>
          </p:cNvPr>
          <p:cNvSpPr/>
          <p:nvPr/>
        </p:nvSpPr>
        <p:spPr bwMode="auto">
          <a:xfrm rot="16200000">
            <a:off x="4262217" y="4129949"/>
            <a:ext cx="270265" cy="1316026"/>
          </a:xfrm>
          <a:prstGeom prst="lef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39" name="Left Brace 38">
            <a:extLst>
              <a:ext uri="{FF2B5EF4-FFF2-40B4-BE49-F238E27FC236}">
                <a16:creationId xmlns:a16="http://schemas.microsoft.com/office/drawing/2014/main" id="{BEC7854D-C79B-424A-A90F-667A904C7F51}"/>
              </a:ext>
            </a:extLst>
          </p:cNvPr>
          <p:cNvSpPr/>
          <p:nvPr/>
        </p:nvSpPr>
        <p:spPr bwMode="auto">
          <a:xfrm rot="16200000">
            <a:off x="2677173" y="3244596"/>
            <a:ext cx="270265" cy="4470959"/>
          </a:xfrm>
          <a:prstGeom prst="lef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cxnSp>
        <p:nvCxnSpPr>
          <p:cNvPr id="41" name="Straight Connector 40">
            <a:extLst>
              <a:ext uri="{FF2B5EF4-FFF2-40B4-BE49-F238E27FC236}">
                <a16:creationId xmlns:a16="http://schemas.microsoft.com/office/drawing/2014/main" id="{BB4890F2-13ED-44A2-8591-CE1AB2874893}"/>
              </a:ext>
            </a:extLst>
          </p:cNvPr>
          <p:cNvCxnSpPr/>
          <p:nvPr/>
        </p:nvCxnSpPr>
        <p:spPr bwMode="auto">
          <a:xfrm>
            <a:off x="5333705" y="5842561"/>
            <a:ext cx="538031" cy="0"/>
          </a:xfrm>
          <a:prstGeom prst="line">
            <a:avLst/>
          </a:prstGeom>
          <a:noFill/>
          <a:ln w="28575" cap="flat" cmpd="sng" algn="ctr">
            <a:solidFill>
              <a:schemeClr val="accent4"/>
            </a:solidFill>
            <a:prstDash val="dash"/>
            <a:round/>
            <a:headEnd type="none" w="med" len="med"/>
            <a:tailEnd type="none" w="med" len="med"/>
          </a:ln>
          <a:effectLst/>
        </p:spPr>
      </p:cxnSp>
      <p:cxnSp>
        <p:nvCxnSpPr>
          <p:cNvPr id="42" name="Straight Connector 41">
            <a:extLst>
              <a:ext uri="{FF2B5EF4-FFF2-40B4-BE49-F238E27FC236}">
                <a16:creationId xmlns:a16="http://schemas.microsoft.com/office/drawing/2014/main" id="{9BC42172-745A-4E36-B236-FA10F9EEF90A}"/>
              </a:ext>
            </a:extLst>
          </p:cNvPr>
          <p:cNvCxnSpPr/>
          <p:nvPr/>
        </p:nvCxnSpPr>
        <p:spPr bwMode="auto">
          <a:xfrm>
            <a:off x="5333705" y="5986541"/>
            <a:ext cx="538031" cy="0"/>
          </a:xfrm>
          <a:prstGeom prst="line">
            <a:avLst/>
          </a:prstGeom>
          <a:noFill/>
          <a:ln w="28575" cap="flat" cmpd="sng" algn="ctr">
            <a:solidFill>
              <a:schemeClr val="accent6"/>
            </a:solidFill>
            <a:prstDash val="sysDot"/>
            <a:round/>
            <a:headEnd type="none" w="med" len="med"/>
            <a:tailEnd type="none" w="med" len="med"/>
          </a:ln>
          <a:effectLst/>
        </p:spPr>
      </p:cxnSp>
      <p:cxnSp>
        <p:nvCxnSpPr>
          <p:cNvPr id="43" name="Straight Connector 42">
            <a:extLst>
              <a:ext uri="{FF2B5EF4-FFF2-40B4-BE49-F238E27FC236}">
                <a16:creationId xmlns:a16="http://schemas.microsoft.com/office/drawing/2014/main" id="{C5C79B63-0D23-4EDE-8585-FAC49ACFC76E}"/>
              </a:ext>
            </a:extLst>
          </p:cNvPr>
          <p:cNvCxnSpPr/>
          <p:nvPr/>
        </p:nvCxnSpPr>
        <p:spPr bwMode="auto">
          <a:xfrm>
            <a:off x="5333705" y="6122943"/>
            <a:ext cx="538031" cy="0"/>
          </a:xfrm>
          <a:prstGeom prst="line">
            <a:avLst/>
          </a:prstGeom>
          <a:noFill/>
          <a:ln w="28575" cap="flat" cmpd="sng" algn="ctr">
            <a:solidFill>
              <a:schemeClr val="accent5"/>
            </a:solidFill>
            <a:prstDash val="sysDash"/>
            <a:round/>
            <a:headEnd type="none" w="med" len="med"/>
            <a:tailEnd type="none" w="med" len="med"/>
          </a:ln>
          <a:effectLst/>
        </p:spPr>
      </p:cxnSp>
      <p:sp>
        <p:nvSpPr>
          <p:cNvPr id="44" name="Rectangle 43">
            <a:extLst>
              <a:ext uri="{FF2B5EF4-FFF2-40B4-BE49-F238E27FC236}">
                <a16:creationId xmlns:a16="http://schemas.microsoft.com/office/drawing/2014/main" id="{65A222BE-37D3-4F19-A042-D5CE7109582E}"/>
              </a:ext>
            </a:extLst>
          </p:cNvPr>
          <p:cNvSpPr/>
          <p:nvPr/>
        </p:nvSpPr>
        <p:spPr bwMode="auto">
          <a:xfrm>
            <a:off x="5328653" y="5314634"/>
            <a:ext cx="530453" cy="1641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36915244-6ACE-4FCC-9E48-C19A4F42B1E7}"/>
              </a:ext>
            </a:extLst>
          </p:cNvPr>
          <p:cNvSpPr/>
          <p:nvPr/>
        </p:nvSpPr>
        <p:spPr bwMode="auto">
          <a:xfrm>
            <a:off x="5328653" y="5531868"/>
            <a:ext cx="530453" cy="16418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TextBox 45">
            <a:extLst>
              <a:ext uri="{FF2B5EF4-FFF2-40B4-BE49-F238E27FC236}">
                <a16:creationId xmlns:a16="http://schemas.microsoft.com/office/drawing/2014/main" id="{9D91A624-C5F9-49B9-83BE-61BDE4F4C054}"/>
              </a:ext>
            </a:extLst>
          </p:cNvPr>
          <p:cNvSpPr txBox="1"/>
          <p:nvPr/>
        </p:nvSpPr>
        <p:spPr bwMode="auto">
          <a:xfrm>
            <a:off x="6126859" y="4306773"/>
            <a:ext cx="9598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LEGEND</a:t>
            </a:r>
          </a:p>
        </p:txBody>
      </p:sp>
      <p:sp>
        <p:nvSpPr>
          <p:cNvPr id="47" name="TextBox 46">
            <a:extLst>
              <a:ext uri="{FF2B5EF4-FFF2-40B4-BE49-F238E27FC236}">
                <a16:creationId xmlns:a16="http://schemas.microsoft.com/office/drawing/2014/main" id="{C9D91A88-ACA9-4EB6-905C-06C2515AA37E}"/>
              </a:ext>
            </a:extLst>
          </p:cNvPr>
          <p:cNvSpPr txBox="1"/>
          <p:nvPr/>
        </p:nvSpPr>
        <p:spPr bwMode="auto">
          <a:xfrm>
            <a:off x="5174570" y="4525860"/>
            <a:ext cx="25891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rPr>
              <a:t>T0 – Baseline</a:t>
            </a:r>
            <a:endParaRPr lang="en-US" sz="1200" dirty="0">
              <a:solidFill>
                <a:schemeClr val="bg1"/>
              </a:solidFill>
              <a:latin typeface="Calibri" panose="020F0502020204030204" pitchFamily="34" charset="0"/>
            </a:endParaRPr>
          </a:p>
        </p:txBody>
      </p:sp>
      <p:sp>
        <p:nvSpPr>
          <p:cNvPr id="48" name="TextBox 47">
            <a:extLst>
              <a:ext uri="{FF2B5EF4-FFF2-40B4-BE49-F238E27FC236}">
                <a16:creationId xmlns:a16="http://schemas.microsoft.com/office/drawing/2014/main" id="{BD6D5CFB-7196-448E-AAB8-022C7EB6F549}"/>
              </a:ext>
            </a:extLst>
          </p:cNvPr>
          <p:cNvSpPr txBox="1"/>
          <p:nvPr/>
        </p:nvSpPr>
        <p:spPr bwMode="auto">
          <a:xfrm>
            <a:off x="5194778" y="4710927"/>
            <a:ext cx="25891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rPr>
              <a:t>T1 – Time of switch to INSTI</a:t>
            </a:r>
            <a:endParaRPr lang="en-US" sz="1200" dirty="0">
              <a:solidFill>
                <a:schemeClr val="bg1"/>
              </a:solidFill>
              <a:latin typeface="Calibri" panose="020F0502020204030204" pitchFamily="34" charset="0"/>
            </a:endParaRPr>
          </a:p>
        </p:txBody>
      </p:sp>
      <p:sp>
        <p:nvSpPr>
          <p:cNvPr id="49" name="TextBox 48">
            <a:extLst>
              <a:ext uri="{FF2B5EF4-FFF2-40B4-BE49-F238E27FC236}">
                <a16:creationId xmlns:a16="http://schemas.microsoft.com/office/drawing/2014/main" id="{52584F75-BEAF-44F9-B7CA-456CF06E2529}"/>
              </a:ext>
            </a:extLst>
          </p:cNvPr>
          <p:cNvSpPr txBox="1"/>
          <p:nvPr/>
        </p:nvSpPr>
        <p:spPr bwMode="auto">
          <a:xfrm>
            <a:off x="5202355" y="4886601"/>
            <a:ext cx="29427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tabLst>
                <a:tab pos="307975" algn="l"/>
              </a:tabLst>
            </a:pPr>
            <a:r>
              <a:rPr lang="en-US" sz="1200" dirty="0">
                <a:solidFill>
                  <a:schemeClr val="bg1"/>
                </a:solidFill>
              </a:rPr>
              <a:t>T2 – IR or DM diagnosis or last observation 	available if no IR or DM (follow-up)</a:t>
            </a:r>
            <a:endParaRPr lang="en-US" sz="1200" dirty="0">
              <a:solidFill>
                <a:schemeClr val="bg1"/>
              </a:solidFill>
              <a:latin typeface="Calibri" panose="020F0502020204030204" pitchFamily="34" charset="0"/>
            </a:endParaRPr>
          </a:p>
        </p:txBody>
      </p:sp>
      <p:sp>
        <p:nvSpPr>
          <p:cNvPr id="50" name="TextBox 49">
            <a:extLst>
              <a:ext uri="{FF2B5EF4-FFF2-40B4-BE49-F238E27FC236}">
                <a16:creationId xmlns:a16="http://schemas.microsoft.com/office/drawing/2014/main" id="{B54DD56A-F7AA-4D3B-BA11-935D4D69E222}"/>
              </a:ext>
            </a:extLst>
          </p:cNvPr>
          <p:cNvSpPr txBox="1"/>
          <p:nvPr/>
        </p:nvSpPr>
        <p:spPr bwMode="auto">
          <a:xfrm>
            <a:off x="5818269" y="5270641"/>
            <a:ext cx="9047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dirty="0">
                <a:solidFill>
                  <a:schemeClr val="bg1"/>
                </a:solidFill>
              </a:rPr>
              <a:t>INSTI naive</a:t>
            </a:r>
            <a:endParaRPr lang="en-US" sz="1200" dirty="0">
              <a:solidFill>
                <a:schemeClr val="bg1"/>
              </a:solidFill>
              <a:latin typeface="Calibri" panose="020F0502020204030204" pitchFamily="34" charset="0"/>
            </a:endParaRPr>
          </a:p>
        </p:txBody>
      </p:sp>
      <p:sp>
        <p:nvSpPr>
          <p:cNvPr id="51" name="TextBox 50">
            <a:extLst>
              <a:ext uri="{FF2B5EF4-FFF2-40B4-BE49-F238E27FC236}">
                <a16:creationId xmlns:a16="http://schemas.microsoft.com/office/drawing/2014/main" id="{DD21DD15-9461-4D3C-9790-140F1309A1E9}"/>
              </a:ext>
            </a:extLst>
          </p:cNvPr>
          <p:cNvSpPr txBox="1"/>
          <p:nvPr/>
        </p:nvSpPr>
        <p:spPr bwMode="auto">
          <a:xfrm>
            <a:off x="5820795" y="5505555"/>
            <a:ext cx="10689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dirty="0">
                <a:solidFill>
                  <a:schemeClr val="bg1"/>
                </a:solidFill>
              </a:rPr>
              <a:t>INSTI switch</a:t>
            </a:r>
            <a:endParaRPr lang="en-US" sz="1200" dirty="0">
              <a:solidFill>
                <a:schemeClr val="bg1"/>
              </a:solidFill>
              <a:latin typeface="Calibri" panose="020F0502020204030204" pitchFamily="34" charset="0"/>
            </a:endParaRPr>
          </a:p>
        </p:txBody>
      </p:sp>
      <p:sp>
        <p:nvSpPr>
          <p:cNvPr id="52" name="TextBox 51">
            <a:extLst>
              <a:ext uri="{FF2B5EF4-FFF2-40B4-BE49-F238E27FC236}">
                <a16:creationId xmlns:a16="http://schemas.microsoft.com/office/drawing/2014/main" id="{66BE7EB8-2970-4BB8-8449-C3BCCCFEB86F}"/>
              </a:ext>
            </a:extLst>
          </p:cNvPr>
          <p:cNvSpPr txBox="1"/>
          <p:nvPr/>
        </p:nvSpPr>
        <p:spPr bwMode="auto">
          <a:xfrm>
            <a:off x="5807886" y="5709951"/>
            <a:ext cx="19677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dirty="0">
                <a:solidFill>
                  <a:schemeClr val="bg1"/>
                </a:solidFill>
              </a:rPr>
              <a:t>Time points (T0, T1 and T2)</a:t>
            </a:r>
            <a:endParaRPr lang="en-US" sz="1200" dirty="0">
              <a:solidFill>
                <a:schemeClr val="bg1"/>
              </a:solidFill>
              <a:latin typeface="Calibri" panose="020F0502020204030204" pitchFamily="34" charset="0"/>
            </a:endParaRPr>
          </a:p>
        </p:txBody>
      </p:sp>
      <p:sp>
        <p:nvSpPr>
          <p:cNvPr id="53" name="TextBox 52">
            <a:extLst>
              <a:ext uri="{FF2B5EF4-FFF2-40B4-BE49-F238E27FC236}">
                <a16:creationId xmlns:a16="http://schemas.microsoft.com/office/drawing/2014/main" id="{77F8BE5D-A6D6-452F-9C3F-F2DE8B51B387}"/>
              </a:ext>
            </a:extLst>
          </p:cNvPr>
          <p:cNvSpPr txBox="1"/>
          <p:nvPr/>
        </p:nvSpPr>
        <p:spPr bwMode="auto">
          <a:xfrm>
            <a:off x="5825098" y="5862710"/>
            <a:ext cx="2524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dirty="0">
                <a:solidFill>
                  <a:schemeClr val="bg1"/>
                </a:solidFill>
              </a:rPr>
              <a:t>Multiple weight observations</a:t>
            </a:r>
            <a:endParaRPr lang="en-US" sz="1200" dirty="0">
              <a:solidFill>
                <a:schemeClr val="bg1"/>
              </a:solidFill>
              <a:latin typeface="Calibri" panose="020F0502020204030204" pitchFamily="34" charset="0"/>
            </a:endParaRPr>
          </a:p>
        </p:txBody>
      </p:sp>
      <p:sp>
        <p:nvSpPr>
          <p:cNvPr id="54" name="TextBox 53">
            <a:extLst>
              <a:ext uri="{FF2B5EF4-FFF2-40B4-BE49-F238E27FC236}">
                <a16:creationId xmlns:a16="http://schemas.microsoft.com/office/drawing/2014/main" id="{D3E78960-3A64-45F3-8616-A106E29D8BE7}"/>
              </a:ext>
            </a:extLst>
          </p:cNvPr>
          <p:cNvSpPr txBox="1"/>
          <p:nvPr/>
        </p:nvSpPr>
        <p:spPr bwMode="auto">
          <a:xfrm>
            <a:off x="5829400" y="6002559"/>
            <a:ext cx="18988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dirty="0">
                <a:solidFill>
                  <a:schemeClr val="bg1"/>
                </a:solidFill>
              </a:rPr>
              <a:t>Matching visit for INSTI-n</a:t>
            </a:r>
            <a:endParaRPr lang="en-US" sz="12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41345481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A57D5-0B5A-455F-B126-DAAF5A188695}"/>
              </a:ext>
            </a:extLst>
          </p:cNvPr>
          <p:cNvSpPr>
            <a:spLocks noGrp="1"/>
          </p:cNvSpPr>
          <p:nvPr>
            <p:ph type="title"/>
          </p:nvPr>
        </p:nvSpPr>
        <p:spPr/>
        <p:txBody>
          <a:bodyPr/>
          <a:lstStyle/>
          <a:p>
            <a:r>
              <a:rPr lang="en-US" b="1" dirty="0"/>
              <a:t>Outcomes at Time of Switch and Follow-up:</a:t>
            </a:r>
            <a:br>
              <a:rPr lang="en-US" b="1" dirty="0"/>
            </a:br>
            <a:r>
              <a:rPr lang="en-US" b="1" dirty="0"/>
              <a:t>Overall Population</a:t>
            </a:r>
            <a:endParaRPr lang="en-US" dirty="0"/>
          </a:p>
        </p:txBody>
      </p:sp>
      <p:graphicFrame>
        <p:nvGraphicFramePr>
          <p:cNvPr id="4" name="Group 3">
            <a:extLst>
              <a:ext uri="{FF2B5EF4-FFF2-40B4-BE49-F238E27FC236}">
                <a16:creationId xmlns:a16="http://schemas.microsoft.com/office/drawing/2014/main" id="{9C76DC53-8793-4355-A555-DC979DB8E063}"/>
              </a:ext>
            </a:extLst>
          </p:cNvPr>
          <p:cNvGraphicFramePr>
            <a:graphicFrameLocks/>
          </p:cNvGraphicFramePr>
          <p:nvPr>
            <p:extLst>
              <p:ext uri="{D42A27DB-BD31-4B8C-83A1-F6EECF244321}">
                <p14:modId xmlns:p14="http://schemas.microsoft.com/office/powerpoint/2010/main" val="850574571"/>
              </p:ext>
            </p:extLst>
          </p:nvPr>
        </p:nvGraphicFramePr>
        <p:xfrm>
          <a:off x="495300" y="1610360"/>
          <a:ext cx="11239501" cy="4419600"/>
        </p:xfrm>
        <a:graphic>
          <a:graphicData uri="http://schemas.openxmlformats.org/drawingml/2006/table">
            <a:tbl>
              <a:tblPr/>
              <a:tblGrid>
                <a:gridCol w="2805527">
                  <a:extLst>
                    <a:ext uri="{9D8B030D-6E8A-4147-A177-3AD203B41FA5}">
                      <a16:colId xmlns:a16="http://schemas.microsoft.com/office/drawing/2014/main" val="20000"/>
                    </a:ext>
                  </a:extLst>
                </a:gridCol>
                <a:gridCol w="1694240">
                  <a:extLst>
                    <a:ext uri="{9D8B030D-6E8A-4147-A177-3AD203B41FA5}">
                      <a16:colId xmlns:a16="http://schemas.microsoft.com/office/drawing/2014/main" val="1449015338"/>
                    </a:ext>
                  </a:extLst>
                </a:gridCol>
                <a:gridCol w="1674720">
                  <a:extLst>
                    <a:ext uri="{9D8B030D-6E8A-4147-A177-3AD203B41FA5}">
                      <a16:colId xmlns:a16="http://schemas.microsoft.com/office/drawing/2014/main" val="1447003846"/>
                    </a:ext>
                  </a:extLst>
                </a:gridCol>
                <a:gridCol w="794977">
                  <a:extLst>
                    <a:ext uri="{9D8B030D-6E8A-4147-A177-3AD203B41FA5}">
                      <a16:colId xmlns:a16="http://schemas.microsoft.com/office/drawing/2014/main" val="2506826608"/>
                    </a:ext>
                  </a:extLst>
                </a:gridCol>
                <a:gridCol w="1584350">
                  <a:extLst>
                    <a:ext uri="{9D8B030D-6E8A-4147-A177-3AD203B41FA5}">
                      <a16:colId xmlns:a16="http://schemas.microsoft.com/office/drawing/2014/main" val="20001"/>
                    </a:ext>
                  </a:extLst>
                </a:gridCol>
                <a:gridCol w="1715566">
                  <a:extLst>
                    <a:ext uri="{9D8B030D-6E8A-4147-A177-3AD203B41FA5}">
                      <a16:colId xmlns:a16="http://schemas.microsoft.com/office/drawing/2014/main" val="940885734"/>
                    </a:ext>
                  </a:extLst>
                </a:gridCol>
                <a:gridCol w="970121">
                  <a:extLst>
                    <a:ext uri="{9D8B030D-6E8A-4147-A177-3AD203B41FA5}">
                      <a16:colId xmlns:a16="http://schemas.microsoft.com/office/drawing/2014/main" val="3070344037"/>
                    </a:ext>
                  </a:extLst>
                </a:gridCol>
              </a:tblGrid>
              <a:tr h="166369">
                <a:tc>
                  <a:txBody>
                    <a:bodyPr/>
                    <a:lstStyle/>
                    <a:p>
                      <a:pPr algn="ctr" fontAlgn="b"/>
                      <a:r>
                        <a:rPr lang="en-US" sz="1800" b="1" i="0" u="none" strike="noStrike" dirty="0">
                          <a:solidFill>
                            <a:schemeClr val="tx1"/>
                          </a:solidFill>
                          <a:effectLst/>
                          <a:latin typeface="Calibri" panose="020F0502020204030204" pitchFamily="34" charset="0"/>
                          <a:cs typeface="Calibri" panose="020F0502020204030204" pitchFamily="34" charset="0"/>
                        </a:rPr>
                        <a:t>Total Population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gridSpan="3">
                  <a:txBody>
                    <a:bodyPr/>
                    <a:lstStyle/>
                    <a:p>
                      <a:pPr algn="ctr" fontAlgn="b"/>
                      <a:r>
                        <a:rPr lang="en-US" sz="1800" b="1" i="0" u="none" strike="noStrike" dirty="0">
                          <a:solidFill>
                            <a:schemeClr val="tx1"/>
                          </a:solidFill>
                          <a:effectLst/>
                          <a:latin typeface="Calibri" panose="020F0502020204030204" pitchFamily="34" charset="0"/>
                          <a:cs typeface="Calibri" panose="020F0502020204030204" pitchFamily="34" charset="0"/>
                        </a:rPr>
                        <a:t>Time of the Switch (T1)</a:t>
                      </a:r>
                      <a:endParaRPr lang="en-US" sz="1600" b="1" i="0" u="none" strike="noStrike" dirty="0">
                        <a:solidFill>
                          <a:schemeClr val="tx1"/>
                        </a:solidFill>
                        <a:effectLst/>
                        <a:latin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algn="ctr" fontAlgn="b"/>
                      <a:endParaRPr lang="en-US" sz="1600" b="1" i="0" u="none" strike="noStrike" dirty="0">
                        <a:solidFill>
                          <a:schemeClr val="tx1"/>
                        </a:solidFill>
                        <a:effectLst/>
                        <a:latin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algn="ctr" fontAlgn="b"/>
                      <a:endParaRPr lang="en-US" sz="1600" b="1" i="0" u="none" strike="noStrike" dirty="0">
                        <a:solidFill>
                          <a:schemeClr val="tx1"/>
                        </a:solidFill>
                        <a:effectLst/>
                        <a:latin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gridSpan="3">
                  <a:txBody>
                    <a:bodyPr/>
                    <a:lstStyle/>
                    <a:p>
                      <a:pPr algn="ctr" fontAlgn="b"/>
                      <a:r>
                        <a:rPr lang="en-US" sz="1800" b="1" i="0" u="none" strike="noStrike" dirty="0">
                          <a:solidFill>
                            <a:schemeClr val="tx1"/>
                          </a:solidFill>
                          <a:effectLst/>
                          <a:latin typeface="Calibri" panose="020F0502020204030204" pitchFamily="34" charset="0"/>
                          <a:cs typeface="Calibri" panose="020F0502020204030204" pitchFamily="34" charset="0"/>
                        </a:rPr>
                        <a:t>Time of Follow-up (T2)</a:t>
                      </a:r>
                      <a:endParaRPr lang="en-US" sz="1600" b="1" i="0" u="none" strike="noStrike" dirty="0">
                        <a:solidFill>
                          <a:schemeClr val="tx1"/>
                        </a:solidFill>
                        <a:effectLst/>
                        <a:latin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hMerge="1">
                  <a:txBody>
                    <a:bodyPr/>
                    <a:lstStyle/>
                    <a:p>
                      <a:pPr algn="ctr" fontAlgn="b"/>
                      <a:endParaRPr lang="en-US" sz="1600" b="1" i="0" u="none" strike="noStrike" dirty="0">
                        <a:solidFill>
                          <a:schemeClr val="tx1"/>
                        </a:solidFill>
                        <a:effectLst/>
                        <a:latin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4482"/>
                    </a:solidFill>
                  </a:tcPr>
                </a:tc>
                <a:tc hMerge="1">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b="1" i="0" u="none" strike="noStrike" dirty="0">
                        <a:solidFill>
                          <a:schemeClr val="tx1"/>
                        </a:solidFill>
                        <a:effectLst/>
                        <a:latin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3317107468"/>
                  </a:ext>
                </a:extLst>
              </a:tr>
              <a:tr h="291146">
                <a:tc>
                  <a:txBody>
                    <a:bodyPr/>
                    <a:lstStyle/>
                    <a:p>
                      <a:pPr algn="ctr" fontAlgn="b"/>
                      <a:r>
                        <a:rPr lang="en-US" sz="1800" b="1" i="0" u="none" strike="noStrike" dirty="0">
                          <a:solidFill>
                            <a:schemeClr val="tx1"/>
                          </a:solidFill>
                          <a:effectLst/>
                          <a:latin typeface="Calibri" panose="020F0502020204030204" pitchFamily="34" charset="0"/>
                          <a:cs typeface="Calibri" panose="020F0502020204030204" pitchFamily="34" charset="0"/>
                        </a:rPr>
                        <a:t>Total Population (N = 2437)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algn="ctr" defTabSz="914400" rtl="0" eaLnBrk="1" fontAlgn="b" latinLnBrk="0" hangingPunct="1"/>
                      <a:r>
                        <a:rPr lang="en-US" sz="1800" b="1" i="0" u="none" strike="noStrike" kern="1200" dirty="0">
                          <a:solidFill>
                            <a:schemeClr val="tx1"/>
                          </a:solidFill>
                          <a:effectLst/>
                          <a:latin typeface="Calibri" panose="020F0502020204030204" pitchFamily="34" charset="0"/>
                          <a:ea typeface="+mn-ea"/>
                          <a:cs typeface="Calibri" panose="020F0502020204030204" pitchFamily="34" charset="0"/>
                        </a:rPr>
                        <a:t>INSTI Naive</a:t>
                      </a:r>
                    </a:p>
                    <a:p>
                      <a:pPr marL="0" algn="ctr" defTabSz="914400" rtl="0" eaLnBrk="1" fontAlgn="b" latinLnBrk="0" hangingPunct="1"/>
                      <a:r>
                        <a:rPr lang="en-US" sz="1800" b="1" i="0" u="none" strike="noStrike" kern="1200" dirty="0">
                          <a:solidFill>
                            <a:schemeClr val="tx1"/>
                          </a:solidFill>
                          <a:effectLst/>
                          <a:latin typeface="Calibri" panose="020F0502020204030204" pitchFamily="34" charset="0"/>
                          <a:ea typeface="+mn-ea"/>
                          <a:cs typeface="Calibri" panose="020F0502020204030204" pitchFamily="34" charset="0"/>
                        </a:rPr>
                        <a:t>(n = 1412)</a:t>
                      </a:r>
                      <a:endParaRPr lang="en-US" sz="1600" b="1" i="0" u="none" strike="noStrike" dirty="0">
                        <a:solidFill>
                          <a:schemeClr val="tx1"/>
                        </a:solidFill>
                        <a:effectLst/>
                        <a:latin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algn="ctr" defTabSz="914400" rtl="0" eaLnBrk="1" fontAlgn="b" latinLnBrk="0" hangingPunct="1"/>
                      <a:r>
                        <a:rPr lang="en-US" sz="1800" b="1" i="0" u="none" strike="noStrike" kern="1200" dirty="0">
                          <a:solidFill>
                            <a:schemeClr val="tx1"/>
                          </a:solidFill>
                          <a:effectLst/>
                          <a:latin typeface="Calibri" panose="020F0502020204030204" pitchFamily="34" charset="0"/>
                          <a:ea typeface="+mn-ea"/>
                          <a:cs typeface="Calibri" panose="020F0502020204030204" pitchFamily="34" charset="0"/>
                        </a:rPr>
                        <a:t>INSTI Switch</a:t>
                      </a:r>
                    </a:p>
                    <a:p>
                      <a:pPr marL="0" algn="ctr" defTabSz="914400" rtl="0" eaLnBrk="1" fontAlgn="b" latinLnBrk="0" hangingPunct="1"/>
                      <a:r>
                        <a:rPr lang="en-US" sz="1800" b="1" i="0" u="none" strike="noStrike" kern="1200" dirty="0">
                          <a:solidFill>
                            <a:schemeClr val="tx1"/>
                          </a:solidFill>
                          <a:effectLst/>
                          <a:latin typeface="Calibri" panose="020F0502020204030204" pitchFamily="34" charset="0"/>
                          <a:ea typeface="+mn-ea"/>
                          <a:cs typeface="Calibri" panose="020F0502020204030204" pitchFamily="34" charset="0"/>
                        </a:rPr>
                        <a:t>(n = 1025)</a:t>
                      </a:r>
                      <a:endParaRPr lang="en-US" sz="1600" b="1" i="0" u="none" strike="noStrike" dirty="0">
                        <a:solidFill>
                          <a:schemeClr val="tx1"/>
                        </a:solidFill>
                        <a:effectLst/>
                        <a:latin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800" b="1" i="0" u="none" strike="noStrike" kern="1200" dirty="0">
                          <a:solidFill>
                            <a:schemeClr val="tx1"/>
                          </a:solidFill>
                          <a:effectLst/>
                          <a:latin typeface="Calibri" panose="020F0502020204030204" pitchFamily="34" charset="0"/>
                          <a:ea typeface="+mn-ea"/>
                          <a:cs typeface="Calibri" panose="020F0502020204030204" pitchFamily="34" charset="0"/>
                        </a:rPr>
                        <a:t>P 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800" b="1" i="0" u="none" strike="noStrike" kern="1200" dirty="0">
                          <a:solidFill>
                            <a:schemeClr val="tx1"/>
                          </a:solidFill>
                          <a:effectLst/>
                          <a:latin typeface="Calibri" panose="020F0502020204030204" pitchFamily="34" charset="0"/>
                          <a:ea typeface="+mn-ea"/>
                          <a:cs typeface="Calibri" panose="020F0502020204030204" pitchFamily="34" charset="0"/>
                        </a:rPr>
                        <a:t>INSTI Naive</a:t>
                      </a:r>
                    </a:p>
                    <a:p>
                      <a:pPr marL="0" algn="ctr" defTabSz="914400" rtl="0" eaLnBrk="1" fontAlgn="b" latinLnBrk="0" hangingPunct="1"/>
                      <a:r>
                        <a:rPr lang="en-US" sz="1800" b="1" i="0" u="none" strike="noStrike" kern="1200" dirty="0">
                          <a:solidFill>
                            <a:schemeClr val="tx1"/>
                          </a:solidFill>
                          <a:effectLst/>
                          <a:latin typeface="Calibri" panose="020F0502020204030204" pitchFamily="34" charset="0"/>
                          <a:ea typeface="+mn-ea"/>
                          <a:cs typeface="Calibri" panose="020F0502020204030204" pitchFamily="34" charset="0"/>
                        </a:rPr>
                        <a:t>(n = 1412)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algn="ctr" defTabSz="914400" rtl="0" eaLnBrk="1" fontAlgn="b" latinLnBrk="0" hangingPunct="1"/>
                      <a:r>
                        <a:rPr lang="en-US" sz="1800" b="1" i="0" u="none" strike="noStrike" kern="1200" dirty="0">
                          <a:solidFill>
                            <a:schemeClr val="tx1"/>
                          </a:solidFill>
                          <a:effectLst/>
                          <a:latin typeface="Calibri" panose="020F0502020204030204" pitchFamily="34" charset="0"/>
                          <a:ea typeface="+mn-ea"/>
                          <a:cs typeface="Calibri" panose="020F0502020204030204" pitchFamily="34" charset="0"/>
                        </a:rPr>
                        <a:t>INSTI Switch</a:t>
                      </a:r>
                    </a:p>
                    <a:p>
                      <a:pPr marL="0" algn="ctr" defTabSz="914400" rtl="0" eaLnBrk="1" fontAlgn="b" latinLnBrk="0" hangingPunct="1"/>
                      <a:r>
                        <a:rPr lang="en-US" sz="1800" b="1" i="0" u="none" strike="noStrike" kern="1200" dirty="0">
                          <a:solidFill>
                            <a:schemeClr val="tx1"/>
                          </a:solidFill>
                          <a:effectLst/>
                          <a:latin typeface="Calibri" panose="020F0502020204030204" pitchFamily="34" charset="0"/>
                          <a:ea typeface="+mn-ea"/>
                          <a:cs typeface="Calibri" panose="020F0502020204030204" pitchFamily="34" charset="0"/>
                        </a:rPr>
                        <a:t>(n = 1025)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800" b="1" i="0" u="none" strike="noStrike" kern="1200" dirty="0">
                          <a:solidFill>
                            <a:schemeClr val="tx1"/>
                          </a:solidFill>
                          <a:effectLst/>
                          <a:latin typeface="Calibri" panose="020F0502020204030204" pitchFamily="34" charset="0"/>
                          <a:ea typeface="+mn-ea"/>
                          <a:cs typeface="Calibri" panose="020F0502020204030204" pitchFamily="34" charset="0"/>
                        </a:rPr>
                        <a:t>P </a:t>
                      </a:r>
                    </a:p>
                    <a:p>
                      <a:pPr marL="0" marR="0" lvl="0" indent="0" algn="ctr" defTabSz="914400" rtl="0" eaLnBrk="1" fontAlgn="b" latinLnBrk="0" hangingPunct="1">
                        <a:lnSpc>
                          <a:spcPct val="100000"/>
                        </a:lnSpc>
                        <a:spcBef>
                          <a:spcPts val="0"/>
                        </a:spcBef>
                        <a:spcAft>
                          <a:spcPts val="0"/>
                        </a:spcAft>
                        <a:buClrTx/>
                        <a:buSzTx/>
                        <a:buFontTx/>
                        <a:buNone/>
                        <a:tabLst/>
                        <a:defRPr/>
                      </a:pPr>
                      <a:r>
                        <a:rPr lang="en-US" sz="1800" b="1" i="0" u="none" strike="noStrike" kern="1200" dirty="0">
                          <a:solidFill>
                            <a:schemeClr val="tx1"/>
                          </a:solidFill>
                          <a:effectLst/>
                          <a:latin typeface="Calibri" panose="020F0502020204030204" pitchFamily="34" charset="0"/>
                          <a:ea typeface="+mn-ea"/>
                          <a:cs typeface="Calibri" panose="020F0502020204030204" pitchFamily="34"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1"/>
                  </a:ext>
                </a:extLst>
              </a:tr>
              <a:tr h="166369">
                <a:tc gridSpan="7">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Anthropometrics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a:endParaRPr lang="en-US"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US"/>
                    </a:p>
                  </a:txBody>
                  <a:tcPr>
                    <a:lnL w="12700" cmpd="sng">
                      <a:noFill/>
                      <a:prstDash val="solid"/>
                    </a:lnL>
                    <a:lnT w="12700" cmpd="sng">
                      <a:noFill/>
                      <a:prstDash val="solid"/>
                    </a:lnT>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3826970335"/>
                  </a:ext>
                </a:extLst>
              </a:tr>
              <a:tr h="1525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weight, kg, (Q1, Q3)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67.0 (59.0, 75.0)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68.0 (59.6, 76.0)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68.0 (60.0, 77.0)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70.0 (61.5, 78.5)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a:r>
                        <a:rPr lang="en-US" sz="1600"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.002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3135054940"/>
                  </a:ext>
                </a:extLst>
              </a:tr>
              <a:tr h="263418">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weight </a:t>
                      </a:r>
                      <a:r>
                        <a:rPr kumimoji="0" lang="el-GR" sz="1600" b="0" i="0" u="none" strike="noStrike" cap="none" normalizeH="0" baseline="0" dirty="0">
                          <a:ln>
                            <a:noFill/>
                          </a:ln>
                          <a:solidFill>
                            <a:schemeClr val="bg2">
                              <a:lumMod val="10000"/>
                            </a:schemeClr>
                          </a:solidFill>
                          <a:effectLst/>
                          <a:latin typeface="Calibri" panose="020F0502020204030204" pitchFamily="34" charset="0"/>
                        </a:rPr>
                        <a:t>Δ</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 (Q1, Q3)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(-2.2, 5.7)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 (-1.7, 8.5)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p>
                      <a:pPr algn="ctr"/>
                      <a:r>
                        <a:rPr lang="en-US" sz="1600"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&lt;.001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4"/>
                  </a:ext>
                </a:extLst>
              </a:tr>
              <a:tr h="152505">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nn-NO"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BMI, kg/m</a:t>
                      </a:r>
                      <a:r>
                        <a:rPr kumimoji="0" lang="nn-NO" sz="1600" b="0" i="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rPr>
                        <a:t>2</a:t>
                      </a:r>
                      <a:r>
                        <a:rPr kumimoji="0" lang="nn-NO"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(Q1, Q3)</a:t>
                      </a: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anchor="ctr" horzOverflow="overflow">
                    <a:lnL w="381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23.1 (21.1, 25.3)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23.3 (21.2, 25.7)</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.089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23.5 (21.5, 25.9)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24.0 (21.9, 26.4)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&lt;.001</a:t>
                      </a:r>
                    </a:p>
                  </a:txBody>
                  <a:tcPr anchor="ctr">
                    <a:lnL w="127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2247168528"/>
                  </a:ext>
                </a:extLst>
              </a:tr>
              <a:tr h="263418">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nn-NO"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a:t>
                      </a: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BMI </a:t>
                      </a:r>
                      <a:r>
                        <a:rPr kumimoji="0" lang="el-GR" sz="1600" b="0" i="0" u="none" strike="noStrike" cap="none" normalizeH="0" baseline="0" dirty="0">
                          <a:ln>
                            <a:noFill/>
                          </a:ln>
                          <a:solidFill>
                            <a:schemeClr val="bg2">
                              <a:lumMod val="10000"/>
                            </a:schemeClr>
                          </a:solidFill>
                          <a:effectLst/>
                          <a:latin typeface="Calibri" panose="020F0502020204030204" pitchFamily="34" charset="0"/>
                        </a:rPr>
                        <a:t>Δ</a:t>
                      </a: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 (Q1, Q3)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 (-2.4, 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 (-1.9, 8.7)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&lt;.001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628299831"/>
                  </a:ext>
                </a:extLst>
              </a:tr>
              <a:tr h="166369">
                <a:tc gridSpan="7">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Cardiometabolic conditions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algn="ctr"/>
                      <a:endParaRPr lang="en-US"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US"/>
                    </a:p>
                  </a:txBody>
                  <a:tcPr>
                    <a:lnL w="12700" cmpd="sng">
                      <a:noFill/>
                      <a:prstDash val="solid"/>
                    </a:lnL>
                    <a:lnT w="12700" cmpd="sng">
                      <a:noFill/>
                      <a:prstDash val="solid"/>
                    </a:lnT>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2631629061"/>
                  </a:ext>
                </a:extLst>
              </a:tr>
              <a:tr h="152505">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spc="0" normalizeH="0" baseline="0" dirty="0">
                          <a:ln>
                            <a:noFill/>
                          </a:ln>
                          <a:solidFill>
                            <a:schemeClr val="bg2">
                              <a:lumMod val="10000"/>
                            </a:schemeClr>
                          </a:solidFill>
                          <a:effectLst/>
                          <a:uFillTx/>
                          <a:latin typeface="Calibri" panose="020F0502020204030204" pitchFamily="34" charset="0"/>
                          <a:ea typeface="+mn-ea"/>
                          <a:cs typeface="+mn-cs"/>
                          <a:sym typeface="Arial"/>
                        </a:rPr>
                        <a:t>MetS, n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267 (18.9%)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381 (37.2%)</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&lt;.001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algn="ct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272 (19.3)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90 (8.8)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&lt;.001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5"/>
                  </a:ext>
                </a:extLst>
              </a:tr>
              <a:tr h="1525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spc="0" normalizeH="0" baseline="0" dirty="0">
                          <a:ln>
                            <a:noFill/>
                          </a:ln>
                          <a:solidFill>
                            <a:schemeClr val="bg2">
                              <a:lumMod val="10000"/>
                            </a:schemeClr>
                          </a:solidFill>
                          <a:effectLst/>
                          <a:uFillTx/>
                          <a:latin typeface="Calibri" panose="020F0502020204030204" pitchFamily="34" charset="0"/>
                          <a:ea typeface="+mn-ea"/>
                          <a:cs typeface="+mn-cs"/>
                          <a:sym typeface="Arial"/>
                        </a:rPr>
                        <a:t>Diabetes, n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97 (6.9%)</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148 (14.4%)</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&lt;.001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115 (8.2)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79 (7.7)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.690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844133743"/>
                  </a:ext>
                </a:extLst>
              </a:tr>
              <a:tr h="1525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spc="0" normalizeH="0" baseline="0" dirty="0">
                          <a:ln>
                            <a:noFill/>
                          </a:ln>
                          <a:solidFill>
                            <a:schemeClr val="bg2">
                              <a:lumMod val="10000"/>
                            </a:schemeClr>
                          </a:solidFill>
                          <a:effectLst/>
                          <a:uFillTx/>
                          <a:latin typeface="Calibri" panose="020F0502020204030204" pitchFamily="34" charset="0"/>
                          <a:ea typeface="+mn-ea"/>
                          <a:cs typeface="+mn-cs"/>
                          <a:sym typeface="Arial"/>
                        </a:rPr>
                        <a:t>CVD, n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31 (2.2%)</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59 (5.8%)</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&lt;.001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37 (2.6)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20 (2.0)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.279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09052074"/>
                  </a:ext>
                </a:extLst>
              </a:tr>
              <a:tr h="1525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spc="0" normalizeH="0" baseline="0" dirty="0">
                          <a:ln>
                            <a:noFill/>
                          </a:ln>
                          <a:solidFill>
                            <a:schemeClr val="bg2">
                              <a:lumMod val="10000"/>
                            </a:schemeClr>
                          </a:solidFill>
                          <a:effectLst/>
                          <a:uFillTx/>
                          <a:latin typeface="Calibri" panose="020F0502020204030204" pitchFamily="34" charset="0"/>
                          <a:ea typeface="+mn-ea"/>
                          <a:cs typeface="+mn-cs"/>
                          <a:sym typeface="Arial"/>
                        </a:rPr>
                        <a:t>IR, n (%)</a:t>
                      </a:r>
                    </a:p>
                  </a:txBody>
                  <a:tcPr anchor="ctr" horzOverflow="overflow">
                    <a:lnL w="381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626 (52.6%)</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421 (52.7%)</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.970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p>
                      <a:pPr algn="ct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436 (50.6)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p>
                      <a:pPr algn="ct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174 (52.6)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p>
                      <a:pPr algn="ct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.551</a:t>
                      </a:r>
                    </a:p>
                  </a:txBody>
                  <a:tcPr anchor="ctr">
                    <a:lnL w="127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988765604"/>
                  </a:ext>
                </a:extLst>
              </a:tr>
            </a:tbl>
          </a:graphicData>
        </a:graphic>
      </p:graphicFrame>
      <p:cxnSp>
        <p:nvCxnSpPr>
          <p:cNvPr id="8" name="Straight Connector 7">
            <a:extLst>
              <a:ext uri="{FF2B5EF4-FFF2-40B4-BE49-F238E27FC236}">
                <a16:creationId xmlns:a16="http://schemas.microsoft.com/office/drawing/2014/main" id="{E20F1B59-5A56-490C-89E7-FB8C843907E8}"/>
              </a:ext>
            </a:extLst>
          </p:cNvPr>
          <p:cNvCxnSpPr>
            <a:cxnSpLocks/>
          </p:cNvCxnSpPr>
          <p:nvPr/>
        </p:nvCxnSpPr>
        <p:spPr bwMode="auto">
          <a:xfrm>
            <a:off x="3628417" y="1951805"/>
            <a:ext cx="3725694" cy="0"/>
          </a:xfrm>
          <a:prstGeom prst="line">
            <a:avLst/>
          </a:prstGeom>
          <a:noFill/>
          <a:ln w="28575" cap="flat" cmpd="sng" algn="ctr">
            <a:solidFill>
              <a:schemeClr val="tx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2061AC2C-7D3F-41FB-BBDC-A9321ABB2C52}"/>
              </a:ext>
            </a:extLst>
          </p:cNvPr>
          <p:cNvCxnSpPr>
            <a:cxnSpLocks/>
          </p:cNvCxnSpPr>
          <p:nvPr/>
        </p:nvCxnSpPr>
        <p:spPr bwMode="auto">
          <a:xfrm>
            <a:off x="7730246" y="1951805"/>
            <a:ext cx="3725694" cy="0"/>
          </a:xfrm>
          <a:prstGeom prst="line">
            <a:avLst/>
          </a:prstGeom>
          <a:noFill/>
          <a:ln w="28575" cap="flat" cmpd="sng" algn="ctr">
            <a:solidFill>
              <a:schemeClr val="tx1"/>
            </a:solidFill>
            <a:prstDash val="solid"/>
            <a:round/>
            <a:headEnd type="none" w="med" len="med"/>
            <a:tailEnd type="none" w="med" len="med"/>
          </a:ln>
          <a:effectLst/>
        </p:spPr>
      </p:cxnSp>
      <p:grpSp>
        <p:nvGrpSpPr>
          <p:cNvPr id="9" name="Group 8">
            <a:extLst>
              <a:ext uri="{FF2B5EF4-FFF2-40B4-BE49-F238E27FC236}">
                <a16:creationId xmlns:a16="http://schemas.microsoft.com/office/drawing/2014/main" id="{D634EB3D-5EAE-4DC2-AFDF-B38CE75697A0}"/>
              </a:ext>
            </a:extLst>
          </p:cNvPr>
          <p:cNvGrpSpPr>
            <a:grpSpLocks/>
          </p:cNvGrpSpPr>
          <p:nvPr/>
        </p:nvGrpSpPr>
        <p:grpSpPr bwMode="auto">
          <a:xfrm>
            <a:off x="9389569" y="6216652"/>
            <a:ext cx="2488502" cy="447822"/>
            <a:chOff x="9527309" y="3551529"/>
            <a:chExt cx="2488502" cy="448324"/>
          </a:xfrm>
        </p:grpSpPr>
        <p:pic>
          <p:nvPicPr>
            <p:cNvPr id="11" name="Picture 9">
              <a:extLst>
                <a:ext uri="{FF2B5EF4-FFF2-40B4-BE49-F238E27FC236}">
                  <a16:creationId xmlns:a16="http://schemas.microsoft.com/office/drawing/2014/main" id="{FB16FAE9-ED33-4671-BB9F-0F920936EAF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11">
              <a:extLst>
                <a:ext uri="{FF2B5EF4-FFF2-40B4-BE49-F238E27FC236}">
                  <a16:creationId xmlns:a16="http://schemas.microsoft.com/office/drawing/2014/main" id="{33268DDD-BC5D-444C-9DC6-205D0D1D416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500810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D671F-B104-4EEC-BAFF-6EDAE480876D}"/>
              </a:ext>
            </a:extLst>
          </p:cNvPr>
          <p:cNvSpPr>
            <a:spLocks noGrp="1"/>
          </p:cNvSpPr>
          <p:nvPr>
            <p:ph type="title"/>
          </p:nvPr>
        </p:nvSpPr>
        <p:spPr/>
        <p:txBody>
          <a:bodyPr/>
          <a:lstStyle/>
          <a:p>
            <a:r>
              <a:rPr lang="en-US" b="1" dirty="0"/>
              <a:t>Outcomes at Time of Switch and Follow-up:</a:t>
            </a:r>
            <a:br>
              <a:rPr lang="en-US" b="1" dirty="0"/>
            </a:br>
            <a:r>
              <a:rPr lang="en-US" b="1" dirty="0"/>
              <a:t>Subset Without IR at Switch </a:t>
            </a:r>
            <a:endParaRPr lang="en-US" dirty="0"/>
          </a:p>
        </p:txBody>
      </p:sp>
      <p:graphicFrame>
        <p:nvGraphicFramePr>
          <p:cNvPr id="3" name="Group 3">
            <a:extLst>
              <a:ext uri="{FF2B5EF4-FFF2-40B4-BE49-F238E27FC236}">
                <a16:creationId xmlns:a16="http://schemas.microsoft.com/office/drawing/2014/main" id="{7B6141CD-5EDC-4F93-9784-095905C30857}"/>
              </a:ext>
            </a:extLst>
          </p:cNvPr>
          <p:cNvGraphicFramePr>
            <a:graphicFrameLocks/>
          </p:cNvGraphicFramePr>
          <p:nvPr>
            <p:extLst>
              <p:ext uri="{D42A27DB-BD31-4B8C-83A1-F6EECF244321}">
                <p14:modId xmlns:p14="http://schemas.microsoft.com/office/powerpoint/2010/main" val="3475186157"/>
              </p:ext>
            </p:extLst>
          </p:nvPr>
        </p:nvGraphicFramePr>
        <p:xfrm>
          <a:off x="495300" y="1408236"/>
          <a:ext cx="11239500" cy="4754880"/>
        </p:xfrm>
        <a:graphic>
          <a:graphicData uri="http://schemas.openxmlformats.org/drawingml/2006/table">
            <a:tbl>
              <a:tblPr/>
              <a:tblGrid>
                <a:gridCol w="2805527">
                  <a:extLst>
                    <a:ext uri="{9D8B030D-6E8A-4147-A177-3AD203B41FA5}">
                      <a16:colId xmlns:a16="http://schemas.microsoft.com/office/drawing/2014/main" val="20000"/>
                    </a:ext>
                  </a:extLst>
                </a:gridCol>
                <a:gridCol w="1694240">
                  <a:extLst>
                    <a:ext uri="{9D8B030D-6E8A-4147-A177-3AD203B41FA5}">
                      <a16:colId xmlns:a16="http://schemas.microsoft.com/office/drawing/2014/main" val="1449015338"/>
                    </a:ext>
                  </a:extLst>
                </a:gridCol>
                <a:gridCol w="1674719">
                  <a:extLst>
                    <a:ext uri="{9D8B030D-6E8A-4147-A177-3AD203B41FA5}">
                      <a16:colId xmlns:a16="http://schemas.microsoft.com/office/drawing/2014/main" val="1447003846"/>
                    </a:ext>
                  </a:extLst>
                </a:gridCol>
                <a:gridCol w="794977">
                  <a:extLst>
                    <a:ext uri="{9D8B030D-6E8A-4147-A177-3AD203B41FA5}">
                      <a16:colId xmlns:a16="http://schemas.microsoft.com/office/drawing/2014/main" val="2506826608"/>
                    </a:ext>
                  </a:extLst>
                </a:gridCol>
                <a:gridCol w="1584350">
                  <a:extLst>
                    <a:ext uri="{9D8B030D-6E8A-4147-A177-3AD203B41FA5}">
                      <a16:colId xmlns:a16="http://schemas.microsoft.com/office/drawing/2014/main" val="20001"/>
                    </a:ext>
                  </a:extLst>
                </a:gridCol>
                <a:gridCol w="1715566">
                  <a:extLst>
                    <a:ext uri="{9D8B030D-6E8A-4147-A177-3AD203B41FA5}">
                      <a16:colId xmlns:a16="http://schemas.microsoft.com/office/drawing/2014/main" val="940885734"/>
                    </a:ext>
                  </a:extLst>
                </a:gridCol>
                <a:gridCol w="970121">
                  <a:extLst>
                    <a:ext uri="{9D8B030D-6E8A-4147-A177-3AD203B41FA5}">
                      <a16:colId xmlns:a16="http://schemas.microsoft.com/office/drawing/2014/main" val="3070344037"/>
                    </a:ext>
                  </a:extLst>
                </a:gridCol>
              </a:tblGrid>
              <a:tr h="270635">
                <a:tc>
                  <a:txBody>
                    <a:bodyPr/>
                    <a:lstStyle/>
                    <a:p>
                      <a:pPr algn="l" fontAlgn="b"/>
                      <a:endParaRPr lang="en-US" sz="1600" b="1" i="0" u="none" strike="noStrike" dirty="0">
                        <a:solidFill>
                          <a:schemeClr val="tx1"/>
                        </a:solidFill>
                        <a:effectLst/>
                        <a:latin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grid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1" i="0" u="none" strike="noStrike" dirty="0">
                          <a:solidFill>
                            <a:schemeClr val="tx1"/>
                          </a:solidFill>
                          <a:effectLst/>
                          <a:latin typeface="Calibri" panose="020F0502020204030204" pitchFamily="34" charset="0"/>
                          <a:cs typeface="Calibri" panose="020F0502020204030204" pitchFamily="34" charset="0"/>
                        </a:rPr>
                        <a:t>Time of the Switch (T1)</a:t>
                      </a:r>
                      <a:endParaRPr lang="en-US" sz="1400" b="1" i="0" u="none" strike="noStrike" dirty="0">
                        <a:solidFill>
                          <a:schemeClr val="tx1"/>
                        </a:solidFill>
                        <a:effectLst/>
                        <a:latin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4482"/>
                    </a:solidFill>
                  </a:tcPr>
                </a:tc>
                <a:tc hMerge="1">
                  <a:txBody>
                    <a:bodyPr/>
                    <a:lstStyle/>
                    <a:p>
                      <a:pPr algn="ctr" fontAlgn="b"/>
                      <a:endParaRPr lang="en-US" sz="1600" b="1" i="0" u="none" strike="noStrike" dirty="0">
                        <a:solidFill>
                          <a:schemeClr val="tx1"/>
                        </a:solidFill>
                        <a:effectLst/>
                        <a:latin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fontAlgn="b"/>
                      <a:endParaRPr lang="en-US" sz="1600" b="1" i="0" u="none" strike="noStrike" dirty="0">
                        <a:solidFill>
                          <a:schemeClr val="tx1"/>
                        </a:solidFill>
                        <a:effectLst/>
                        <a:latin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grid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1" i="0" u="none" strike="noStrike" dirty="0">
                          <a:solidFill>
                            <a:schemeClr val="tx1"/>
                          </a:solidFill>
                          <a:effectLst/>
                          <a:latin typeface="Calibri" panose="020F0502020204030204" pitchFamily="34" charset="0"/>
                          <a:cs typeface="Calibri" panose="020F0502020204030204" pitchFamily="34" charset="0"/>
                        </a:rPr>
                        <a:t>Time of Follow-up (T2)</a:t>
                      </a:r>
                      <a:endParaRPr lang="en-US" sz="1400" b="1" i="0" u="none" strike="noStrike" dirty="0">
                        <a:solidFill>
                          <a:schemeClr val="tx1"/>
                        </a:solidFill>
                        <a:effectLst/>
                        <a:latin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4482"/>
                    </a:solidFill>
                  </a:tcPr>
                </a:tc>
                <a:tc hMerge="1">
                  <a:txBody>
                    <a:bodyPr/>
                    <a:lstStyle/>
                    <a:p>
                      <a:pPr algn="ctr" fontAlgn="b"/>
                      <a:endParaRPr lang="en-US" sz="1600" b="1" i="0" u="none" strike="noStrike" dirty="0">
                        <a:solidFill>
                          <a:schemeClr val="tx1"/>
                        </a:solidFill>
                        <a:effectLst/>
                        <a:latin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b="1" i="0" u="none" strike="noStrike" dirty="0">
                        <a:solidFill>
                          <a:schemeClr val="tx1"/>
                        </a:solidFill>
                        <a:effectLst/>
                        <a:latin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3317107468"/>
                  </a:ext>
                </a:extLst>
              </a:tr>
              <a:tr h="270635">
                <a:tc>
                  <a:txBody>
                    <a:bodyPr/>
                    <a:lstStyle/>
                    <a:p>
                      <a:pPr algn="l" fontAlgn="b"/>
                      <a:r>
                        <a:rPr lang="en-US" sz="1600" b="1" i="0" u="none" strike="noStrike" dirty="0">
                          <a:solidFill>
                            <a:schemeClr val="tx1"/>
                          </a:solidFill>
                          <a:effectLst/>
                          <a:latin typeface="Calibri" panose="020F0502020204030204" pitchFamily="34" charset="0"/>
                        </a:rPr>
                        <a:t>Subset of PWH </a:t>
                      </a:r>
                    </a:p>
                    <a:p>
                      <a:pPr algn="l" fontAlgn="b"/>
                      <a:r>
                        <a:rPr lang="en-US" sz="1600" b="1" i="0" u="none" strike="noStrike" dirty="0">
                          <a:solidFill>
                            <a:schemeClr val="tx1"/>
                          </a:solidFill>
                          <a:effectLst/>
                          <a:latin typeface="Calibri" panose="020F0502020204030204" pitchFamily="34" charset="0"/>
                        </a:rPr>
                        <a:t>Without IR at 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1" i="0" u="none" strike="noStrike" dirty="0">
                          <a:solidFill>
                            <a:schemeClr val="tx1"/>
                          </a:solidFill>
                          <a:effectLst/>
                          <a:latin typeface="Calibri" panose="020F0502020204030204" pitchFamily="34" charset="0"/>
                        </a:rPr>
                        <a:t>INSTI Naive  </a:t>
                      </a:r>
                    </a:p>
                    <a:p>
                      <a:pPr algn="ctr" fontAlgn="b"/>
                      <a:r>
                        <a:rPr lang="en-US" sz="1600" b="1" i="0" u="none" strike="noStrike" dirty="0">
                          <a:solidFill>
                            <a:schemeClr val="tx1"/>
                          </a:solidFill>
                          <a:effectLst/>
                          <a:latin typeface="Calibri" panose="020F0502020204030204" pitchFamily="34" charset="0"/>
                        </a:rPr>
                        <a:t>(n = 465)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fontAlgn="b"/>
                      <a:r>
                        <a:rPr lang="en-US" sz="1600" b="1" i="0" u="none" strike="noStrike" dirty="0">
                          <a:solidFill>
                            <a:schemeClr val="tx1"/>
                          </a:solidFill>
                          <a:effectLst/>
                          <a:latin typeface="Calibri" panose="020F0502020204030204" pitchFamily="34" charset="0"/>
                        </a:rPr>
                        <a:t>INSTI Switch </a:t>
                      </a:r>
                    </a:p>
                    <a:p>
                      <a:pPr algn="ctr" fontAlgn="b"/>
                      <a:r>
                        <a:rPr lang="en-US" sz="1600" b="1" i="0" u="none" strike="noStrike" dirty="0">
                          <a:solidFill>
                            <a:schemeClr val="tx1"/>
                          </a:solidFill>
                          <a:effectLst/>
                          <a:latin typeface="Calibri" panose="020F0502020204030204" pitchFamily="34" charset="0"/>
                        </a:rPr>
                        <a:t>(n = 169)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fontAlgn="b"/>
                      <a:r>
                        <a:rPr lang="en-US" sz="1600" b="1" i="1" u="none" strike="noStrike" dirty="0">
                          <a:solidFill>
                            <a:schemeClr val="tx1"/>
                          </a:solidFill>
                          <a:effectLst/>
                          <a:latin typeface="Calibri" panose="020F0502020204030204" pitchFamily="34" charset="0"/>
                        </a:rPr>
                        <a:t>P</a:t>
                      </a:r>
                      <a:r>
                        <a:rPr lang="en-US" sz="1600" b="1" i="0" u="none" strike="noStrike" dirty="0">
                          <a:solidFill>
                            <a:schemeClr val="tx1"/>
                          </a:solidFill>
                          <a:effectLst/>
                          <a:latin typeface="Calibri" panose="020F0502020204030204" pitchFamily="34" charset="0"/>
                        </a:rPr>
                        <a:t> </a:t>
                      </a:r>
                    </a:p>
                    <a:p>
                      <a:pPr algn="ctr" fontAlgn="b"/>
                      <a:r>
                        <a:rPr lang="en-US" sz="1600" b="1" i="0" u="none" strike="noStrike" dirty="0">
                          <a:solidFill>
                            <a:schemeClr val="tx1"/>
                          </a:solidFill>
                          <a:effectLst/>
                          <a:latin typeface="Calibri" panose="020F0502020204030204" pitchFamily="34"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1" i="0" u="none" strike="noStrike" dirty="0">
                          <a:solidFill>
                            <a:schemeClr val="tx1"/>
                          </a:solidFill>
                          <a:effectLst/>
                          <a:latin typeface="Calibri" panose="020F0502020204030204" pitchFamily="34" charset="0"/>
                        </a:rPr>
                        <a:t>INSTI Naive </a:t>
                      </a:r>
                    </a:p>
                    <a:p>
                      <a:pPr algn="ctr" fontAlgn="b"/>
                      <a:r>
                        <a:rPr lang="en-US" sz="1600" b="1" i="0" u="none" strike="noStrike" dirty="0">
                          <a:solidFill>
                            <a:schemeClr val="tx1"/>
                          </a:solidFill>
                          <a:effectLst/>
                          <a:latin typeface="Calibri" panose="020F0502020204030204" pitchFamily="34" charset="0"/>
                        </a:rPr>
                        <a:t>(n = 465)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fontAlgn="b"/>
                      <a:r>
                        <a:rPr lang="en-US" sz="1600" b="1" i="0" u="none" strike="noStrike" dirty="0">
                          <a:solidFill>
                            <a:schemeClr val="tx1"/>
                          </a:solidFill>
                          <a:effectLst/>
                          <a:latin typeface="Calibri" panose="020F0502020204030204" pitchFamily="34" charset="0"/>
                        </a:rPr>
                        <a:t>INSTI Switch</a:t>
                      </a:r>
                    </a:p>
                    <a:p>
                      <a:pPr algn="ctr" fontAlgn="b"/>
                      <a:r>
                        <a:rPr lang="en-US" sz="1600" b="1" i="0" u="none" strike="noStrike" dirty="0">
                          <a:solidFill>
                            <a:schemeClr val="tx1"/>
                          </a:solidFill>
                          <a:effectLst/>
                          <a:latin typeface="Calibri" panose="020F0502020204030204" pitchFamily="34" charset="0"/>
                        </a:rPr>
                        <a:t>(n = 169)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1" i="1" u="none" strike="noStrike" dirty="0">
                          <a:solidFill>
                            <a:schemeClr val="tx1"/>
                          </a:solidFill>
                          <a:effectLst/>
                          <a:latin typeface="Calibri" panose="020F0502020204030204" pitchFamily="34" charset="0"/>
                        </a:rPr>
                        <a:t>P</a:t>
                      </a:r>
                      <a:r>
                        <a:rPr lang="en-US" sz="1600" b="1" i="0" u="none" strike="noStrike" dirty="0">
                          <a:solidFill>
                            <a:schemeClr val="tx1"/>
                          </a:solidFill>
                          <a:effectLst/>
                          <a:latin typeface="Calibri" panose="020F0502020204030204" pitchFamily="34" charset="0"/>
                        </a:rPr>
                        <a:t> </a:t>
                      </a:r>
                    </a:p>
                    <a:p>
                      <a:pPr marL="0" marR="0" lvl="0" indent="0" algn="ctr" defTabSz="914400" rtl="0" eaLnBrk="1" fontAlgn="b" latinLnBrk="0" hangingPunct="1">
                        <a:lnSpc>
                          <a:spcPct val="100000"/>
                        </a:lnSpc>
                        <a:spcBef>
                          <a:spcPts val="0"/>
                        </a:spcBef>
                        <a:spcAft>
                          <a:spcPts val="0"/>
                        </a:spcAft>
                        <a:buClrTx/>
                        <a:buSzTx/>
                        <a:buFontTx/>
                        <a:buNone/>
                        <a:tabLst/>
                        <a:defRPr/>
                      </a:pPr>
                      <a:r>
                        <a:rPr lang="en-US" sz="1600" b="1" i="0" u="none" strike="noStrike" dirty="0">
                          <a:solidFill>
                            <a:schemeClr val="tx1"/>
                          </a:solidFill>
                          <a:effectLst/>
                          <a:latin typeface="Calibri" panose="020F0502020204030204" pitchFamily="34"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1"/>
                  </a:ext>
                </a:extLst>
              </a:tr>
              <a:tr h="182506">
                <a:tc gridSpan="7">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Anthropometrics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a:endParaRPr lang="en-US"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US"/>
                    </a:p>
                  </a:txBody>
                  <a:tcPr>
                    <a:lnL w="12700" cmpd="sng">
                      <a:noFill/>
                      <a:prstDash val="solid"/>
                    </a:lnL>
                    <a:lnT w="12700" cmpd="sng">
                      <a:noFill/>
                      <a:prstDash val="solid"/>
                    </a:lnT>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3826970335"/>
                  </a:ext>
                </a:extLst>
              </a:tr>
              <a:tr h="3152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weight, kg (Q1, Q3)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64.5 (56.7, 72.0)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65.0 (57.5, 73.5)</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68.0 (60.0, 77.0)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69.0 (61.0, 76.9)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algn="ct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.269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3135054940"/>
                  </a:ext>
                </a:extLst>
              </a:tr>
              <a:tr h="315231">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weight change,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(Q1, Q3)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(-1.8, 4.3)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 (-1.7, 5.2)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tc>
                  <a:txBody>
                    <a:bodyPr/>
                    <a:lstStyle/>
                    <a:p>
                      <a:pPr algn="ct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.299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4"/>
                  </a:ext>
                </a:extLst>
              </a:tr>
              <a:tr h="315231">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nn-NO"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BMI, kg/m</a:t>
                      </a:r>
                      <a:r>
                        <a:rPr kumimoji="0" lang="nn-NO" sz="1600" b="0" i="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rPr>
                        <a:t>2</a:t>
                      </a:r>
                      <a:r>
                        <a:rPr kumimoji="0" lang="nn-NO"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(Q1, Q3)</a:t>
                      </a: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anchor="ctr" horzOverflow="overflow">
                    <a:lnL w="381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22.2 (20.4, 24.1)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22.7 (20.4, 25.0)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23.5 (21.4, 25.8)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23.8 (21.6, 26.2)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algn="ct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.078</a:t>
                      </a:r>
                    </a:p>
                  </a:txBody>
                  <a:tcPr anchor="ctr">
                    <a:lnL w="127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2247168528"/>
                  </a:ext>
                </a:extLst>
              </a:tr>
              <a:tr h="315231">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BMI change, %</a:t>
                      </a:r>
                      <a:b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(Q1, Q3)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(-1.7, 4.7)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(-1.5, 5.5)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.369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628299831"/>
                  </a:ext>
                </a:extLst>
              </a:tr>
              <a:tr h="182506">
                <a:tc gridSpan="7">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Cardiometabolic conditions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p>
                      <a:endParaRPr lang="en-US"/>
                    </a:p>
                  </a:txBody>
                  <a:tcPr>
                    <a:lnL w="12700" cmpd="sng">
                      <a:noFill/>
                      <a:prstDash val="solid"/>
                    </a:lnL>
                    <a:lnT w="12700" cmpd="sng">
                      <a:noFill/>
                      <a:prstDash val="solid"/>
                    </a:lnT>
                  </a:tcPr>
                </a:tc>
                <a:tc hMerge="1">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algn="ctr"/>
                      <a:endParaRPr lang="en-US"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tc hMerge="1">
                  <a:txBody>
                    <a:bodyPr/>
                    <a:lstStyle/>
                    <a:p>
                      <a:endParaRPr lang="en-US"/>
                    </a:p>
                  </a:txBody>
                  <a:tcPr>
                    <a:lnL w="12700" cmpd="sng">
                      <a:noFill/>
                      <a:prstDash val="solid"/>
                    </a:lnL>
                    <a:lnT w="12700" cmpd="sng">
                      <a:noFill/>
                      <a:prstDash val="solid"/>
                    </a:lnT>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lumMod val="20000"/>
                        <a:lumOff val="80000"/>
                      </a:schemeClr>
                    </a:solidFill>
                  </a:tcPr>
                </a:tc>
                <a:extLst>
                  <a:ext uri="{0D108BD9-81ED-4DB2-BD59-A6C34878D82A}">
                    <a16:rowId xmlns:a16="http://schemas.microsoft.com/office/drawing/2014/main" val="2631629061"/>
                  </a:ext>
                </a:extLst>
              </a:tr>
              <a:tr h="182506">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spc="0" normalizeH="0" baseline="0" dirty="0">
                          <a:ln>
                            <a:noFill/>
                          </a:ln>
                          <a:solidFill>
                            <a:schemeClr val="bg2">
                              <a:lumMod val="10000"/>
                            </a:schemeClr>
                          </a:solidFill>
                          <a:effectLst/>
                          <a:uFillTx/>
                          <a:latin typeface="Calibri" panose="020F0502020204030204" pitchFamily="34" charset="0"/>
                          <a:ea typeface="+mn-ea"/>
                          <a:cs typeface="+mn-cs"/>
                          <a:sym typeface="Arial"/>
                        </a:rPr>
                        <a:t>MetS, N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54 (11.6)</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17 (10.1)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.583</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marR="0" indent="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1pPr>
                      <a:lvl2pPr marL="0" marR="0" indent="457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2pPr>
                      <a:lvl3pPr marL="0" marR="0" indent="914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3pPr>
                      <a:lvl4pPr marL="0" marR="0" indent="1371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4pPr>
                      <a:lvl5pPr marL="0" marR="0" indent="18288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5pPr>
                      <a:lvl6pPr marL="0" marR="0" indent="22860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6pPr>
                      <a:lvl7pPr marL="0" marR="0" indent="27432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7pPr>
                      <a:lvl8pPr marL="0" marR="0" indent="32004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8pPr>
                      <a:lvl9pPr marL="0" marR="0" indent="3657600" algn="r" defTabSz="914400" rtl="0" eaLnBrk="1" latinLnBrk="0" hangingPunct="1">
                        <a:lnSpc>
                          <a:spcPct val="100000"/>
                        </a:lnSpc>
                        <a:spcBef>
                          <a:spcPts val="0"/>
                        </a:spcBef>
                        <a:spcAft>
                          <a:spcPts val="0"/>
                        </a:spcAft>
                        <a:buClrTx/>
                        <a:buSzTx/>
                        <a:buFontTx/>
                        <a:buNone/>
                        <a:tabLst/>
                        <a:defRPr sz="1000" b="0" i="0" u="none" strike="noStrike" kern="1200" cap="none" spc="0" baseline="0">
                          <a:ln>
                            <a:noFill/>
                          </a:ln>
                          <a:solidFill>
                            <a:schemeClr val="tx1"/>
                          </a:solidFill>
                          <a:uFillTx/>
                          <a:latin typeface="Arial"/>
                          <a:sym typeface="Arial"/>
                        </a:defRPr>
                      </a:lvl9pPr>
                    </a:lstStyle>
                    <a:p>
                      <a:pPr algn="ct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35 (7.5)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16 (9.5)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.427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5"/>
                  </a:ext>
                </a:extLst>
              </a:tr>
              <a:tr h="1825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spc="0" normalizeH="0" baseline="0" dirty="0">
                          <a:ln>
                            <a:noFill/>
                          </a:ln>
                          <a:solidFill>
                            <a:schemeClr val="bg2">
                              <a:lumMod val="10000"/>
                            </a:schemeClr>
                          </a:solidFill>
                          <a:effectLst/>
                          <a:uFillTx/>
                          <a:latin typeface="Calibri" panose="020F0502020204030204" pitchFamily="34" charset="0"/>
                          <a:ea typeface="+mn-ea"/>
                          <a:cs typeface="+mn-cs"/>
                          <a:sym typeface="Arial"/>
                        </a:rPr>
                        <a:t>Diabetes, N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 (1.7)</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 (3.0)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.331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7 (1.5)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 (2.4)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.463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844133743"/>
                  </a:ext>
                </a:extLst>
              </a:tr>
              <a:tr h="1825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spc="0" normalizeH="0" baseline="0" dirty="0">
                          <a:ln>
                            <a:noFill/>
                          </a:ln>
                          <a:solidFill>
                            <a:schemeClr val="bg2">
                              <a:lumMod val="10000"/>
                            </a:schemeClr>
                          </a:solidFill>
                          <a:effectLst/>
                          <a:uFillTx/>
                          <a:latin typeface="Calibri" panose="020F0502020204030204" pitchFamily="34" charset="0"/>
                          <a:ea typeface="+mn-ea"/>
                          <a:cs typeface="+mn-cs"/>
                          <a:sym typeface="Arial"/>
                        </a:rPr>
                        <a:t>CVD, N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 (1.7)</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7 (4.1)</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.076</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6 (1.3)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 (1.2)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.915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rgbClr val="FF0000"/>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09052074"/>
                  </a:ext>
                </a:extLst>
              </a:tr>
              <a:tr h="1825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spc="0" normalizeH="0" baseline="0" dirty="0">
                          <a:ln>
                            <a:noFill/>
                          </a:ln>
                          <a:solidFill>
                            <a:schemeClr val="bg2">
                              <a:lumMod val="10000"/>
                            </a:schemeClr>
                          </a:solidFill>
                          <a:effectLst/>
                          <a:uFillTx/>
                          <a:latin typeface="Calibri" panose="020F0502020204030204" pitchFamily="34" charset="0"/>
                          <a:ea typeface="+mn-ea"/>
                          <a:cs typeface="+mn-cs"/>
                          <a:sym typeface="Arial"/>
                        </a:rPr>
                        <a:t>IR, N (%)</a:t>
                      </a:r>
                    </a:p>
                  </a:txBody>
                  <a:tcPr anchor="ctr" horzOverflow="overflow">
                    <a:lnL w="38100" cap="flat" cmpd="sng" algn="ctr">
                      <a:solidFill>
                        <a:srgbClr val="FF0000"/>
                      </a:solid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algn="ct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197 (42.3)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algn="ct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43 (25.4)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lnTlToBr>
                      <a:noFill/>
                    </a:lnTlToBr>
                    <a:lnBlToTr>
                      <a:noFill/>
                    </a:lnBlToTr>
                    <a:solidFill>
                      <a:srgbClr val="CDCDCF"/>
                    </a:solidFill>
                  </a:tcPr>
                </a:tc>
                <a:tc>
                  <a:txBody>
                    <a:bodyPr/>
                    <a:lstStyle/>
                    <a:p>
                      <a:pPr algn="ctr"/>
                      <a:r>
                        <a:rPr lang="en-US" sz="16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&lt;.001</a:t>
                      </a:r>
                    </a:p>
                  </a:txBody>
                  <a:tcPr anchor="ctr">
                    <a:lnL w="12700" cap="flat" cmpd="sng" algn="ctr">
                      <a:no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38100" cap="flat" cmpd="sng" algn="ctr">
                      <a:solidFill>
                        <a:srgbClr val="FF0000"/>
                      </a:solid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988765604"/>
                  </a:ext>
                </a:extLst>
              </a:tr>
            </a:tbl>
          </a:graphicData>
        </a:graphic>
      </p:graphicFrame>
      <p:sp>
        <p:nvSpPr>
          <p:cNvPr id="4" name="TextBox 3">
            <a:extLst>
              <a:ext uri="{FF2B5EF4-FFF2-40B4-BE49-F238E27FC236}">
                <a16:creationId xmlns:a16="http://schemas.microsoft.com/office/drawing/2014/main" id="{BB101142-298F-458B-93C0-FE2B11E21FD0}"/>
              </a:ext>
            </a:extLst>
          </p:cNvPr>
          <p:cNvSpPr txBox="1"/>
          <p:nvPr/>
        </p:nvSpPr>
        <p:spPr>
          <a:xfrm>
            <a:off x="399814" y="6367456"/>
            <a:ext cx="3907196" cy="276999"/>
          </a:xfrm>
          <a:prstGeom prst="rect">
            <a:avLst/>
          </a:prstGeom>
          <a:noFill/>
        </p:spPr>
        <p:txBody>
          <a:bodyPr wrap="square" rtlCol="0">
            <a:spAutoFit/>
          </a:bodyPr>
          <a:lstStyle/>
          <a:p>
            <a:pPr algn="l" fontAlgn="auto">
              <a:spcBef>
                <a:spcPts val="0"/>
              </a:spcBef>
              <a:spcAft>
                <a:spcPts val="0"/>
              </a:spcAft>
            </a:pPr>
            <a:r>
              <a:rPr lang="en-US" sz="1200" kern="0" dirty="0">
                <a:solidFill>
                  <a:schemeClr val="bg2"/>
                </a:solidFill>
                <a:cs typeface="Calibri" panose="020F0502020204030204" pitchFamily="34" charset="0"/>
              </a:rPr>
              <a:t>Milic. IAS 2021. Abstr 2259.</a:t>
            </a:r>
          </a:p>
        </p:txBody>
      </p:sp>
      <p:grpSp>
        <p:nvGrpSpPr>
          <p:cNvPr id="5" name="Group 4">
            <a:extLst>
              <a:ext uri="{FF2B5EF4-FFF2-40B4-BE49-F238E27FC236}">
                <a16:creationId xmlns:a16="http://schemas.microsoft.com/office/drawing/2014/main" id="{9DED53FC-2F57-4041-85F1-4A7C8067934B}"/>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6F7CC351-18AF-436D-B9D1-7E03626C311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6">
              <a:extLst>
                <a:ext uri="{FF2B5EF4-FFF2-40B4-BE49-F238E27FC236}">
                  <a16:creationId xmlns:a16="http://schemas.microsoft.com/office/drawing/2014/main" id="{8E554295-2B9D-46D4-99B4-659B6026CBC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3499295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39D7F-E25F-4D1C-954E-3A4DF74BEF70}"/>
              </a:ext>
            </a:extLst>
          </p:cNvPr>
          <p:cNvSpPr>
            <a:spLocks noGrp="1"/>
          </p:cNvSpPr>
          <p:nvPr>
            <p:ph type="title"/>
          </p:nvPr>
        </p:nvSpPr>
        <p:spPr/>
        <p:txBody>
          <a:bodyPr/>
          <a:lstStyle/>
          <a:p>
            <a:r>
              <a:rPr lang="en-US" dirty="0"/>
              <a:t>P011 Metabolic and Bone Outcomes: Study Design</a:t>
            </a:r>
          </a:p>
        </p:txBody>
      </p:sp>
      <p:sp>
        <p:nvSpPr>
          <p:cNvPr id="3" name="Content Placeholder 2">
            <a:extLst>
              <a:ext uri="{FF2B5EF4-FFF2-40B4-BE49-F238E27FC236}">
                <a16:creationId xmlns:a16="http://schemas.microsoft.com/office/drawing/2014/main" id="{B93935FF-41FA-48A0-B06A-33CD8A7737B8}"/>
              </a:ext>
            </a:extLst>
          </p:cNvPr>
          <p:cNvSpPr>
            <a:spLocks noGrp="1"/>
          </p:cNvSpPr>
          <p:nvPr>
            <p:ph idx="1"/>
          </p:nvPr>
        </p:nvSpPr>
        <p:spPr/>
        <p:txBody>
          <a:bodyPr/>
          <a:lstStyle/>
          <a:p>
            <a:pPr>
              <a:spcAft>
                <a:spcPts val="0"/>
              </a:spcAft>
            </a:pPr>
            <a:r>
              <a:rPr lang="en-US" sz="2000" dirty="0"/>
              <a:t>Analysis of patients participating in an international, randomized, double-blind phase IIb trial</a:t>
            </a:r>
            <a:br>
              <a:rPr lang="en-US" sz="1600" dirty="0"/>
            </a:br>
            <a:br>
              <a:rPr lang="en-US" sz="1600" dirty="0"/>
            </a:br>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pPr marL="0" indent="0">
              <a:buNone/>
            </a:pPr>
            <a:endParaRPr lang="en-US" sz="1600" dirty="0"/>
          </a:p>
          <a:p>
            <a:endParaRPr lang="en-US" sz="1600" dirty="0"/>
          </a:p>
        </p:txBody>
      </p:sp>
      <p:sp>
        <p:nvSpPr>
          <p:cNvPr id="4" name="Text Box 15">
            <a:extLst>
              <a:ext uri="{FF2B5EF4-FFF2-40B4-BE49-F238E27FC236}">
                <a16:creationId xmlns:a16="http://schemas.microsoft.com/office/drawing/2014/main" id="{8ED9FA43-CF3B-49B1-B7BF-9ECF6CEEC3BE}"/>
              </a:ext>
            </a:extLst>
          </p:cNvPr>
          <p:cNvSpPr txBox="1">
            <a:spLocks noChangeArrowheads="1"/>
          </p:cNvSpPr>
          <p:nvPr/>
        </p:nvSpPr>
        <p:spPr bwMode="auto">
          <a:xfrm>
            <a:off x="429685" y="637198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McComsey. IAS 2021. Abstr 1017.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8" name="Text Box 23">
            <a:extLst>
              <a:ext uri="{FF2B5EF4-FFF2-40B4-BE49-F238E27FC236}">
                <a16:creationId xmlns:a16="http://schemas.microsoft.com/office/drawing/2014/main" id="{95E239E5-035A-E345-9F85-79F95AD11664}"/>
              </a:ext>
            </a:extLst>
          </p:cNvPr>
          <p:cNvSpPr txBox="1">
            <a:spLocks noChangeArrowheads="1"/>
          </p:cNvSpPr>
          <p:nvPr/>
        </p:nvSpPr>
        <p:spPr bwMode="auto">
          <a:xfrm>
            <a:off x="324279" y="3177532"/>
            <a:ext cx="1737675"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Treatment-naive adults with HIV-1 RNA ≥1000 c/mL, CD4+ count ≥200 cells/mm</a:t>
            </a:r>
            <a:r>
              <a:rPr kumimoji="0" lang="en-GB"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3</a:t>
            </a: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no ARV drug resistance, </a:t>
            </a:r>
            <a:b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active HCV or HBV coinfection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121)</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 name="Line 30">
            <a:extLst>
              <a:ext uri="{FF2B5EF4-FFF2-40B4-BE49-F238E27FC236}">
                <a16:creationId xmlns:a16="http://schemas.microsoft.com/office/drawing/2014/main" id="{33E140A5-3240-A345-BFB6-1CCCB323F8E1}"/>
              </a:ext>
            </a:extLst>
          </p:cNvPr>
          <p:cNvSpPr>
            <a:spLocks noChangeShapeType="1"/>
          </p:cNvSpPr>
          <p:nvPr/>
        </p:nvSpPr>
        <p:spPr bwMode="auto">
          <a:xfrm rot="16200000">
            <a:off x="2136281" y="3730741"/>
            <a:ext cx="121002" cy="47625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Text Box 31">
            <a:extLst>
              <a:ext uri="{FF2B5EF4-FFF2-40B4-BE49-F238E27FC236}">
                <a16:creationId xmlns:a16="http://schemas.microsoft.com/office/drawing/2014/main" id="{2DE994DE-3A9C-F940-A9CA-E4B2736A4F57}"/>
              </a:ext>
            </a:extLst>
          </p:cNvPr>
          <p:cNvSpPr txBox="1">
            <a:spLocks noChangeArrowheads="1"/>
          </p:cNvSpPr>
          <p:nvPr/>
        </p:nvSpPr>
        <p:spPr bwMode="auto">
          <a:xfrm>
            <a:off x="2506982" y="2498494"/>
            <a:ext cx="2286000" cy="52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Part 1:</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3-Drug Dose Ranging</a:t>
            </a:r>
          </a:p>
        </p:txBody>
      </p:sp>
      <p:grpSp>
        <p:nvGrpSpPr>
          <p:cNvPr id="11" name="Group 10">
            <a:extLst>
              <a:ext uri="{FF2B5EF4-FFF2-40B4-BE49-F238E27FC236}">
                <a16:creationId xmlns:a16="http://schemas.microsoft.com/office/drawing/2014/main" id="{A67F2BAC-77C1-BF42-9F93-1F5D17C1732F}"/>
              </a:ext>
            </a:extLst>
          </p:cNvPr>
          <p:cNvGrpSpPr/>
          <p:nvPr/>
        </p:nvGrpSpPr>
        <p:grpSpPr>
          <a:xfrm>
            <a:off x="2506982" y="3015626"/>
            <a:ext cx="2286000" cy="2403897"/>
            <a:chOff x="3677332" y="2594875"/>
            <a:chExt cx="2286000" cy="2403897"/>
          </a:xfrm>
        </p:grpSpPr>
        <p:sp>
          <p:nvSpPr>
            <p:cNvPr id="12" name="Rectangle 24">
              <a:extLst>
                <a:ext uri="{FF2B5EF4-FFF2-40B4-BE49-F238E27FC236}">
                  <a16:creationId xmlns:a16="http://schemas.microsoft.com/office/drawing/2014/main" id="{0539D30D-1DE9-CF47-86C3-ADB513073B7F}"/>
                </a:ext>
              </a:extLst>
            </p:cNvPr>
            <p:cNvSpPr>
              <a:spLocks noChangeArrowheads="1"/>
            </p:cNvSpPr>
            <p:nvPr/>
          </p:nvSpPr>
          <p:spPr bwMode="auto">
            <a:xfrm>
              <a:off x="3677332" y="2594875"/>
              <a:ext cx="2286000" cy="548640"/>
            </a:xfrm>
            <a:prstGeom prst="rect">
              <a:avLst/>
            </a:prstGeom>
            <a:solidFill>
              <a:schemeClr val="accent2">
                <a:lumMod val="40000"/>
                <a:lumOff val="60000"/>
              </a:schemeClr>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ISL 0.25 mg + DOR + 3TC QD*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(n = 29)</a:t>
              </a:r>
            </a:p>
          </p:txBody>
        </p:sp>
        <p:sp>
          <p:nvSpPr>
            <p:cNvPr id="13" name="Rectangle 25">
              <a:extLst>
                <a:ext uri="{FF2B5EF4-FFF2-40B4-BE49-F238E27FC236}">
                  <a16:creationId xmlns:a16="http://schemas.microsoft.com/office/drawing/2014/main" id="{FBD0E4B9-A41C-D245-ABB7-CBACF99157F6}"/>
                </a:ext>
              </a:extLst>
            </p:cNvPr>
            <p:cNvSpPr>
              <a:spLocks noChangeArrowheads="1"/>
            </p:cNvSpPr>
            <p:nvPr/>
          </p:nvSpPr>
          <p:spPr bwMode="auto">
            <a:xfrm>
              <a:off x="3677332" y="4450132"/>
              <a:ext cx="2286000" cy="548640"/>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DOR/3TC/TDF QD</a:t>
              </a:r>
              <a:r>
                <a:rPr kumimoji="0" lang="en-US" sz="14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31)</a:t>
              </a:r>
            </a:p>
          </p:txBody>
        </p:sp>
        <p:sp>
          <p:nvSpPr>
            <p:cNvPr id="14" name="Rectangle 28">
              <a:extLst>
                <a:ext uri="{FF2B5EF4-FFF2-40B4-BE49-F238E27FC236}">
                  <a16:creationId xmlns:a16="http://schemas.microsoft.com/office/drawing/2014/main" id="{440FA9E7-4BF2-BC4E-BA1B-4690ED1BE423}"/>
                </a:ext>
              </a:extLst>
            </p:cNvPr>
            <p:cNvSpPr>
              <a:spLocks noChangeArrowheads="1"/>
            </p:cNvSpPr>
            <p:nvPr/>
          </p:nvSpPr>
          <p:spPr bwMode="auto">
            <a:xfrm>
              <a:off x="3677332" y="3213294"/>
              <a:ext cx="2286000" cy="548640"/>
            </a:xfrm>
            <a:prstGeom prst="rect">
              <a:avLst/>
            </a:prstGeom>
            <a:solidFill>
              <a:schemeClr val="accent2"/>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ISL 0.75 mg + DOR + 3TC QD*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30)</a:t>
              </a:r>
            </a:p>
          </p:txBody>
        </p:sp>
        <p:sp>
          <p:nvSpPr>
            <p:cNvPr id="15" name="Rectangle 25">
              <a:extLst>
                <a:ext uri="{FF2B5EF4-FFF2-40B4-BE49-F238E27FC236}">
                  <a16:creationId xmlns:a16="http://schemas.microsoft.com/office/drawing/2014/main" id="{954E9204-0812-8548-ACF9-99437BB56D3E}"/>
                </a:ext>
              </a:extLst>
            </p:cNvPr>
            <p:cNvSpPr>
              <a:spLocks noChangeArrowheads="1"/>
            </p:cNvSpPr>
            <p:nvPr/>
          </p:nvSpPr>
          <p:spPr bwMode="auto">
            <a:xfrm>
              <a:off x="3677332" y="3831713"/>
              <a:ext cx="2286000" cy="548640"/>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ISL 2.25 mg + DOR + 3TC QD*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31)</a:t>
              </a:r>
            </a:p>
          </p:txBody>
        </p:sp>
      </p:grpSp>
      <p:sp>
        <p:nvSpPr>
          <p:cNvPr id="16" name="Text Box 29">
            <a:extLst>
              <a:ext uri="{FF2B5EF4-FFF2-40B4-BE49-F238E27FC236}">
                <a16:creationId xmlns:a16="http://schemas.microsoft.com/office/drawing/2014/main" id="{F7C8639F-B783-B64B-9835-A3E7065E8400}"/>
              </a:ext>
            </a:extLst>
          </p:cNvPr>
          <p:cNvSpPr txBox="1">
            <a:spLocks noChangeArrowheads="1"/>
          </p:cNvSpPr>
          <p:nvPr/>
        </p:nvSpPr>
        <p:spPr bwMode="auto">
          <a:xfrm>
            <a:off x="878888" y="2052151"/>
            <a:ext cx="26517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tabLst>
                <a:tab pos="114300" algn="l"/>
              </a:tabLst>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tabLst>
                <a:tab pos="114300" algn="l"/>
              </a:tabLst>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tabLst>
                <a:tab pos="114300" algn="l"/>
              </a:tabLst>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tabLst>
                <a:tab pos="114300" algn="l"/>
              </a:tabLst>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114300" algn="l"/>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screening HIV-1 RNA (≤ vs &gt; 100,000 c/mL)</a:t>
            </a:r>
          </a:p>
        </p:txBody>
      </p:sp>
      <p:grpSp>
        <p:nvGrpSpPr>
          <p:cNvPr id="17" name="Group 16">
            <a:extLst>
              <a:ext uri="{FF2B5EF4-FFF2-40B4-BE49-F238E27FC236}">
                <a16:creationId xmlns:a16="http://schemas.microsoft.com/office/drawing/2014/main" id="{68F0F753-84C2-6142-9E82-E7740B57168D}"/>
              </a:ext>
            </a:extLst>
          </p:cNvPr>
          <p:cNvGrpSpPr/>
          <p:nvPr/>
        </p:nvGrpSpPr>
        <p:grpSpPr>
          <a:xfrm>
            <a:off x="5371285" y="3015626"/>
            <a:ext cx="4797054" cy="2403897"/>
            <a:chOff x="4141788" y="2594875"/>
            <a:chExt cx="5756464" cy="2403897"/>
          </a:xfrm>
        </p:grpSpPr>
        <p:sp>
          <p:nvSpPr>
            <p:cNvPr id="18" name="Rectangle 24">
              <a:extLst>
                <a:ext uri="{FF2B5EF4-FFF2-40B4-BE49-F238E27FC236}">
                  <a16:creationId xmlns:a16="http://schemas.microsoft.com/office/drawing/2014/main" id="{4E56DA0E-B4F0-8749-8FC2-346AF967D937}"/>
                </a:ext>
              </a:extLst>
            </p:cNvPr>
            <p:cNvSpPr>
              <a:spLocks noChangeArrowheads="1"/>
            </p:cNvSpPr>
            <p:nvPr/>
          </p:nvSpPr>
          <p:spPr bwMode="auto">
            <a:xfrm>
              <a:off x="4141788" y="2594875"/>
              <a:ext cx="2743200" cy="548640"/>
            </a:xfrm>
            <a:prstGeom prst="rect">
              <a:avLst/>
            </a:prstGeom>
            <a:solidFill>
              <a:schemeClr val="accent2">
                <a:lumMod val="40000"/>
                <a:lumOff val="60000"/>
              </a:schemeClr>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ISL 0.25 mg + DOR QD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charset="0"/>
                </a:rPr>
                <a:t>(n = 29)</a:t>
              </a:r>
            </a:p>
          </p:txBody>
        </p:sp>
        <p:sp>
          <p:nvSpPr>
            <p:cNvPr id="19" name="Rectangle 25">
              <a:extLst>
                <a:ext uri="{FF2B5EF4-FFF2-40B4-BE49-F238E27FC236}">
                  <a16:creationId xmlns:a16="http://schemas.microsoft.com/office/drawing/2014/main" id="{E7AB80B2-BAF5-8D40-84A2-E02523C8B7CB}"/>
                </a:ext>
              </a:extLst>
            </p:cNvPr>
            <p:cNvSpPr>
              <a:spLocks noChangeArrowheads="1"/>
            </p:cNvSpPr>
            <p:nvPr/>
          </p:nvSpPr>
          <p:spPr bwMode="auto">
            <a:xfrm>
              <a:off x="4141788" y="4450132"/>
              <a:ext cx="5756464" cy="548640"/>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DOR/3TC/TDF QD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28)</a:t>
              </a:r>
            </a:p>
          </p:txBody>
        </p:sp>
        <p:sp>
          <p:nvSpPr>
            <p:cNvPr id="20" name="Rectangle 28">
              <a:extLst>
                <a:ext uri="{FF2B5EF4-FFF2-40B4-BE49-F238E27FC236}">
                  <a16:creationId xmlns:a16="http://schemas.microsoft.com/office/drawing/2014/main" id="{2F4FF5FA-CC7B-814B-839A-2CD701E1BAB5}"/>
                </a:ext>
              </a:extLst>
            </p:cNvPr>
            <p:cNvSpPr>
              <a:spLocks noChangeArrowheads="1"/>
            </p:cNvSpPr>
            <p:nvPr/>
          </p:nvSpPr>
          <p:spPr bwMode="auto">
            <a:xfrm>
              <a:off x="4141788" y="3213294"/>
              <a:ext cx="2743200" cy="548640"/>
            </a:xfrm>
            <a:prstGeom prst="rect">
              <a:avLst/>
            </a:prstGeom>
            <a:solidFill>
              <a:schemeClr val="accent2"/>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ISL 0.75 mg + DOR QD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30)</a:t>
              </a:r>
            </a:p>
          </p:txBody>
        </p:sp>
        <p:sp>
          <p:nvSpPr>
            <p:cNvPr id="21" name="Rectangle 25">
              <a:extLst>
                <a:ext uri="{FF2B5EF4-FFF2-40B4-BE49-F238E27FC236}">
                  <a16:creationId xmlns:a16="http://schemas.microsoft.com/office/drawing/2014/main" id="{420A7669-CE39-E747-A66A-E7D0C237A837}"/>
                </a:ext>
              </a:extLst>
            </p:cNvPr>
            <p:cNvSpPr>
              <a:spLocks noChangeArrowheads="1"/>
            </p:cNvSpPr>
            <p:nvPr/>
          </p:nvSpPr>
          <p:spPr bwMode="auto">
            <a:xfrm>
              <a:off x="4141788" y="3831713"/>
              <a:ext cx="2743200" cy="548640"/>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ISL 2.25 mg + DOR QD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27)</a:t>
              </a:r>
            </a:p>
          </p:txBody>
        </p:sp>
      </p:grpSp>
      <p:sp>
        <p:nvSpPr>
          <p:cNvPr id="25" name="Line 32">
            <a:extLst>
              <a:ext uri="{FF2B5EF4-FFF2-40B4-BE49-F238E27FC236}">
                <a16:creationId xmlns:a16="http://schemas.microsoft.com/office/drawing/2014/main" id="{01A10190-555E-6047-9276-489CE3AEF12D}"/>
              </a:ext>
            </a:extLst>
          </p:cNvPr>
          <p:cNvSpPr>
            <a:spLocks noChangeShapeType="1"/>
          </p:cNvSpPr>
          <p:nvPr/>
        </p:nvSpPr>
        <p:spPr bwMode="auto">
          <a:xfrm>
            <a:off x="4853534" y="3289946"/>
            <a:ext cx="4572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 name="Line 32">
            <a:extLst>
              <a:ext uri="{FF2B5EF4-FFF2-40B4-BE49-F238E27FC236}">
                <a16:creationId xmlns:a16="http://schemas.microsoft.com/office/drawing/2014/main" id="{85808CB1-4673-F846-A05E-5AC9B735FF80}"/>
              </a:ext>
            </a:extLst>
          </p:cNvPr>
          <p:cNvSpPr>
            <a:spLocks noChangeShapeType="1"/>
          </p:cNvSpPr>
          <p:nvPr/>
        </p:nvSpPr>
        <p:spPr bwMode="auto">
          <a:xfrm>
            <a:off x="4853534" y="3908365"/>
            <a:ext cx="4572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7" name="Line 32">
            <a:extLst>
              <a:ext uri="{FF2B5EF4-FFF2-40B4-BE49-F238E27FC236}">
                <a16:creationId xmlns:a16="http://schemas.microsoft.com/office/drawing/2014/main" id="{570D261E-B8BA-CE4F-815A-438AE2B99648}"/>
              </a:ext>
            </a:extLst>
          </p:cNvPr>
          <p:cNvSpPr>
            <a:spLocks noChangeShapeType="1"/>
          </p:cNvSpPr>
          <p:nvPr/>
        </p:nvSpPr>
        <p:spPr bwMode="auto">
          <a:xfrm>
            <a:off x="4853534" y="4526784"/>
            <a:ext cx="4572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 name="Line 32">
            <a:extLst>
              <a:ext uri="{FF2B5EF4-FFF2-40B4-BE49-F238E27FC236}">
                <a16:creationId xmlns:a16="http://schemas.microsoft.com/office/drawing/2014/main" id="{D1913156-381F-744E-9E31-B5FA2BE38250}"/>
              </a:ext>
            </a:extLst>
          </p:cNvPr>
          <p:cNvSpPr>
            <a:spLocks noChangeShapeType="1"/>
          </p:cNvSpPr>
          <p:nvPr/>
        </p:nvSpPr>
        <p:spPr bwMode="auto">
          <a:xfrm>
            <a:off x="4853534" y="5145203"/>
            <a:ext cx="4572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29" name="Group 28">
            <a:extLst>
              <a:ext uri="{FF2B5EF4-FFF2-40B4-BE49-F238E27FC236}">
                <a16:creationId xmlns:a16="http://schemas.microsoft.com/office/drawing/2014/main" id="{2A6065A0-932F-364A-8776-6FD71E058D90}"/>
              </a:ext>
            </a:extLst>
          </p:cNvPr>
          <p:cNvGrpSpPr/>
          <p:nvPr/>
        </p:nvGrpSpPr>
        <p:grpSpPr>
          <a:xfrm>
            <a:off x="7717837" y="3289946"/>
            <a:ext cx="457200" cy="1236838"/>
            <a:chOff x="6023884" y="2869195"/>
            <a:chExt cx="457200" cy="1236838"/>
          </a:xfrm>
        </p:grpSpPr>
        <p:sp>
          <p:nvSpPr>
            <p:cNvPr id="30" name="Line 32">
              <a:extLst>
                <a:ext uri="{FF2B5EF4-FFF2-40B4-BE49-F238E27FC236}">
                  <a16:creationId xmlns:a16="http://schemas.microsoft.com/office/drawing/2014/main" id="{97A5CFD4-86EE-0740-92F4-83403157D94D}"/>
                </a:ext>
              </a:extLst>
            </p:cNvPr>
            <p:cNvSpPr>
              <a:spLocks noChangeShapeType="1"/>
            </p:cNvSpPr>
            <p:nvPr/>
          </p:nvSpPr>
          <p:spPr bwMode="auto">
            <a:xfrm>
              <a:off x="6023884" y="2869195"/>
              <a:ext cx="4572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 name="Line 32">
              <a:extLst>
                <a:ext uri="{FF2B5EF4-FFF2-40B4-BE49-F238E27FC236}">
                  <a16:creationId xmlns:a16="http://schemas.microsoft.com/office/drawing/2014/main" id="{E897AE9C-8CB0-2D4E-8A61-63383BB8F8B9}"/>
                </a:ext>
              </a:extLst>
            </p:cNvPr>
            <p:cNvSpPr>
              <a:spLocks noChangeShapeType="1"/>
            </p:cNvSpPr>
            <p:nvPr/>
          </p:nvSpPr>
          <p:spPr bwMode="auto">
            <a:xfrm>
              <a:off x="6023884" y="3487614"/>
              <a:ext cx="4572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2" name="Line 32">
              <a:extLst>
                <a:ext uri="{FF2B5EF4-FFF2-40B4-BE49-F238E27FC236}">
                  <a16:creationId xmlns:a16="http://schemas.microsoft.com/office/drawing/2014/main" id="{D7F9CF75-D9C7-0E48-B26D-E86CAE4BA26E}"/>
                </a:ext>
              </a:extLst>
            </p:cNvPr>
            <p:cNvSpPr>
              <a:spLocks noChangeShapeType="1"/>
            </p:cNvSpPr>
            <p:nvPr/>
          </p:nvSpPr>
          <p:spPr bwMode="auto">
            <a:xfrm>
              <a:off x="6023884" y="4106033"/>
              <a:ext cx="4572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34" name="Line 30">
            <a:extLst>
              <a:ext uri="{FF2B5EF4-FFF2-40B4-BE49-F238E27FC236}">
                <a16:creationId xmlns:a16="http://schemas.microsoft.com/office/drawing/2014/main" id="{58F7AFD5-A39A-9F42-B70A-0792EFEA61E7}"/>
              </a:ext>
            </a:extLst>
          </p:cNvPr>
          <p:cNvSpPr>
            <a:spLocks noChangeShapeType="1"/>
          </p:cNvSpPr>
          <p:nvPr/>
        </p:nvSpPr>
        <p:spPr bwMode="auto">
          <a:xfrm rot="16200000" flipH="1">
            <a:off x="2059622" y="4769918"/>
            <a:ext cx="274320" cy="47625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5" name="Line 30">
            <a:extLst>
              <a:ext uri="{FF2B5EF4-FFF2-40B4-BE49-F238E27FC236}">
                <a16:creationId xmlns:a16="http://schemas.microsoft.com/office/drawing/2014/main" id="{D7A8A15A-E258-934D-A70B-5DC17C332165}"/>
              </a:ext>
            </a:extLst>
          </p:cNvPr>
          <p:cNvSpPr>
            <a:spLocks noChangeShapeType="1"/>
          </p:cNvSpPr>
          <p:nvPr/>
        </p:nvSpPr>
        <p:spPr bwMode="auto">
          <a:xfrm rot="5400000" flipV="1">
            <a:off x="2136281" y="4228157"/>
            <a:ext cx="121002" cy="47625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6" name="Line 30">
            <a:extLst>
              <a:ext uri="{FF2B5EF4-FFF2-40B4-BE49-F238E27FC236}">
                <a16:creationId xmlns:a16="http://schemas.microsoft.com/office/drawing/2014/main" id="{02245026-3C29-874D-8E6D-9C699D0A87C1}"/>
              </a:ext>
            </a:extLst>
          </p:cNvPr>
          <p:cNvSpPr>
            <a:spLocks noChangeShapeType="1"/>
          </p:cNvSpPr>
          <p:nvPr/>
        </p:nvSpPr>
        <p:spPr bwMode="auto">
          <a:xfrm rot="5400000" flipH="1" flipV="1">
            <a:off x="2059622" y="3188980"/>
            <a:ext cx="274320" cy="47625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7" name="Text Box 31">
            <a:extLst>
              <a:ext uri="{FF2B5EF4-FFF2-40B4-BE49-F238E27FC236}">
                <a16:creationId xmlns:a16="http://schemas.microsoft.com/office/drawing/2014/main" id="{A7F4786F-8BA4-DE46-A065-80C417B9451A}"/>
              </a:ext>
            </a:extLst>
          </p:cNvPr>
          <p:cNvSpPr txBox="1">
            <a:spLocks noChangeArrowheads="1"/>
          </p:cNvSpPr>
          <p:nvPr/>
        </p:nvSpPr>
        <p:spPr bwMode="auto">
          <a:xfrm>
            <a:off x="5394471" y="2498494"/>
            <a:ext cx="2286000" cy="52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Part 2:</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2-Drug Dose Ranging</a:t>
            </a:r>
          </a:p>
        </p:txBody>
      </p:sp>
      <p:sp>
        <p:nvSpPr>
          <p:cNvPr id="39" name="Text Box 29">
            <a:extLst>
              <a:ext uri="{FF2B5EF4-FFF2-40B4-BE49-F238E27FC236}">
                <a16:creationId xmlns:a16="http://schemas.microsoft.com/office/drawing/2014/main" id="{008BD756-CCD6-A145-A426-33F285C1938E}"/>
              </a:ext>
            </a:extLst>
          </p:cNvPr>
          <p:cNvSpPr txBox="1">
            <a:spLocks noChangeArrowheads="1"/>
          </p:cNvSpPr>
          <p:nvPr/>
        </p:nvSpPr>
        <p:spPr bwMode="auto">
          <a:xfrm>
            <a:off x="3754076" y="2052151"/>
            <a:ext cx="26517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tabLst>
                <a:tab pos="114300" algn="l"/>
              </a:tabLst>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tabLst>
                <a:tab pos="114300" algn="l"/>
              </a:tabLst>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tabLst>
                <a:tab pos="114300" algn="l"/>
              </a:tabLst>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tabLst>
                <a:tab pos="114300" algn="l"/>
              </a:tabLst>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114300" algn="l"/>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If HIV-1 RNA &lt;50 c/mL at Wk 20 without meeting any VF criteria</a:t>
            </a:r>
            <a:r>
              <a:rPr kumimoji="0" lang="en-US" altLang="en-US" sz="1400" b="0" i="1"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40" name="Text Box 29">
            <a:extLst>
              <a:ext uri="{FF2B5EF4-FFF2-40B4-BE49-F238E27FC236}">
                <a16:creationId xmlns:a16="http://schemas.microsoft.com/office/drawing/2014/main" id="{7B26E143-EBBC-E942-B219-76CC31E2C577}"/>
              </a:ext>
            </a:extLst>
          </p:cNvPr>
          <p:cNvSpPr txBox="1">
            <a:spLocks noChangeArrowheads="1"/>
          </p:cNvSpPr>
          <p:nvPr/>
        </p:nvSpPr>
        <p:spPr bwMode="auto">
          <a:xfrm>
            <a:off x="4390206" y="2586381"/>
            <a:ext cx="7315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tabLst>
                <a:tab pos="114300" algn="l"/>
              </a:tabLst>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tabLst>
                <a:tab pos="114300" algn="l"/>
              </a:tabLst>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tabLst>
                <a:tab pos="114300" algn="l"/>
              </a:tabLst>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tabLst>
                <a:tab pos="114300" algn="l"/>
              </a:tabLst>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114300" algn="l"/>
              </a:tabLst>
              <a:defRPr/>
            </a:pPr>
            <a:r>
              <a:rPr kumimoji="0" lang="en-US" alt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24</a:t>
            </a:r>
          </a:p>
        </p:txBody>
      </p:sp>
      <p:sp>
        <p:nvSpPr>
          <p:cNvPr id="41" name="Text Box 29">
            <a:extLst>
              <a:ext uri="{FF2B5EF4-FFF2-40B4-BE49-F238E27FC236}">
                <a16:creationId xmlns:a16="http://schemas.microsoft.com/office/drawing/2014/main" id="{871AF5EF-ECB4-4C41-BB80-AB266065E5B6}"/>
              </a:ext>
            </a:extLst>
          </p:cNvPr>
          <p:cNvSpPr txBox="1">
            <a:spLocks noChangeArrowheads="1"/>
          </p:cNvSpPr>
          <p:nvPr/>
        </p:nvSpPr>
        <p:spPr bwMode="auto">
          <a:xfrm>
            <a:off x="7235143" y="2573763"/>
            <a:ext cx="9965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tabLst>
                <a:tab pos="114300" algn="l"/>
              </a:tabLst>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tabLst>
                <a:tab pos="114300" algn="l"/>
              </a:tabLst>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tabLst>
                <a:tab pos="114300" algn="l"/>
              </a:tabLst>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tabLst>
                <a:tab pos="114300" algn="l"/>
              </a:tabLst>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114300" algn="l"/>
              </a:tabLst>
              <a:defRPr/>
            </a:pPr>
            <a:r>
              <a:rPr kumimoji="0" lang="en-US" alt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60-84</a:t>
            </a:r>
          </a:p>
        </p:txBody>
      </p:sp>
      <p:sp>
        <p:nvSpPr>
          <p:cNvPr id="42" name="Line 32">
            <a:extLst>
              <a:ext uri="{FF2B5EF4-FFF2-40B4-BE49-F238E27FC236}">
                <a16:creationId xmlns:a16="http://schemas.microsoft.com/office/drawing/2014/main" id="{746206C4-2AF4-EF4B-980A-48FC11771F8D}"/>
              </a:ext>
            </a:extLst>
          </p:cNvPr>
          <p:cNvSpPr>
            <a:spLocks noChangeShapeType="1"/>
          </p:cNvSpPr>
          <p:nvPr/>
        </p:nvSpPr>
        <p:spPr bwMode="auto">
          <a:xfrm rot="5400000">
            <a:off x="4724402" y="2919686"/>
            <a:ext cx="1371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3" name="Line 32">
            <a:extLst>
              <a:ext uri="{FF2B5EF4-FFF2-40B4-BE49-F238E27FC236}">
                <a16:creationId xmlns:a16="http://schemas.microsoft.com/office/drawing/2014/main" id="{EF56B71D-C57A-5343-B9A4-B660811CECEC}"/>
              </a:ext>
            </a:extLst>
          </p:cNvPr>
          <p:cNvSpPr>
            <a:spLocks noChangeShapeType="1"/>
          </p:cNvSpPr>
          <p:nvPr/>
        </p:nvSpPr>
        <p:spPr bwMode="auto">
          <a:xfrm rot="5400000">
            <a:off x="7588705" y="2919686"/>
            <a:ext cx="1371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5" name="Line 32">
            <a:extLst>
              <a:ext uri="{FF2B5EF4-FFF2-40B4-BE49-F238E27FC236}">
                <a16:creationId xmlns:a16="http://schemas.microsoft.com/office/drawing/2014/main" id="{560BE0FD-9A33-794D-9BF9-5102D7392713}"/>
              </a:ext>
            </a:extLst>
          </p:cNvPr>
          <p:cNvSpPr>
            <a:spLocks noChangeShapeType="1"/>
          </p:cNvSpPr>
          <p:nvPr/>
        </p:nvSpPr>
        <p:spPr bwMode="auto">
          <a:xfrm rot="5400000">
            <a:off x="4820524" y="2836982"/>
            <a:ext cx="52322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6" name="Line 32">
            <a:extLst>
              <a:ext uri="{FF2B5EF4-FFF2-40B4-BE49-F238E27FC236}">
                <a16:creationId xmlns:a16="http://schemas.microsoft.com/office/drawing/2014/main" id="{A41069AB-B7CD-D742-9D75-20F8B3B8DD70}"/>
              </a:ext>
            </a:extLst>
          </p:cNvPr>
          <p:cNvSpPr>
            <a:spLocks noChangeShapeType="1"/>
          </p:cNvSpPr>
          <p:nvPr/>
        </p:nvSpPr>
        <p:spPr bwMode="auto">
          <a:xfrm rot="5400000">
            <a:off x="1885465" y="2886688"/>
            <a:ext cx="622634"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8" name="Text Box 30">
            <a:extLst>
              <a:ext uri="{FF2B5EF4-FFF2-40B4-BE49-F238E27FC236}">
                <a16:creationId xmlns:a16="http://schemas.microsoft.com/office/drawing/2014/main" id="{C5CA4ED7-45DA-2447-BBF2-D9198F602B9E}"/>
              </a:ext>
            </a:extLst>
          </p:cNvPr>
          <p:cNvSpPr txBox="1">
            <a:spLocks noChangeArrowheads="1"/>
          </p:cNvSpPr>
          <p:nvPr/>
        </p:nvSpPr>
        <p:spPr bwMode="auto">
          <a:xfrm>
            <a:off x="2422969" y="5419522"/>
            <a:ext cx="8767078"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Received placebo for DOR/3TC/TDF QD. </a:t>
            </a:r>
            <a:r>
              <a:rPr kumimoji="0" lang="en-US" alt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Received placebo for ISL + DOR + 3TC QD. </a:t>
            </a:r>
            <a:b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If HIV-1 RNA ≥50 c/mL at Wk 20, continued Part 1 until HIV-1 RNA &lt;50 c/mL and, if not meeting any VF criteria, transitioned to Part 2.</a:t>
            </a:r>
          </a:p>
        </p:txBody>
      </p:sp>
      <p:grpSp>
        <p:nvGrpSpPr>
          <p:cNvPr id="44" name="Group 7">
            <a:extLst>
              <a:ext uri="{FF2B5EF4-FFF2-40B4-BE49-F238E27FC236}">
                <a16:creationId xmlns:a16="http://schemas.microsoft.com/office/drawing/2014/main" id="{BE9EB561-7379-41B7-8A19-6095D6C57142}"/>
              </a:ext>
            </a:extLst>
          </p:cNvPr>
          <p:cNvGrpSpPr>
            <a:grpSpLocks/>
          </p:cNvGrpSpPr>
          <p:nvPr/>
        </p:nvGrpSpPr>
        <p:grpSpPr bwMode="auto">
          <a:xfrm>
            <a:off x="9389569" y="6216652"/>
            <a:ext cx="2488502" cy="447822"/>
            <a:chOff x="9527309" y="3551529"/>
            <a:chExt cx="2488502" cy="448324"/>
          </a:xfrm>
        </p:grpSpPr>
        <p:pic>
          <p:nvPicPr>
            <p:cNvPr id="49" name="Picture 9">
              <a:extLst>
                <a:ext uri="{FF2B5EF4-FFF2-40B4-BE49-F238E27FC236}">
                  <a16:creationId xmlns:a16="http://schemas.microsoft.com/office/drawing/2014/main" id="{25E0E3D7-6176-445B-BF53-EA48700383E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0" name="Rectangle 8">
              <a:extLst>
                <a:ext uri="{FF2B5EF4-FFF2-40B4-BE49-F238E27FC236}">
                  <a16:creationId xmlns:a16="http://schemas.microsoft.com/office/drawing/2014/main" id="{86B03D96-20E2-49F7-B1D1-E5B9E2DD2A7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51" name="Text Box 31">
            <a:extLst>
              <a:ext uri="{FF2B5EF4-FFF2-40B4-BE49-F238E27FC236}">
                <a16:creationId xmlns:a16="http://schemas.microsoft.com/office/drawing/2014/main" id="{87FF7C1A-C44F-2C4F-9CB4-53031CCD3D5B}"/>
              </a:ext>
            </a:extLst>
          </p:cNvPr>
          <p:cNvSpPr txBox="1">
            <a:spLocks noChangeArrowheads="1"/>
          </p:cNvSpPr>
          <p:nvPr/>
        </p:nvSpPr>
        <p:spPr bwMode="auto">
          <a:xfrm>
            <a:off x="7953334" y="2496347"/>
            <a:ext cx="2286000" cy="52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Part 3:</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Maintenance</a:t>
            </a:r>
          </a:p>
        </p:txBody>
      </p:sp>
      <p:sp>
        <p:nvSpPr>
          <p:cNvPr id="52" name="Line 32">
            <a:extLst>
              <a:ext uri="{FF2B5EF4-FFF2-40B4-BE49-F238E27FC236}">
                <a16:creationId xmlns:a16="http://schemas.microsoft.com/office/drawing/2014/main" id="{55FB0804-7708-8041-89E6-451D71B233B2}"/>
              </a:ext>
            </a:extLst>
          </p:cNvPr>
          <p:cNvSpPr>
            <a:spLocks noChangeShapeType="1"/>
          </p:cNvSpPr>
          <p:nvPr/>
        </p:nvSpPr>
        <p:spPr bwMode="auto">
          <a:xfrm>
            <a:off x="10239334" y="3289945"/>
            <a:ext cx="4572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3" name="Line 32">
            <a:extLst>
              <a:ext uri="{FF2B5EF4-FFF2-40B4-BE49-F238E27FC236}">
                <a16:creationId xmlns:a16="http://schemas.microsoft.com/office/drawing/2014/main" id="{0258752F-C742-7A43-9A34-89DF3633F547}"/>
              </a:ext>
            </a:extLst>
          </p:cNvPr>
          <p:cNvSpPr>
            <a:spLocks noChangeShapeType="1"/>
          </p:cNvSpPr>
          <p:nvPr/>
        </p:nvSpPr>
        <p:spPr bwMode="auto">
          <a:xfrm>
            <a:off x="10239334" y="3908364"/>
            <a:ext cx="4572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4" name="Line 32">
            <a:extLst>
              <a:ext uri="{FF2B5EF4-FFF2-40B4-BE49-F238E27FC236}">
                <a16:creationId xmlns:a16="http://schemas.microsoft.com/office/drawing/2014/main" id="{E6628319-58FB-C64E-9973-98C1EF3A5784}"/>
              </a:ext>
            </a:extLst>
          </p:cNvPr>
          <p:cNvSpPr>
            <a:spLocks noChangeShapeType="1"/>
          </p:cNvSpPr>
          <p:nvPr/>
        </p:nvSpPr>
        <p:spPr bwMode="auto">
          <a:xfrm>
            <a:off x="10239334" y="4526783"/>
            <a:ext cx="4572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5" name="Line 32">
            <a:extLst>
              <a:ext uri="{FF2B5EF4-FFF2-40B4-BE49-F238E27FC236}">
                <a16:creationId xmlns:a16="http://schemas.microsoft.com/office/drawing/2014/main" id="{7717D20D-7795-7541-B82D-E1F89560DC4F}"/>
              </a:ext>
            </a:extLst>
          </p:cNvPr>
          <p:cNvSpPr>
            <a:spLocks noChangeShapeType="1"/>
          </p:cNvSpPr>
          <p:nvPr/>
        </p:nvSpPr>
        <p:spPr bwMode="auto">
          <a:xfrm>
            <a:off x="10239334" y="5145202"/>
            <a:ext cx="4572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6" name="Text Box 31">
            <a:extLst>
              <a:ext uri="{FF2B5EF4-FFF2-40B4-BE49-F238E27FC236}">
                <a16:creationId xmlns:a16="http://schemas.microsoft.com/office/drawing/2014/main" id="{ACA293EC-902C-6542-9924-60204C2F41AB}"/>
              </a:ext>
            </a:extLst>
          </p:cNvPr>
          <p:cNvSpPr txBox="1">
            <a:spLocks noChangeArrowheads="1"/>
          </p:cNvSpPr>
          <p:nvPr/>
        </p:nvSpPr>
        <p:spPr bwMode="auto">
          <a:xfrm>
            <a:off x="10181233" y="3942993"/>
            <a:ext cx="2086966" cy="52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Open-label to </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192</a:t>
            </a:r>
          </a:p>
        </p:txBody>
      </p:sp>
      <p:sp>
        <p:nvSpPr>
          <p:cNvPr id="57" name="Rectangle 25">
            <a:extLst>
              <a:ext uri="{FF2B5EF4-FFF2-40B4-BE49-F238E27FC236}">
                <a16:creationId xmlns:a16="http://schemas.microsoft.com/office/drawing/2014/main" id="{8D3E29DC-50D6-0543-AC3F-462D0FD51316}"/>
              </a:ext>
            </a:extLst>
          </p:cNvPr>
          <p:cNvSpPr>
            <a:spLocks noChangeArrowheads="1"/>
          </p:cNvSpPr>
          <p:nvPr/>
        </p:nvSpPr>
        <p:spPr bwMode="auto">
          <a:xfrm>
            <a:off x="8270296" y="3023895"/>
            <a:ext cx="1898043" cy="1810197"/>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ISL 0.75 mg + </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DOR 100 mg QD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80)</a:t>
            </a:r>
          </a:p>
        </p:txBody>
      </p:sp>
      <p:sp>
        <p:nvSpPr>
          <p:cNvPr id="58" name="Text Box 29">
            <a:extLst>
              <a:ext uri="{FF2B5EF4-FFF2-40B4-BE49-F238E27FC236}">
                <a16:creationId xmlns:a16="http://schemas.microsoft.com/office/drawing/2014/main" id="{516D82E0-09B4-2B41-9AA4-8D59D5EBF189}"/>
              </a:ext>
            </a:extLst>
          </p:cNvPr>
          <p:cNvSpPr txBox="1">
            <a:spLocks noChangeArrowheads="1"/>
          </p:cNvSpPr>
          <p:nvPr/>
        </p:nvSpPr>
        <p:spPr bwMode="auto">
          <a:xfrm>
            <a:off x="9594644" y="2582772"/>
            <a:ext cx="10716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tabLst>
                <a:tab pos="114300" algn="l"/>
              </a:tabLst>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tabLst>
                <a:tab pos="114300" algn="l"/>
              </a:tabLst>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tabLst>
                <a:tab pos="114300" algn="l"/>
              </a:tabLst>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tabLst>
                <a:tab pos="114300" algn="l"/>
              </a:tabLst>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tabLst>
                <a:tab pos="114300" algn="l"/>
              </a:tabLst>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tab pos="114300" algn="l"/>
              </a:tabLst>
              <a:defRPr/>
            </a:pPr>
            <a:r>
              <a:rPr kumimoji="0" lang="en-US" alt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144</a:t>
            </a:r>
          </a:p>
        </p:txBody>
      </p:sp>
      <p:sp>
        <p:nvSpPr>
          <p:cNvPr id="59" name="Line 32">
            <a:extLst>
              <a:ext uri="{FF2B5EF4-FFF2-40B4-BE49-F238E27FC236}">
                <a16:creationId xmlns:a16="http://schemas.microsoft.com/office/drawing/2014/main" id="{0382CB5D-C11A-1849-A6EA-9D358851F80C}"/>
              </a:ext>
            </a:extLst>
          </p:cNvPr>
          <p:cNvSpPr>
            <a:spLocks noChangeShapeType="1"/>
          </p:cNvSpPr>
          <p:nvPr/>
        </p:nvSpPr>
        <p:spPr bwMode="auto">
          <a:xfrm rot="5400000">
            <a:off x="10072468" y="2928615"/>
            <a:ext cx="1371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2052346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8B3C6-D5EA-46C9-B985-55B98D5B34ED}"/>
              </a:ext>
            </a:extLst>
          </p:cNvPr>
          <p:cNvSpPr>
            <a:spLocks noGrp="1"/>
          </p:cNvSpPr>
          <p:nvPr>
            <p:ph type="title"/>
          </p:nvPr>
        </p:nvSpPr>
        <p:spPr/>
        <p:txBody>
          <a:bodyPr/>
          <a:lstStyle/>
          <a:p>
            <a:r>
              <a:rPr lang="en-US" dirty="0"/>
              <a:t>P011 Metabolic and Bone Outcomes: </a:t>
            </a:r>
            <a:br>
              <a:rPr lang="en-US" dirty="0"/>
            </a:br>
            <a:r>
              <a:rPr lang="en-US" dirty="0"/>
              <a:t>Wk 96 Changes in Weight and Bone Mineral Density</a:t>
            </a:r>
          </a:p>
        </p:txBody>
      </p:sp>
      <p:sp>
        <p:nvSpPr>
          <p:cNvPr id="6" name="Text Box 15">
            <a:extLst>
              <a:ext uri="{FF2B5EF4-FFF2-40B4-BE49-F238E27FC236}">
                <a16:creationId xmlns:a16="http://schemas.microsoft.com/office/drawing/2014/main" id="{6516EA7E-66CB-4CAE-94B0-4FC2D9A6C335}"/>
              </a:ext>
            </a:extLst>
          </p:cNvPr>
          <p:cNvSpPr txBox="1">
            <a:spLocks noChangeArrowheads="1"/>
          </p:cNvSpPr>
          <p:nvPr/>
        </p:nvSpPr>
        <p:spPr bwMode="auto">
          <a:xfrm>
            <a:off x="429685" y="637198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McComsey. IAS 2021. Abstr 1017.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8" name="Group 7">
            <a:extLst>
              <a:ext uri="{FF2B5EF4-FFF2-40B4-BE49-F238E27FC236}">
                <a16:creationId xmlns:a16="http://schemas.microsoft.com/office/drawing/2014/main" id="{BBBE0D88-E22F-4D69-9A8F-441DC9409641}"/>
              </a:ext>
            </a:extLst>
          </p:cNvPr>
          <p:cNvGrpSpPr>
            <a:grpSpLocks/>
          </p:cNvGrpSpPr>
          <p:nvPr/>
        </p:nvGrpSpPr>
        <p:grpSpPr bwMode="auto">
          <a:xfrm>
            <a:off x="9389569" y="6216652"/>
            <a:ext cx="2488502" cy="447822"/>
            <a:chOff x="9527309" y="3551529"/>
            <a:chExt cx="2488502" cy="448324"/>
          </a:xfrm>
        </p:grpSpPr>
        <p:pic>
          <p:nvPicPr>
            <p:cNvPr id="9" name="Picture 9">
              <a:extLst>
                <a:ext uri="{FF2B5EF4-FFF2-40B4-BE49-F238E27FC236}">
                  <a16:creationId xmlns:a16="http://schemas.microsoft.com/office/drawing/2014/main" id="{B0045BA1-5F26-482F-8B1E-4C96777F7C5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7A9AE05F-8E36-4AA8-94F1-F5CE0DE7A8B7}"/>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 name="TextBox 10">
            <a:extLst>
              <a:ext uri="{FF2B5EF4-FFF2-40B4-BE49-F238E27FC236}">
                <a16:creationId xmlns:a16="http://schemas.microsoft.com/office/drawing/2014/main" id="{E964D506-D1F0-4BB9-AEB1-6E2B601B4B51}"/>
              </a:ext>
            </a:extLst>
          </p:cNvPr>
          <p:cNvSpPr txBox="1"/>
          <p:nvPr/>
        </p:nvSpPr>
        <p:spPr bwMode="auto">
          <a:xfrm>
            <a:off x="1434521" y="1736891"/>
            <a:ext cx="37719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1" dirty="0">
                <a:solidFill>
                  <a:schemeClr val="bg1"/>
                </a:solidFill>
                <a:latin typeface="Calibri" panose="020F0502020204030204" pitchFamily="34" charset="0"/>
              </a:rPr>
              <a:t>Individual Participant Weight Change </a:t>
            </a:r>
          </a:p>
          <a:p>
            <a:pPr algn="ctr">
              <a:lnSpc>
                <a:spcPct val="100000"/>
              </a:lnSpc>
              <a:spcBef>
                <a:spcPts val="0"/>
              </a:spcBef>
              <a:spcAft>
                <a:spcPct val="0"/>
              </a:spcAft>
              <a:buClrTx/>
              <a:buFontTx/>
              <a:buNone/>
            </a:pPr>
            <a:r>
              <a:rPr lang="en-US" b="1" dirty="0">
                <a:solidFill>
                  <a:schemeClr val="bg1"/>
                </a:solidFill>
                <a:latin typeface="Calibri" panose="020F0502020204030204" pitchFamily="34" charset="0"/>
              </a:rPr>
              <a:t>From Baseline to Wk 96</a:t>
            </a:r>
          </a:p>
        </p:txBody>
      </p:sp>
      <p:sp>
        <p:nvSpPr>
          <p:cNvPr id="12" name="TextBox 11">
            <a:extLst>
              <a:ext uri="{FF2B5EF4-FFF2-40B4-BE49-F238E27FC236}">
                <a16:creationId xmlns:a16="http://schemas.microsoft.com/office/drawing/2014/main" id="{40385D91-523C-481A-A9FA-8F159AAEA960}"/>
              </a:ext>
            </a:extLst>
          </p:cNvPr>
          <p:cNvSpPr txBox="1"/>
          <p:nvPr/>
        </p:nvSpPr>
        <p:spPr bwMode="auto">
          <a:xfrm>
            <a:off x="7134655" y="1736891"/>
            <a:ext cx="34991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1" dirty="0">
                <a:solidFill>
                  <a:schemeClr val="bg1"/>
                </a:solidFill>
                <a:latin typeface="Calibri" panose="020F0502020204030204" pitchFamily="34" charset="0"/>
              </a:rPr>
              <a:t>Median Changes in BMD at Wk 96</a:t>
            </a:r>
          </a:p>
        </p:txBody>
      </p:sp>
      <p:sp>
        <p:nvSpPr>
          <p:cNvPr id="3" name="Freeform: Shape 2">
            <a:extLst>
              <a:ext uri="{FF2B5EF4-FFF2-40B4-BE49-F238E27FC236}">
                <a16:creationId xmlns:a16="http://schemas.microsoft.com/office/drawing/2014/main" id="{5B3DEF02-54F2-4C3C-BAB6-19DDB106F32D}"/>
              </a:ext>
            </a:extLst>
          </p:cNvPr>
          <p:cNvSpPr/>
          <p:nvPr/>
        </p:nvSpPr>
        <p:spPr bwMode="auto">
          <a:xfrm>
            <a:off x="1302902" y="2570269"/>
            <a:ext cx="4117168" cy="2274156"/>
          </a:xfrm>
          <a:custGeom>
            <a:avLst/>
            <a:gdLst>
              <a:gd name="connsiteX0" fmla="*/ 0 w 4126644"/>
              <a:gd name="connsiteY0" fmla="*/ 0 h 2267049"/>
              <a:gd name="connsiteX1" fmla="*/ 0 w 4126644"/>
              <a:gd name="connsiteY1" fmla="*/ 2267049 h 2267049"/>
              <a:gd name="connsiteX2" fmla="*/ 4126644 w 4126644"/>
              <a:gd name="connsiteY2" fmla="*/ 2267049 h 2267049"/>
            </a:gdLst>
            <a:ahLst/>
            <a:cxnLst>
              <a:cxn ang="0">
                <a:pos x="connsiteX0" y="connsiteY0"/>
              </a:cxn>
              <a:cxn ang="0">
                <a:pos x="connsiteX1" y="connsiteY1"/>
              </a:cxn>
              <a:cxn ang="0">
                <a:pos x="connsiteX2" y="connsiteY2"/>
              </a:cxn>
            </a:cxnLst>
            <a:rect l="l" t="t" r="r" b="b"/>
            <a:pathLst>
              <a:path w="4126644" h="2267049">
                <a:moveTo>
                  <a:pt x="0" y="0"/>
                </a:moveTo>
                <a:lnTo>
                  <a:pt x="0" y="2267049"/>
                </a:lnTo>
                <a:lnTo>
                  <a:pt x="4126644" y="2267049"/>
                </a:lnTo>
              </a:path>
            </a:pathLst>
          </a:custGeom>
          <a:noFill/>
          <a:ln w="28575">
            <a:solidFill>
              <a:schemeClr val="bg1"/>
            </a:solidFill>
            <a:miter lim="800000"/>
            <a:headEnd/>
            <a:tailEnd/>
          </a:ln>
        </p:spPr>
        <p:txBody>
          <a:bodyPr rtlCol="0" anchor="ctr"/>
          <a:lstStyle/>
          <a:p>
            <a:pPr algn="ctr"/>
            <a:endParaRPr lang="en-US" dirty="0"/>
          </a:p>
        </p:txBody>
      </p:sp>
      <p:sp>
        <p:nvSpPr>
          <p:cNvPr id="4" name="TextBox 3">
            <a:extLst>
              <a:ext uri="{FF2B5EF4-FFF2-40B4-BE49-F238E27FC236}">
                <a16:creationId xmlns:a16="http://schemas.microsoft.com/office/drawing/2014/main" id="{2ADD012A-DF58-45D4-8475-030C9DE8C809}"/>
              </a:ext>
            </a:extLst>
          </p:cNvPr>
          <p:cNvSpPr txBox="1"/>
          <p:nvPr/>
        </p:nvSpPr>
        <p:spPr bwMode="auto">
          <a:xfrm rot="16200000">
            <a:off x="-483979" y="3380438"/>
            <a:ext cx="24944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b="1" dirty="0">
                <a:solidFill>
                  <a:schemeClr val="bg1"/>
                </a:solidFill>
                <a:latin typeface="Calibri" panose="020F0502020204030204" pitchFamily="34" charset="0"/>
              </a:rPr>
              <a:t>Weight, Percent Change From Baseline</a:t>
            </a:r>
          </a:p>
        </p:txBody>
      </p:sp>
      <p:cxnSp>
        <p:nvCxnSpPr>
          <p:cNvPr id="14" name="Straight Connector 13">
            <a:extLst>
              <a:ext uri="{FF2B5EF4-FFF2-40B4-BE49-F238E27FC236}">
                <a16:creationId xmlns:a16="http://schemas.microsoft.com/office/drawing/2014/main" id="{0CEBEC64-871E-4607-8E29-78DF800720FF}"/>
              </a:ext>
            </a:extLst>
          </p:cNvPr>
          <p:cNvCxnSpPr>
            <a:cxnSpLocks/>
          </p:cNvCxnSpPr>
          <p:nvPr/>
        </p:nvCxnSpPr>
        <p:spPr bwMode="auto">
          <a:xfrm>
            <a:off x="1220114" y="2829567"/>
            <a:ext cx="80883"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C080E6E7-41E1-4962-AEAF-01466F959648}"/>
              </a:ext>
            </a:extLst>
          </p:cNvPr>
          <p:cNvCxnSpPr>
            <a:cxnSpLocks/>
          </p:cNvCxnSpPr>
          <p:nvPr/>
        </p:nvCxnSpPr>
        <p:spPr bwMode="auto">
          <a:xfrm>
            <a:off x="1220114" y="3202730"/>
            <a:ext cx="80883"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39A44C8A-9629-460F-985D-331210DDE4BD}"/>
              </a:ext>
            </a:extLst>
          </p:cNvPr>
          <p:cNvCxnSpPr>
            <a:cxnSpLocks/>
          </p:cNvCxnSpPr>
          <p:nvPr/>
        </p:nvCxnSpPr>
        <p:spPr bwMode="auto">
          <a:xfrm>
            <a:off x="1220114" y="3575893"/>
            <a:ext cx="4210422"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E56AA775-0C43-4498-93AA-94B083456812}"/>
              </a:ext>
            </a:extLst>
          </p:cNvPr>
          <p:cNvCxnSpPr>
            <a:cxnSpLocks/>
          </p:cNvCxnSpPr>
          <p:nvPr/>
        </p:nvCxnSpPr>
        <p:spPr bwMode="auto">
          <a:xfrm>
            <a:off x="1220114" y="3949056"/>
            <a:ext cx="80883"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63CF48B5-C489-4D92-80EA-F45055BF2886}"/>
              </a:ext>
            </a:extLst>
          </p:cNvPr>
          <p:cNvCxnSpPr>
            <a:cxnSpLocks/>
          </p:cNvCxnSpPr>
          <p:nvPr/>
        </p:nvCxnSpPr>
        <p:spPr bwMode="auto">
          <a:xfrm>
            <a:off x="1220114" y="4322219"/>
            <a:ext cx="80883"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C5BB4D4A-1FE4-4CC4-BBB3-F645102FF80B}"/>
              </a:ext>
            </a:extLst>
          </p:cNvPr>
          <p:cNvCxnSpPr>
            <a:cxnSpLocks/>
          </p:cNvCxnSpPr>
          <p:nvPr/>
        </p:nvCxnSpPr>
        <p:spPr bwMode="auto">
          <a:xfrm>
            <a:off x="1220114" y="4695381"/>
            <a:ext cx="80883"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6FFEAA95-DCC7-49B7-AC5D-1F78E3F83C3F}"/>
              </a:ext>
            </a:extLst>
          </p:cNvPr>
          <p:cNvCxnSpPr>
            <a:cxnSpLocks/>
          </p:cNvCxnSpPr>
          <p:nvPr/>
        </p:nvCxnSpPr>
        <p:spPr bwMode="auto">
          <a:xfrm>
            <a:off x="1220114" y="4843860"/>
            <a:ext cx="80883"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51ABFA7F-D992-4540-842D-45D8193C55D3}"/>
              </a:ext>
            </a:extLst>
          </p:cNvPr>
          <p:cNvCxnSpPr/>
          <p:nvPr/>
        </p:nvCxnSpPr>
        <p:spPr bwMode="auto">
          <a:xfrm>
            <a:off x="1492148" y="4845438"/>
            <a:ext cx="0" cy="80855"/>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75173D8C-1A8E-4865-95E1-C2007044774C}"/>
              </a:ext>
            </a:extLst>
          </p:cNvPr>
          <p:cNvCxnSpPr/>
          <p:nvPr/>
        </p:nvCxnSpPr>
        <p:spPr bwMode="auto">
          <a:xfrm>
            <a:off x="1812629" y="4845438"/>
            <a:ext cx="0" cy="80855"/>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279F1A0-65A1-48AA-8E49-92550DCC4CFF}"/>
              </a:ext>
            </a:extLst>
          </p:cNvPr>
          <p:cNvCxnSpPr/>
          <p:nvPr/>
        </p:nvCxnSpPr>
        <p:spPr bwMode="auto">
          <a:xfrm>
            <a:off x="2302171" y="4845438"/>
            <a:ext cx="0" cy="80855"/>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6708BEA7-C535-4394-97F8-187F87A2A7D1}"/>
              </a:ext>
            </a:extLst>
          </p:cNvPr>
          <p:cNvCxnSpPr/>
          <p:nvPr/>
        </p:nvCxnSpPr>
        <p:spPr bwMode="auto">
          <a:xfrm>
            <a:off x="3273905" y="4845438"/>
            <a:ext cx="0" cy="80855"/>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771C1E20-2072-45A9-8421-648F468F98E5}"/>
              </a:ext>
            </a:extLst>
          </p:cNvPr>
          <p:cNvCxnSpPr/>
          <p:nvPr/>
        </p:nvCxnSpPr>
        <p:spPr bwMode="auto">
          <a:xfrm>
            <a:off x="4250049" y="4845438"/>
            <a:ext cx="0" cy="80855"/>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D04126D3-9DEE-4CF5-A020-779D858C6652}"/>
              </a:ext>
            </a:extLst>
          </p:cNvPr>
          <p:cNvCxnSpPr/>
          <p:nvPr/>
        </p:nvCxnSpPr>
        <p:spPr bwMode="auto">
          <a:xfrm>
            <a:off x="5215903" y="4845438"/>
            <a:ext cx="0" cy="80855"/>
          </a:xfrm>
          <a:prstGeom prst="line">
            <a:avLst/>
          </a:prstGeom>
          <a:noFill/>
          <a:ln w="28575" cap="flat" cmpd="sng" algn="ctr">
            <a:solidFill>
              <a:schemeClr val="bg1"/>
            </a:solidFill>
            <a:prstDash val="solid"/>
            <a:round/>
            <a:headEnd type="none" w="med" len="med"/>
            <a:tailEnd type="none" w="med" len="med"/>
          </a:ln>
          <a:effectLst/>
        </p:spPr>
      </p:cxnSp>
      <p:sp>
        <p:nvSpPr>
          <p:cNvPr id="30" name="TextBox 29">
            <a:extLst>
              <a:ext uri="{FF2B5EF4-FFF2-40B4-BE49-F238E27FC236}">
                <a16:creationId xmlns:a16="http://schemas.microsoft.com/office/drawing/2014/main" id="{25EB094F-F02E-464E-8901-562EB19C72B3}"/>
              </a:ext>
            </a:extLst>
          </p:cNvPr>
          <p:cNvSpPr txBox="1"/>
          <p:nvPr/>
        </p:nvSpPr>
        <p:spPr bwMode="auto">
          <a:xfrm>
            <a:off x="2406230" y="5003425"/>
            <a:ext cx="16879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b="1" dirty="0" err="1">
                <a:solidFill>
                  <a:schemeClr val="bg1"/>
                </a:solidFill>
                <a:latin typeface="Calibri" panose="020F0502020204030204" pitchFamily="34" charset="0"/>
              </a:rPr>
              <a:t>Wk</a:t>
            </a:r>
            <a:endParaRPr lang="en-US" sz="1600" b="1" dirty="0">
              <a:solidFill>
                <a:schemeClr val="bg1"/>
              </a:solidFill>
              <a:latin typeface="Calibri" panose="020F0502020204030204" pitchFamily="34" charset="0"/>
            </a:endParaRPr>
          </a:p>
        </p:txBody>
      </p:sp>
      <p:sp>
        <p:nvSpPr>
          <p:cNvPr id="31" name="TextBox 30">
            <a:extLst>
              <a:ext uri="{FF2B5EF4-FFF2-40B4-BE49-F238E27FC236}">
                <a16:creationId xmlns:a16="http://schemas.microsoft.com/office/drawing/2014/main" id="{A68BE0E8-646D-4423-80D2-10450D2B1909}"/>
              </a:ext>
            </a:extLst>
          </p:cNvPr>
          <p:cNvSpPr txBox="1"/>
          <p:nvPr/>
        </p:nvSpPr>
        <p:spPr bwMode="auto">
          <a:xfrm>
            <a:off x="869978" y="4543284"/>
            <a:ext cx="4589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-30</a:t>
            </a:r>
          </a:p>
        </p:txBody>
      </p:sp>
      <p:sp>
        <p:nvSpPr>
          <p:cNvPr id="32" name="TextBox 31">
            <a:extLst>
              <a:ext uri="{FF2B5EF4-FFF2-40B4-BE49-F238E27FC236}">
                <a16:creationId xmlns:a16="http://schemas.microsoft.com/office/drawing/2014/main" id="{2879E7BF-ADDC-43DA-9BEA-D5A6BC69F70E}"/>
              </a:ext>
            </a:extLst>
          </p:cNvPr>
          <p:cNvSpPr txBox="1"/>
          <p:nvPr/>
        </p:nvSpPr>
        <p:spPr bwMode="auto">
          <a:xfrm>
            <a:off x="869978" y="4165469"/>
            <a:ext cx="4589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-20</a:t>
            </a:r>
          </a:p>
        </p:txBody>
      </p:sp>
      <p:sp>
        <p:nvSpPr>
          <p:cNvPr id="33" name="TextBox 32">
            <a:extLst>
              <a:ext uri="{FF2B5EF4-FFF2-40B4-BE49-F238E27FC236}">
                <a16:creationId xmlns:a16="http://schemas.microsoft.com/office/drawing/2014/main" id="{D102C055-8712-4746-9F28-CCA935EB96E8}"/>
              </a:ext>
            </a:extLst>
          </p:cNvPr>
          <p:cNvSpPr txBox="1"/>
          <p:nvPr/>
        </p:nvSpPr>
        <p:spPr bwMode="auto">
          <a:xfrm>
            <a:off x="869978" y="3793534"/>
            <a:ext cx="4589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-10</a:t>
            </a:r>
          </a:p>
        </p:txBody>
      </p:sp>
      <p:sp>
        <p:nvSpPr>
          <p:cNvPr id="34" name="TextBox 33">
            <a:extLst>
              <a:ext uri="{FF2B5EF4-FFF2-40B4-BE49-F238E27FC236}">
                <a16:creationId xmlns:a16="http://schemas.microsoft.com/office/drawing/2014/main" id="{60D802EE-2148-4DAE-8237-C1F9196853B7}"/>
              </a:ext>
            </a:extLst>
          </p:cNvPr>
          <p:cNvSpPr txBox="1"/>
          <p:nvPr/>
        </p:nvSpPr>
        <p:spPr bwMode="auto">
          <a:xfrm>
            <a:off x="1053740" y="3415718"/>
            <a:ext cx="2370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0</a:t>
            </a:r>
          </a:p>
        </p:txBody>
      </p:sp>
      <p:sp>
        <p:nvSpPr>
          <p:cNvPr id="36" name="TextBox 35">
            <a:extLst>
              <a:ext uri="{FF2B5EF4-FFF2-40B4-BE49-F238E27FC236}">
                <a16:creationId xmlns:a16="http://schemas.microsoft.com/office/drawing/2014/main" id="{CB4BA114-6679-4ED8-A7E6-39195A8B3B40}"/>
              </a:ext>
            </a:extLst>
          </p:cNvPr>
          <p:cNvSpPr txBox="1"/>
          <p:nvPr/>
        </p:nvSpPr>
        <p:spPr bwMode="auto">
          <a:xfrm>
            <a:off x="930572" y="3046724"/>
            <a:ext cx="3910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10</a:t>
            </a:r>
          </a:p>
        </p:txBody>
      </p:sp>
      <p:sp>
        <p:nvSpPr>
          <p:cNvPr id="37" name="TextBox 36">
            <a:extLst>
              <a:ext uri="{FF2B5EF4-FFF2-40B4-BE49-F238E27FC236}">
                <a16:creationId xmlns:a16="http://schemas.microsoft.com/office/drawing/2014/main" id="{5B2E6224-EA2D-4B18-AE9F-B8401F8A237F}"/>
              </a:ext>
            </a:extLst>
          </p:cNvPr>
          <p:cNvSpPr txBox="1"/>
          <p:nvPr/>
        </p:nvSpPr>
        <p:spPr bwMode="auto">
          <a:xfrm>
            <a:off x="930572" y="2671849"/>
            <a:ext cx="3910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20</a:t>
            </a:r>
          </a:p>
        </p:txBody>
      </p:sp>
      <p:sp>
        <p:nvSpPr>
          <p:cNvPr id="38" name="TextBox 37">
            <a:extLst>
              <a:ext uri="{FF2B5EF4-FFF2-40B4-BE49-F238E27FC236}">
                <a16:creationId xmlns:a16="http://schemas.microsoft.com/office/drawing/2014/main" id="{177F7D2E-344E-462D-919E-11AE82355019}"/>
              </a:ext>
            </a:extLst>
          </p:cNvPr>
          <p:cNvSpPr txBox="1"/>
          <p:nvPr/>
        </p:nvSpPr>
        <p:spPr bwMode="auto">
          <a:xfrm>
            <a:off x="1418323" y="4853474"/>
            <a:ext cx="1473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4</a:t>
            </a:r>
          </a:p>
        </p:txBody>
      </p:sp>
      <p:sp>
        <p:nvSpPr>
          <p:cNvPr id="39" name="TextBox 38">
            <a:extLst>
              <a:ext uri="{FF2B5EF4-FFF2-40B4-BE49-F238E27FC236}">
                <a16:creationId xmlns:a16="http://schemas.microsoft.com/office/drawing/2014/main" id="{C47D8379-BDFA-445D-BD89-040CA6743679}"/>
              </a:ext>
            </a:extLst>
          </p:cNvPr>
          <p:cNvSpPr txBox="1"/>
          <p:nvPr/>
        </p:nvSpPr>
        <p:spPr bwMode="auto">
          <a:xfrm>
            <a:off x="1605025" y="4841713"/>
            <a:ext cx="4222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12</a:t>
            </a:r>
          </a:p>
        </p:txBody>
      </p:sp>
      <p:sp>
        <p:nvSpPr>
          <p:cNvPr id="40" name="TextBox 39">
            <a:extLst>
              <a:ext uri="{FF2B5EF4-FFF2-40B4-BE49-F238E27FC236}">
                <a16:creationId xmlns:a16="http://schemas.microsoft.com/office/drawing/2014/main" id="{9B2F0143-068E-4AF6-96AA-1A1DAF67379E}"/>
              </a:ext>
            </a:extLst>
          </p:cNvPr>
          <p:cNvSpPr txBox="1"/>
          <p:nvPr/>
        </p:nvSpPr>
        <p:spPr bwMode="auto">
          <a:xfrm>
            <a:off x="2087216" y="4841713"/>
            <a:ext cx="4222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24</a:t>
            </a:r>
          </a:p>
        </p:txBody>
      </p:sp>
      <p:sp>
        <p:nvSpPr>
          <p:cNvPr id="41" name="TextBox 40">
            <a:extLst>
              <a:ext uri="{FF2B5EF4-FFF2-40B4-BE49-F238E27FC236}">
                <a16:creationId xmlns:a16="http://schemas.microsoft.com/office/drawing/2014/main" id="{6CB612D1-249D-4503-B335-F3B2E59C53C7}"/>
              </a:ext>
            </a:extLst>
          </p:cNvPr>
          <p:cNvSpPr txBox="1"/>
          <p:nvPr/>
        </p:nvSpPr>
        <p:spPr bwMode="auto">
          <a:xfrm>
            <a:off x="3063360" y="4841713"/>
            <a:ext cx="4222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48</a:t>
            </a:r>
          </a:p>
        </p:txBody>
      </p:sp>
      <p:sp>
        <p:nvSpPr>
          <p:cNvPr id="42" name="TextBox 41">
            <a:extLst>
              <a:ext uri="{FF2B5EF4-FFF2-40B4-BE49-F238E27FC236}">
                <a16:creationId xmlns:a16="http://schemas.microsoft.com/office/drawing/2014/main" id="{29654032-D050-47B9-BA67-65F98389B6EA}"/>
              </a:ext>
            </a:extLst>
          </p:cNvPr>
          <p:cNvSpPr txBox="1"/>
          <p:nvPr/>
        </p:nvSpPr>
        <p:spPr bwMode="auto">
          <a:xfrm>
            <a:off x="4033624" y="4841713"/>
            <a:ext cx="4222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72</a:t>
            </a:r>
          </a:p>
        </p:txBody>
      </p:sp>
      <p:sp>
        <p:nvSpPr>
          <p:cNvPr id="43" name="TextBox 42">
            <a:extLst>
              <a:ext uri="{FF2B5EF4-FFF2-40B4-BE49-F238E27FC236}">
                <a16:creationId xmlns:a16="http://schemas.microsoft.com/office/drawing/2014/main" id="{C9668C91-D78B-429F-94C0-9ED3E16F5E5A}"/>
              </a:ext>
            </a:extLst>
          </p:cNvPr>
          <p:cNvSpPr txBox="1"/>
          <p:nvPr/>
        </p:nvSpPr>
        <p:spPr bwMode="auto">
          <a:xfrm>
            <a:off x="5003888" y="4841713"/>
            <a:ext cx="4222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96</a:t>
            </a:r>
          </a:p>
        </p:txBody>
      </p:sp>
      <p:sp>
        <p:nvSpPr>
          <p:cNvPr id="44" name="Oval 43">
            <a:extLst>
              <a:ext uri="{FF2B5EF4-FFF2-40B4-BE49-F238E27FC236}">
                <a16:creationId xmlns:a16="http://schemas.microsoft.com/office/drawing/2014/main" id="{F858124D-9A34-4C98-8567-1DFC6AAF8B01}"/>
              </a:ext>
            </a:extLst>
          </p:cNvPr>
          <p:cNvSpPr/>
          <p:nvPr/>
        </p:nvSpPr>
        <p:spPr bwMode="auto">
          <a:xfrm>
            <a:off x="1406883" y="3797259"/>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Oval 44">
            <a:extLst>
              <a:ext uri="{FF2B5EF4-FFF2-40B4-BE49-F238E27FC236}">
                <a16:creationId xmlns:a16="http://schemas.microsoft.com/office/drawing/2014/main" id="{450E8DA3-4F23-4770-9193-267CE2091F8A}"/>
              </a:ext>
            </a:extLst>
          </p:cNvPr>
          <p:cNvSpPr/>
          <p:nvPr/>
        </p:nvSpPr>
        <p:spPr bwMode="auto">
          <a:xfrm>
            <a:off x="1406883" y="3731105"/>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Oval 45">
            <a:extLst>
              <a:ext uri="{FF2B5EF4-FFF2-40B4-BE49-F238E27FC236}">
                <a16:creationId xmlns:a16="http://schemas.microsoft.com/office/drawing/2014/main" id="{78D30BBB-E5DF-4ACB-8054-DA6C054B4754}"/>
              </a:ext>
            </a:extLst>
          </p:cNvPr>
          <p:cNvSpPr/>
          <p:nvPr/>
        </p:nvSpPr>
        <p:spPr bwMode="auto">
          <a:xfrm>
            <a:off x="1406883" y="3667891"/>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Oval 46">
            <a:extLst>
              <a:ext uri="{FF2B5EF4-FFF2-40B4-BE49-F238E27FC236}">
                <a16:creationId xmlns:a16="http://schemas.microsoft.com/office/drawing/2014/main" id="{71D6810E-E43B-409D-862D-0F81D2DB360C}"/>
              </a:ext>
            </a:extLst>
          </p:cNvPr>
          <p:cNvSpPr/>
          <p:nvPr/>
        </p:nvSpPr>
        <p:spPr bwMode="auto">
          <a:xfrm>
            <a:off x="1406883" y="3642900"/>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Oval 47">
            <a:extLst>
              <a:ext uri="{FF2B5EF4-FFF2-40B4-BE49-F238E27FC236}">
                <a16:creationId xmlns:a16="http://schemas.microsoft.com/office/drawing/2014/main" id="{739F3B6C-1515-4004-BDB4-55A7FE6AB780}"/>
              </a:ext>
            </a:extLst>
          </p:cNvPr>
          <p:cNvSpPr/>
          <p:nvPr/>
        </p:nvSpPr>
        <p:spPr bwMode="auto">
          <a:xfrm>
            <a:off x="1406883" y="3625258"/>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Oval 48">
            <a:extLst>
              <a:ext uri="{FF2B5EF4-FFF2-40B4-BE49-F238E27FC236}">
                <a16:creationId xmlns:a16="http://schemas.microsoft.com/office/drawing/2014/main" id="{54C1C82F-8C3E-483F-A740-8FABACD004C4}"/>
              </a:ext>
            </a:extLst>
          </p:cNvPr>
          <p:cNvSpPr/>
          <p:nvPr/>
        </p:nvSpPr>
        <p:spPr bwMode="auto">
          <a:xfrm>
            <a:off x="1406883" y="3600267"/>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Oval 49">
            <a:extLst>
              <a:ext uri="{FF2B5EF4-FFF2-40B4-BE49-F238E27FC236}">
                <a16:creationId xmlns:a16="http://schemas.microsoft.com/office/drawing/2014/main" id="{78802CEF-89BC-4CE3-9FA6-7E759C186AAC}"/>
              </a:ext>
            </a:extLst>
          </p:cNvPr>
          <p:cNvSpPr/>
          <p:nvPr/>
        </p:nvSpPr>
        <p:spPr bwMode="auto">
          <a:xfrm>
            <a:off x="1406883" y="3575275"/>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Oval 50">
            <a:extLst>
              <a:ext uri="{FF2B5EF4-FFF2-40B4-BE49-F238E27FC236}">
                <a16:creationId xmlns:a16="http://schemas.microsoft.com/office/drawing/2014/main" id="{41B5ECA5-BE01-4E77-A23D-E942F3F35E2F}"/>
              </a:ext>
            </a:extLst>
          </p:cNvPr>
          <p:cNvSpPr/>
          <p:nvPr/>
        </p:nvSpPr>
        <p:spPr bwMode="auto">
          <a:xfrm>
            <a:off x="1406883" y="3539993"/>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Oval 51">
            <a:extLst>
              <a:ext uri="{FF2B5EF4-FFF2-40B4-BE49-F238E27FC236}">
                <a16:creationId xmlns:a16="http://schemas.microsoft.com/office/drawing/2014/main" id="{5103CA24-5882-400B-BA57-88C97AC426A0}"/>
              </a:ext>
            </a:extLst>
          </p:cNvPr>
          <p:cNvSpPr/>
          <p:nvPr/>
        </p:nvSpPr>
        <p:spPr bwMode="auto">
          <a:xfrm>
            <a:off x="1406883" y="3516472"/>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Oval 52">
            <a:extLst>
              <a:ext uri="{FF2B5EF4-FFF2-40B4-BE49-F238E27FC236}">
                <a16:creationId xmlns:a16="http://schemas.microsoft.com/office/drawing/2014/main" id="{5D0C8580-A77D-4D44-AFAE-63F9994650EF}"/>
              </a:ext>
            </a:extLst>
          </p:cNvPr>
          <p:cNvSpPr/>
          <p:nvPr/>
        </p:nvSpPr>
        <p:spPr bwMode="auto">
          <a:xfrm>
            <a:off x="1406883" y="3497360"/>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Oval 53">
            <a:extLst>
              <a:ext uri="{FF2B5EF4-FFF2-40B4-BE49-F238E27FC236}">
                <a16:creationId xmlns:a16="http://schemas.microsoft.com/office/drawing/2014/main" id="{6C6FF436-4FF8-4106-8A49-FA18F62F31E9}"/>
              </a:ext>
            </a:extLst>
          </p:cNvPr>
          <p:cNvSpPr/>
          <p:nvPr/>
        </p:nvSpPr>
        <p:spPr bwMode="auto">
          <a:xfrm>
            <a:off x="1406883" y="3481189"/>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Oval 54">
            <a:extLst>
              <a:ext uri="{FF2B5EF4-FFF2-40B4-BE49-F238E27FC236}">
                <a16:creationId xmlns:a16="http://schemas.microsoft.com/office/drawing/2014/main" id="{B19995FE-EEEB-4AB1-90D0-33C7884C0D8B}"/>
              </a:ext>
            </a:extLst>
          </p:cNvPr>
          <p:cNvSpPr/>
          <p:nvPr/>
        </p:nvSpPr>
        <p:spPr bwMode="auto">
          <a:xfrm>
            <a:off x="1406883" y="3453257"/>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Oval 55">
            <a:extLst>
              <a:ext uri="{FF2B5EF4-FFF2-40B4-BE49-F238E27FC236}">
                <a16:creationId xmlns:a16="http://schemas.microsoft.com/office/drawing/2014/main" id="{1DA28469-46CD-40BF-AA4D-0E8481810F8D}"/>
              </a:ext>
            </a:extLst>
          </p:cNvPr>
          <p:cNvSpPr/>
          <p:nvPr/>
        </p:nvSpPr>
        <p:spPr bwMode="auto">
          <a:xfrm>
            <a:off x="1406883" y="3432676"/>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Oval 56">
            <a:extLst>
              <a:ext uri="{FF2B5EF4-FFF2-40B4-BE49-F238E27FC236}">
                <a16:creationId xmlns:a16="http://schemas.microsoft.com/office/drawing/2014/main" id="{AB84C037-1A1B-4B62-B94C-51DA21F35E2A}"/>
              </a:ext>
            </a:extLst>
          </p:cNvPr>
          <p:cNvSpPr/>
          <p:nvPr/>
        </p:nvSpPr>
        <p:spPr bwMode="auto">
          <a:xfrm>
            <a:off x="1406883" y="3388574"/>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Oval 57">
            <a:extLst>
              <a:ext uri="{FF2B5EF4-FFF2-40B4-BE49-F238E27FC236}">
                <a16:creationId xmlns:a16="http://schemas.microsoft.com/office/drawing/2014/main" id="{32BDB93A-45BA-4456-86C1-442BDC626A33}"/>
              </a:ext>
            </a:extLst>
          </p:cNvPr>
          <p:cNvSpPr/>
          <p:nvPr/>
        </p:nvSpPr>
        <p:spPr bwMode="auto">
          <a:xfrm>
            <a:off x="1406883" y="3370932"/>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Oval 58">
            <a:extLst>
              <a:ext uri="{FF2B5EF4-FFF2-40B4-BE49-F238E27FC236}">
                <a16:creationId xmlns:a16="http://schemas.microsoft.com/office/drawing/2014/main" id="{2DEF4119-0372-40AB-BC78-A0256229FA46}"/>
              </a:ext>
            </a:extLst>
          </p:cNvPr>
          <p:cNvSpPr/>
          <p:nvPr/>
        </p:nvSpPr>
        <p:spPr bwMode="auto">
          <a:xfrm>
            <a:off x="1406883" y="3356231"/>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Oval 59">
            <a:extLst>
              <a:ext uri="{FF2B5EF4-FFF2-40B4-BE49-F238E27FC236}">
                <a16:creationId xmlns:a16="http://schemas.microsoft.com/office/drawing/2014/main" id="{58F5F1A6-0042-4C2C-8146-19E156D7ED5B}"/>
              </a:ext>
            </a:extLst>
          </p:cNvPr>
          <p:cNvSpPr/>
          <p:nvPr/>
        </p:nvSpPr>
        <p:spPr bwMode="auto">
          <a:xfrm>
            <a:off x="1406883" y="3338589"/>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Oval 60">
            <a:extLst>
              <a:ext uri="{FF2B5EF4-FFF2-40B4-BE49-F238E27FC236}">
                <a16:creationId xmlns:a16="http://schemas.microsoft.com/office/drawing/2014/main" id="{69E1AB3F-0945-45D7-A35B-5EB02225D0A5}"/>
              </a:ext>
            </a:extLst>
          </p:cNvPr>
          <p:cNvSpPr/>
          <p:nvPr/>
        </p:nvSpPr>
        <p:spPr bwMode="auto">
          <a:xfrm>
            <a:off x="1406883" y="3294486"/>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Oval 61">
            <a:extLst>
              <a:ext uri="{FF2B5EF4-FFF2-40B4-BE49-F238E27FC236}">
                <a16:creationId xmlns:a16="http://schemas.microsoft.com/office/drawing/2014/main" id="{79CFF32D-601A-4F78-9E23-690F0E6CEAE4}"/>
              </a:ext>
            </a:extLst>
          </p:cNvPr>
          <p:cNvSpPr/>
          <p:nvPr/>
        </p:nvSpPr>
        <p:spPr bwMode="auto">
          <a:xfrm>
            <a:off x="1406883" y="3215101"/>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Oval 62">
            <a:extLst>
              <a:ext uri="{FF2B5EF4-FFF2-40B4-BE49-F238E27FC236}">
                <a16:creationId xmlns:a16="http://schemas.microsoft.com/office/drawing/2014/main" id="{BD7B96F6-DE89-4C55-BDD3-19149B9C8AB3}"/>
              </a:ext>
            </a:extLst>
          </p:cNvPr>
          <p:cNvSpPr/>
          <p:nvPr/>
        </p:nvSpPr>
        <p:spPr bwMode="auto">
          <a:xfrm>
            <a:off x="1450986" y="3657600"/>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Oval 63">
            <a:extLst>
              <a:ext uri="{FF2B5EF4-FFF2-40B4-BE49-F238E27FC236}">
                <a16:creationId xmlns:a16="http://schemas.microsoft.com/office/drawing/2014/main" id="{01588B4C-AB9D-4D95-AFAB-4788BBFA77FE}"/>
              </a:ext>
            </a:extLst>
          </p:cNvPr>
          <p:cNvSpPr/>
          <p:nvPr/>
        </p:nvSpPr>
        <p:spPr bwMode="auto">
          <a:xfrm>
            <a:off x="1450986" y="3631138"/>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Oval 64">
            <a:extLst>
              <a:ext uri="{FF2B5EF4-FFF2-40B4-BE49-F238E27FC236}">
                <a16:creationId xmlns:a16="http://schemas.microsoft.com/office/drawing/2014/main" id="{D5014F33-FFF0-4B68-8504-40E812D1564B}"/>
              </a:ext>
            </a:extLst>
          </p:cNvPr>
          <p:cNvSpPr/>
          <p:nvPr/>
        </p:nvSpPr>
        <p:spPr bwMode="auto">
          <a:xfrm>
            <a:off x="1450986" y="3617907"/>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Oval 65">
            <a:extLst>
              <a:ext uri="{FF2B5EF4-FFF2-40B4-BE49-F238E27FC236}">
                <a16:creationId xmlns:a16="http://schemas.microsoft.com/office/drawing/2014/main" id="{314787DD-D29D-4165-87C9-3F31059762A5}"/>
              </a:ext>
            </a:extLst>
          </p:cNvPr>
          <p:cNvSpPr/>
          <p:nvPr/>
        </p:nvSpPr>
        <p:spPr bwMode="auto">
          <a:xfrm>
            <a:off x="1450986" y="3554693"/>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Oval 66">
            <a:extLst>
              <a:ext uri="{FF2B5EF4-FFF2-40B4-BE49-F238E27FC236}">
                <a16:creationId xmlns:a16="http://schemas.microsoft.com/office/drawing/2014/main" id="{42EF0DD3-9A4F-46B1-AC5B-4176CBFA6712}"/>
              </a:ext>
            </a:extLst>
          </p:cNvPr>
          <p:cNvSpPr/>
          <p:nvPr/>
        </p:nvSpPr>
        <p:spPr bwMode="auto">
          <a:xfrm>
            <a:off x="1450986" y="3535582"/>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Oval 67">
            <a:extLst>
              <a:ext uri="{FF2B5EF4-FFF2-40B4-BE49-F238E27FC236}">
                <a16:creationId xmlns:a16="http://schemas.microsoft.com/office/drawing/2014/main" id="{E5043614-E7A7-498D-ABC0-6891204FE0CC}"/>
              </a:ext>
            </a:extLst>
          </p:cNvPr>
          <p:cNvSpPr/>
          <p:nvPr/>
        </p:nvSpPr>
        <p:spPr bwMode="auto">
          <a:xfrm>
            <a:off x="1450986" y="3516471"/>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Oval 68">
            <a:extLst>
              <a:ext uri="{FF2B5EF4-FFF2-40B4-BE49-F238E27FC236}">
                <a16:creationId xmlns:a16="http://schemas.microsoft.com/office/drawing/2014/main" id="{79331D00-843E-4C18-9BD2-9567E5BB862A}"/>
              </a:ext>
            </a:extLst>
          </p:cNvPr>
          <p:cNvSpPr/>
          <p:nvPr/>
        </p:nvSpPr>
        <p:spPr bwMode="auto">
          <a:xfrm>
            <a:off x="1450986" y="3498830"/>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Oval 69">
            <a:extLst>
              <a:ext uri="{FF2B5EF4-FFF2-40B4-BE49-F238E27FC236}">
                <a16:creationId xmlns:a16="http://schemas.microsoft.com/office/drawing/2014/main" id="{3A0C01D0-8153-4CB8-A9FE-2A8B987A6664}"/>
              </a:ext>
            </a:extLst>
          </p:cNvPr>
          <p:cNvSpPr/>
          <p:nvPr/>
        </p:nvSpPr>
        <p:spPr bwMode="auto">
          <a:xfrm>
            <a:off x="1450986" y="3481189"/>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Oval 70">
            <a:extLst>
              <a:ext uri="{FF2B5EF4-FFF2-40B4-BE49-F238E27FC236}">
                <a16:creationId xmlns:a16="http://schemas.microsoft.com/office/drawing/2014/main" id="{345F95FB-EF4A-4F2C-9D6F-03ECA028819E}"/>
              </a:ext>
            </a:extLst>
          </p:cNvPr>
          <p:cNvSpPr/>
          <p:nvPr/>
        </p:nvSpPr>
        <p:spPr bwMode="auto">
          <a:xfrm>
            <a:off x="1450986" y="3454727"/>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Oval 71">
            <a:extLst>
              <a:ext uri="{FF2B5EF4-FFF2-40B4-BE49-F238E27FC236}">
                <a16:creationId xmlns:a16="http://schemas.microsoft.com/office/drawing/2014/main" id="{A6A70C40-77D3-45F0-80F9-EEB2532C25C7}"/>
              </a:ext>
            </a:extLst>
          </p:cNvPr>
          <p:cNvSpPr/>
          <p:nvPr/>
        </p:nvSpPr>
        <p:spPr bwMode="auto">
          <a:xfrm>
            <a:off x="1450986" y="3419445"/>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Oval 72">
            <a:extLst>
              <a:ext uri="{FF2B5EF4-FFF2-40B4-BE49-F238E27FC236}">
                <a16:creationId xmlns:a16="http://schemas.microsoft.com/office/drawing/2014/main" id="{DFFF0B53-83DA-48AA-83BF-07A7E429D811}"/>
              </a:ext>
            </a:extLst>
          </p:cNvPr>
          <p:cNvSpPr/>
          <p:nvPr/>
        </p:nvSpPr>
        <p:spPr bwMode="auto">
          <a:xfrm>
            <a:off x="1450986" y="3392983"/>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Oval 73">
            <a:extLst>
              <a:ext uri="{FF2B5EF4-FFF2-40B4-BE49-F238E27FC236}">
                <a16:creationId xmlns:a16="http://schemas.microsoft.com/office/drawing/2014/main" id="{7F93DB82-4435-40BD-96FD-4627AE3ACE1A}"/>
              </a:ext>
            </a:extLst>
          </p:cNvPr>
          <p:cNvSpPr/>
          <p:nvPr/>
        </p:nvSpPr>
        <p:spPr bwMode="auto">
          <a:xfrm>
            <a:off x="1450986" y="3365051"/>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Oval 74">
            <a:extLst>
              <a:ext uri="{FF2B5EF4-FFF2-40B4-BE49-F238E27FC236}">
                <a16:creationId xmlns:a16="http://schemas.microsoft.com/office/drawing/2014/main" id="{EB69D0B2-000C-4F54-B65C-B462BD6B3DF7}"/>
              </a:ext>
            </a:extLst>
          </p:cNvPr>
          <p:cNvSpPr/>
          <p:nvPr/>
        </p:nvSpPr>
        <p:spPr bwMode="auto">
          <a:xfrm>
            <a:off x="1450986" y="3343000"/>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Oval 75">
            <a:extLst>
              <a:ext uri="{FF2B5EF4-FFF2-40B4-BE49-F238E27FC236}">
                <a16:creationId xmlns:a16="http://schemas.microsoft.com/office/drawing/2014/main" id="{BBAEEB23-6CC0-4B1D-82B2-5D30ECED52EC}"/>
              </a:ext>
            </a:extLst>
          </p:cNvPr>
          <p:cNvSpPr/>
          <p:nvPr/>
        </p:nvSpPr>
        <p:spPr bwMode="auto">
          <a:xfrm>
            <a:off x="1450986" y="3319478"/>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Oval 76">
            <a:extLst>
              <a:ext uri="{FF2B5EF4-FFF2-40B4-BE49-F238E27FC236}">
                <a16:creationId xmlns:a16="http://schemas.microsoft.com/office/drawing/2014/main" id="{94C99283-6762-4561-B0F0-EC451FA22F89}"/>
              </a:ext>
            </a:extLst>
          </p:cNvPr>
          <p:cNvSpPr/>
          <p:nvPr/>
        </p:nvSpPr>
        <p:spPr bwMode="auto">
          <a:xfrm>
            <a:off x="1450986" y="328713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Oval 77">
            <a:extLst>
              <a:ext uri="{FF2B5EF4-FFF2-40B4-BE49-F238E27FC236}">
                <a16:creationId xmlns:a16="http://schemas.microsoft.com/office/drawing/2014/main" id="{A65394FD-CD04-4B0E-A775-9C8BF76C7008}"/>
              </a:ext>
            </a:extLst>
          </p:cNvPr>
          <p:cNvSpPr/>
          <p:nvPr/>
        </p:nvSpPr>
        <p:spPr bwMode="auto">
          <a:xfrm>
            <a:off x="1490679" y="3748746"/>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Oval 78">
            <a:extLst>
              <a:ext uri="{FF2B5EF4-FFF2-40B4-BE49-F238E27FC236}">
                <a16:creationId xmlns:a16="http://schemas.microsoft.com/office/drawing/2014/main" id="{91A9E61A-7497-48F9-B34B-221EEC994404}"/>
              </a:ext>
            </a:extLst>
          </p:cNvPr>
          <p:cNvSpPr/>
          <p:nvPr/>
        </p:nvSpPr>
        <p:spPr bwMode="auto">
          <a:xfrm>
            <a:off x="1490679" y="3707583"/>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Oval 79">
            <a:extLst>
              <a:ext uri="{FF2B5EF4-FFF2-40B4-BE49-F238E27FC236}">
                <a16:creationId xmlns:a16="http://schemas.microsoft.com/office/drawing/2014/main" id="{1859DC9C-E063-4A95-A2D7-125C43C3FD98}"/>
              </a:ext>
            </a:extLst>
          </p:cNvPr>
          <p:cNvSpPr/>
          <p:nvPr/>
        </p:nvSpPr>
        <p:spPr bwMode="auto">
          <a:xfrm>
            <a:off x="1490679" y="3670831"/>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Oval 80">
            <a:extLst>
              <a:ext uri="{FF2B5EF4-FFF2-40B4-BE49-F238E27FC236}">
                <a16:creationId xmlns:a16="http://schemas.microsoft.com/office/drawing/2014/main" id="{92D9F1A4-2F81-49A9-9EE4-C657CFD9D53C}"/>
              </a:ext>
            </a:extLst>
          </p:cNvPr>
          <p:cNvSpPr/>
          <p:nvPr/>
        </p:nvSpPr>
        <p:spPr bwMode="auto">
          <a:xfrm>
            <a:off x="1490679" y="3635548"/>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Oval 81">
            <a:extLst>
              <a:ext uri="{FF2B5EF4-FFF2-40B4-BE49-F238E27FC236}">
                <a16:creationId xmlns:a16="http://schemas.microsoft.com/office/drawing/2014/main" id="{3118D9C8-0238-45C2-980F-3215B8B6F728}"/>
              </a:ext>
            </a:extLst>
          </p:cNvPr>
          <p:cNvSpPr/>
          <p:nvPr/>
        </p:nvSpPr>
        <p:spPr bwMode="auto">
          <a:xfrm>
            <a:off x="1490679" y="3606146"/>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Oval 82">
            <a:extLst>
              <a:ext uri="{FF2B5EF4-FFF2-40B4-BE49-F238E27FC236}">
                <a16:creationId xmlns:a16="http://schemas.microsoft.com/office/drawing/2014/main" id="{57E718DE-4D49-4291-A8DC-51F7FFE07CD7}"/>
              </a:ext>
            </a:extLst>
          </p:cNvPr>
          <p:cNvSpPr/>
          <p:nvPr/>
        </p:nvSpPr>
        <p:spPr bwMode="auto">
          <a:xfrm>
            <a:off x="1490679" y="3569394"/>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Oval 83">
            <a:extLst>
              <a:ext uri="{FF2B5EF4-FFF2-40B4-BE49-F238E27FC236}">
                <a16:creationId xmlns:a16="http://schemas.microsoft.com/office/drawing/2014/main" id="{6F4409C6-AA1C-4142-8F68-C9DDB4F47B30}"/>
              </a:ext>
            </a:extLst>
          </p:cNvPr>
          <p:cNvSpPr/>
          <p:nvPr/>
        </p:nvSpPr>
        <p:spPr bwMode="auto">
          <a:xfrm>
            <a:off x="1490679" y="3534112"/>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Oval 84">
            <a:extLst>
              <a:ext uri="{FF2B5EF4-FFF2-40B4-BE49-F238E27FC236}">
                <a16:creationId xmlns:a16="http://schemas.microsoft.com/office/drawing/2014/main" id="{52897A68-D9B6-4A57-9973-C215703B7F9A}"/>
              </a:ext>
            </a:extLst>
          </p:cNvPr>
          <p:cNvSpPr/>
          <p:nvPr/>
        </p:nvSpPr>
        <p:spPr bwMode="auto">
          <a:xfrm>
            <a:off x="1490679" y="3507650"/>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Oval 85">
            <a:extLst>
              <a:ext uri="{FF2B5EF4-FFF2-40B4-BE49-F238E27FC236}">
                <a16:creationId xmlns:a16="http://schemas.microsoft.com/office/drawing/2014/main" id="{76E8639E-BAD1-423E-BE91-63B7C879A168}"/>
              </a:ext>
            </a:extLst>
          </p:cNvPr>
          <p:cNvSpPr/>
          <p:nvPr/>
        </p:nvSpPr>
        <p:spPr bwMode="auto">
          <a:xfrm>
            <a:off x="1490679" y="3475308"/>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Oval 86">
            <a:extLst>
              <a:ext uri="{FF2B5EF4-FFF2-40B4-BE49-F238E27FC236}">
                <a16:creationId xmlns:a16="http://schemas.microsoft.com/office/drawing/2014/main" id="{ADCF093F-3A90-4406-ACEB-8545DF57167F}"/>
              </a:ext>
            </a:extLst>
          </p:cNvPr>
          <p:cNvSpPr/>
          <p:nvPr/>
        </p:nvSpPr>
        <p:spPr bwMode="auto">
          <a:xfrm>
            <a:off x="1490679" y="3444436"/>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Oval 87">
            <a:extLst>
              <a:ext uri="{FF2B5EF4-FFF2-40B4-BE49-F238E27FC236}">
                <a16:creationId xmlns:a16="http://schemas.microsoft.com/office/drawing/2014/main" id="{4EAF55B9-E8DA-4A83-BC28-C00587F98654}"/>
              </a:ext>
            </a:extLst>
          </p:cNvPr>
          <p:cNvSpPr/>
          <p:nvPr/>
        </p:nvSpPr>
        <p:spPr bwMode="auto">
          <a:xfrm>
            <a:off x="1490679" y="3409154"/>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Oval 88">
            <a:extLst>
              <a:ext uri="{FF2B5EF4-FFF2-40B4-BE49-F238E27FC236}">
                <a16:creationId xmlns:a16="http://schemas.microsoft.com/office/drawing/2014/main" id="{1880637E-2553-4139-BF00-76463E5641F6}"/>
              </a:ext>
            </a:extLst>
          </p:cNvPr>
          <p:cNvSpPr/>
          <p:nvPr/>
        </p:nvSpPr>
        <p:spPr bwMode="auto">
          <a:xfrm>
            <a:off x="1490679" y="3384162"/>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Oval 89">
            <a:extLst>
              <a:ext uri="{FF2B5EF4-FFF2-40B4-BE49-F238E27FC236}">
                <a16:creationId xmlns:a16="http://schemas.microsoft.com/office/drawing/2014/main" id="{93636178-54C3-4318-AA5C-DB21710F046B}"/>
              </a:ext>
            </a:extLst>
          </p:cNvPr>
          <p:cNvSpPr/>
          <p:nvPr/>
        </p:nvSpPr>
        <p:spPr bwMode="auto">
          <a:xfrm>
            <a:off x="1490679" y="3279785"/>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Oval 90">
            <a:extLst>
              <a:ext uri="{FF2B5EF4-FFF2-40B4-BE49-F238E27FC236}">
                <a16:creationId xmlns:a16="http://schemas.microsoft.com/office/drawing/2014/main" id="{F1AE4901-C3A6-4A51-B12A-AE8AD065EFD5}"/>
              </a:ext>
            </a:extLst>
          </p:cNvPr>
          <p:cNvSpPr/>
          <p:nvPr/>
        </p:nvSpPr>
        <p:spPr bwMode="auto">
          <a:xfrm>
            <a:off x="1490679" y="3228332"/>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Oval 91">
            <a:extLst>
              <a:ext uri="{FF2B5EF4-FFF2-40B4-BE49-F238E27FC236}">
                <a16:creationId xmlns:a16="http://schemas.microsoft.com/office/drawing/2014/main" id="{AAE68F49-6EFC-4E4B-816B-5DC807201011}"/>
              </a:ext>
            </a:extLst>
          </p:cNvPr>
          <p:cNvSpPr/>
          <p:nvPr/>
        </p:nvSpPr>
        <p:spPr bwMode="auto">
          <a:xfrm>
            <a:off x="1490679" y="4757232"/>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Oval 92">
            <a:extLst>
              <a:ext uri="{FF2B5EF4-FFF2-40B4-BE49-F238E27FC236}">
                <a16:creationId xmlns:a16="http://schemas.microsoft.com/office/drawing/2014/main" id="{362CC732-C2CE-467C-AAC9-DC1F32CED6E6}"/>
              </a:ext>
            </a:extLst>
          </p:cNvPr>
          <p:cNvSpPr/>
          <p:nvPr/>
        </p:nvSpPr>
        <p:spPr bwMode="auto">
          <a:xfrm>
            <a:off x="1450986" y="360173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Oval 93">
            <a:extLst>
              <a:ext uri="{FF2B5EF4-FFF2-40B4-BE49-F238E27FC236}">
                <a16:creationId xmlns:a16="http://schemas.microsoft.com/office/drawing/2014/main" id="{62D1380C-5461-4294-B5A1-87DC312E6227}"/>
              </a:ext>
            </a:extLst>
          </p:cNvPr>
          <p:cNvSpPr/>
          <p:nvPr/>
        </p:nvSpPr>
        <p:spPr bwMode="auto">
          <a:xfrm>
            <a:off x="1537722" y="3660539"/>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Oval 94">
            <a:extLst>
              <a:ext uri="{FF2B5EF4-FFF2-40B4-BE49-F238E27FC236}">
                <a16:creationId xmlns:a16="http://schemas.microsoft.com/office/drawing/2014/main" id="{2EE7984A-218A-4334-B38D-FC1E78BDB0CB}"/>
              </a:ext>
            </a:extLst>
          </p:cNvPr>
          <p:cNvSpPr/>
          <p:nvPr/>
        </p:nvSpPr>
        <p:spPr bwMode="auto">
          <a:xfrm>
            <a:off x="1537722" y="3637017"/>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Oval 95">
            <a:extLst>
              <a:ext uri="{FF2B5EF4-FFF2-40B4-BE49-F238E27FC236}">
                <a16:creationId xmlns:a16="http://schemas.microsoft.com/office/drawing/2014/main" id="{D72F6FCD-EDC8-49D8-A745-2FF44DD9F8DA}"/>
              </a:ext>
            </a:extLst>
          </p:cNvPr>
          <p:cNvSpPr/>
          <p:nvPr/>
        </p:nvSpPr>
        <p:spPr bwMode="auto">
          <a:xfrm>
            <a:off x="1537722" y="3606145"/>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Oval 96">
            <a:extLst>
              <a:ext uri="{FF2B5EF4-FFF2-40B4-BE49-F238E27FC236}">
                <a16:creationId xmlns:a16="http://schemas.microsoft.com/office/drawing/2014/main" id="{0CA63B8B-6116-44F9-9C86-0FB082E301EB}"/>
              </a:ext>
            </a:extLst>
          </p:cNvPr>
          <p:cNvSpPr/>
          <p:nvPr/>
        </p:nvSpPr>
        <p:spPr bwMode="auto">
          <a:xfrm>
            <a:off x="1537722" y="3578213"/>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Oval 97">
            <a:extLst>
              <a:ext uri="{FF2B5EF4-FFF2-40B4-BE49-F238E27FC236}">
                <a16:creationId xmlns:a16="http://schemas.microsoft.com/office/drawing/2014/main" id="{E00F0821-BA0A-4753-819F-902BAF1EDA2F}"/>
              </a:ext>
            </a:extLst>
          </p:cNvPr>
          <p:cNvSpPr/>
          <p:nvPr/>
        </p:nvSpPr>
        <p:spPr bwMode="auto">
          <a:xfrm>
            <a:off x="1537722" y="3534110"/>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Oval 98">
            <a:extLst>
              <a:ext uri="{FF2B5EF4-FFF2-40B4-BE49-F238E27FC236}">
                <a16:creationId xmlns:a16="http://schemas.microsoft.com/office/drawing/2014/main" id="{A5FAA368-6EAF-42FF-811F-E746399F789B}"/>
              </a:ext>
            </a:extLst>
          </p:cNvPr>
          <p:cNvSpPr/>
          <p:nvPr/>
        </p:nvSpPr>
        <p:spPr bwMode="auto">
          <a:xfrm>
            <a:off x="1537722" y="3504708"/>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Oval 99">
            <a:extLst>
              <a:ext uri="{FF2B5EF4-FFF2-40B4-BE49-F238E27FC236}">
                <a16:creationId xmlns:a16="http://schemas.microsoft.com/office/drawing/2014/main" id="{5BF53D20-5C39-4E6D-A1F5-F21294C7113B}"/>
              </a:ext>
            </a:extLst>
          </p:cNvPr>
          <p:cNvSpPr/>
          <p:nvPr/>
        </p:nvSpPr>
        <p:spPr bwMode="auto">
          <a:xfrm>
            <a:off x="1537722" y="3472366"/>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Oval 100">
            <a:extLst>
              <a:ext uri="{FF2B5EF4-FFF2-40B4-BE49-F238E27FC236}">
                <a16:creationId xmlns:a16="http://schemas.microsoft.com/office/drawing/2014/main" id="{82B392AC-91F1-451A-B20C-0F449989CDC9}"/>
              </a:ext>
            </a:extLst>
          </p:cNvPr>
          <p:cNvSpPr/>
          <p:nvPr/>
        </p:nvSpPr>
        <p:spPr bwMode="auto">
          <a:xfrm>
            <a:off x="1537722" y="3441494"/>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Oval 101">
            <a:extLst>
              <a:ext uri="{FF2B5EF4-FFF2-40B4-BE49-F238E27FC236}">
                <a16:creationId xmlns:a16="http://schemas.microsoft.com/office/drawing/2014/main" id="{F317AD43-7792-479A-91B1-79D75C37A9DB}"/>
              </a:ext>
            </a:extLst>
          </p:cNvPr>
          <p:cNvSpPr/>
          <p:nvPr/>
        </p:nvSpPr>
        <p:spPr bwMode="auto">
          <a:xfrm>
            <a:off x="1537722" y="3412093"/>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Oval 102">
            <a:extLst>
              <a:ext uri="{FF2B5EF4-FFF2-40B4-BE49-F238E27FC236}">
                <a16:creationId xmlns:a16="http://schemas.microsoft.com/office/drawing/2014/main" id="{DEC1AA67-511F-4EEF-AA6E-59E7D0BFE336}"/>
              </a:ext>
            </a:extLst>
          </p:cNvPr>
          <p:cNvSpPr/>
          <p:nvPr/>
        </p:nvSpPr>
        <p:spPr bwMode="auto">
          <a:xfrm>
            <a:off x="1537722" y="3365050"/>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Oval 103">
            <a:extLst>
              <a:ext uri="{FF2B5EF4-FFF2-40B4-BE49-F238E27FC236}">
                <a16:creationId xmlns:a16="http://schemas.microsoft.com/office/drawing/2014/main" id="{032074B1-5792-49DC-9AFF-871F7B04A141}"/>
              </a:ext>
            </a:extLst>
          </p:cNvPr>
          <p:cNvSpPr/>
          <p:nvPr/>
        </p:nvSpPr>
        <p:spPr bwMode="auto">
          <a:xfrm>
            <a:off x="1537722" y="3154826"/>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Oval 110">
            <a:extLst>
              <a:ext uri="{FF2B5EF4-FFF2-40B4-BE49-F238E27FC236}">
                <a16:creationId xmlns:a16="http://schemas.microsoft.com/office/drawing/2014/main" id="{0BBC9792-7CDE-46CB-A4CF-6B588E9E8516}"/>
              </a:ext>
            </a:extLst>
          </p:cNvPr>
          <p:cNvSpPr/>
          <p:nvPr/>
        </p:nvSpPr>
        <p:spPr bwMode="auto">
          <a:xfrm>
            <a:off x="1731775" y="3813430"/>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Oval 111">
            <a:extLst>
              <a:ext uri="{FF2B5EF4-FFF2-40B4-BE49-F238E27FC236}">
                <a16:creationId xmlns:a16="http://schemas.microsoft.com/office/drawing/2014/main" id="{84B79176-8E1F-4E80-85A7-C9D63DB4A5DD}"/>
              </a:ext>
            </a:extLst>
          </p:cNvPr>
          <p:cNvSpPr/>
          <p:nvPr/>
        </p:nvSpPr>
        <p:spPr bwMode="auto">
          <a:xfrm>
            <a:off x="1731775" y="3681122"/>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Oval 112">
            <a:extLst>
              <a:ext uri="{FF2B5EF4-FFF2-40B4-BE49-F238E27FC236}">
                <a16:creationId xmlns:a16="http://schemas.microsoft.com/office/drawing/2014/main" id="{C5108D2C-0AD8-4F17-96D6-F91F2F0B355B}"/>
              </a:ext>
            </a:extLst>
          </p:cNvPr>
          <p:cNvSpPr/>
          <p:nvPr/>
        </p:nvSpPr>
        <p:spPr bwMode="auto">
          <a:xfrm>
            <a:off x="1731775" y="3656131"/>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Oval 113">
            <a:extLst>
              <a:ext uri="{FF2B5EF4-FFF2-40B4-BE49-F238E27FC236}">
                <a16:creationId xmlns:a16="http://schemas.microsoft.com/office/drawing/2014/main" id="{2D234827-329B-459B-A23A-67A276D5E453}"/>
              </a:ext>
            </a:extLst>
          </p:cNvPr>
          <p:cNvSpPr/>
          <p:nvPr/>
        </p:nvSpPr>
        <p:spPr bwMode="auto">
          <a:xfrm>
            <a:off x="1731775" y="3644371"/>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Oval 114">
            <a:extLst>
              <a:ext uri="{FF2B5EF4-FFF2-40B4-BE49-F238E27FC236}">
                <a16:creationId xmlns:a16="http://schemas.microsoft.com/office/drawing/2014/main" id="{CDE06D6A-482A-4AB3-9078-780D54657B9F}"/>
              </a:ext>
            </a:extLst>
          </p:cNvPr>
          <p:cNvSpPr/>
          <p:nvPr/>
        </p:nvSpPr>
        <p:spPr bwMode="auto">
          <a:xfrm>
            <a:off x="1731775" y="3594388"/>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Oval 115">
            <a:extLst>
              <a:ext uri="{FF2B5EF4-FFF2-40B4-BE49-F238E27FC236}">
                <a16:creationId xmlns:a16="http://schemas.microsoft.com/office/drawing/2014/main" id="{BE64CEA2-69C1-4CBC-98AB-F92E8BC28BD9}"/>
              </a:ext>
            </a:extLst>
          </p:cNvPr>
          <p:cNvSpPr/>
          <p:nvPr/>
        </p:nvSpPr>
        <p:spPr bwMode="auto">
          <a:xfrm>
            <a:off x="1731775" y="3582627"/>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Oval 116">
            <a:extLst>
              <a:ext uri="{FF2B5EF4-FFF2-40B4-BE49-F238E27FC236}">
                <a16:creationId xmlns:a16="http://schemas.microsoft.com/office/drawing/2014/main" id="{7192F72C-6007-4CB5-AFB6-0F84269A3F7E}"/>
              </a:ext>
            </a:extLst>
          </p:cNvPr>
          <p:cNvSpPr/>
          <p:nvPr/>
        </p:nvSpPr>
        <p:spPr bwMode="auto">
          <a:xfrm>
            <a:off x="1731775" y="3569396"/>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Oval 117">
            <a:extLst>
              <a:ext uri="{FF2B5EF4-FFF2-40B4-BE49-F238E27FC236}">
                <a16:creationId xmlns:a16="http://schemas.microsoft.com/office/drawing/2014/main" id="{14FCD83F-8DB5-4640-907E-4B906C822198}"/>
              </a:ext>
            </a:extLst>
          </p:cNvPr>
          <p:cNvSpPr/>
          <p:nvPr/>
        </p:nvSpPr>
        <p:spPr bwMode="auto">
          <a:xfrm>
            <a:off x="1731775" y="3553225"/>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Oval 118">
            <a:extLst>
              <a:ext uri="{FF2B5EF4-FFF2-40B4-BE49-F238E27FC236}">
                <a16:creationId xmlns:a16="http://schemas.microsoft.com/office/drawing/2014/main" id="{8F554605-264E-4F70-AC3A-CC3B2A2C4A3B}"/>
              </a:ext>
            </a:extLst>
          </p:cNvPr>
          <p:cNvSpPr/>
          <p:nvPr/>
        </p:nvSpPr>
        <p:spPr bwMode="auto">
          <a:xfrm>
            <a:off x="1731775" y="3506182"/>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Oval 119">
            <a:extLst>
              <a:ext uri="{FF2B5EF4-FFF2-40B4-BE49-F238E27FC236}">
                <a16:creationId xmlns:a16="http://schemas.microsoft.com/office/drawing/2014/main" id="{DCBD89C0-365F-4122-B86D-C3DE36FDE729}"/>
              </a:ext>
            </a:extLst>
          </p:cNvPr>
          <p:cNvSpPr/>
          <p:nvPr/>
        </p:nvSpPr>
        <p:spPr bwMode="auto">
          <a:xfrm>
            <a:off x="1731775" y="3487071"/>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Oval 120">
            <a:extLst>
              <a:ext uri="{FF2B5EF4-FFF2-40B4-BE49-F238E27FC236}">
                <a16:creationId xmlns:a16="http://schemas.microsoft.com/office/drawing/2014/main" id="{A999AC4E-E9D2-45E1-9B77-08BCA04EF04B}"/>
              </a:ext>
            </a:extLst>
          </p:cNvPr>
          <p:cNvSpPr/>
          <p:nvPr/>
        </p:nvSpPr>
        <p:spPr bwMode="auto">
          <a:xfrm>
            <a:off x="1731775" y="3456199"/>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Oval 121">
            <a:extLst>
              <a:ext uri="{FF2B5EF4-FFF2-40B4-BE49-F238E27FC236}">
                <a16:creationId xmlns:a16="http://schemas.microsoft.com/office/drawing/2014/main" id="{4E57B2FA-A902-4987-A610-CBB2D0B13924}"/>
              </a:ext>
            </a:extLst>
          </p:cNvPr>
          <p:cNvSpPr/>
          <p:nvPr/>
        </p:nvSpPr>
        <p:spPr bwMode="auto">
          <a:xfrm>
            <a:off x="1731775" y="3426797"/>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Oval 122">
            <a:extLst>
              <a:ext uri="{FF2B5EF4-FFF2-40B4-BE49-F238E27FC236}">
                <a16:creationId xmlns:a16="http://schemas.microsoft.com/office/drawing/2014/main" id="{CB390A41-D355-4A33-8CE1-C331144E1199}"/>
              </a:ext>
            </a:extLst>
          </p:cNvPr>
          <p:cNvSpPr/>
          <p:nvPr/>
        </p:nvSpPr>
        <p:spPr bwMode="auto">
          <a:xfrm>
            <a:off x="1731775" y="3397395"/>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Oval 123">
            <a:extLst>
              <a:ext uri="{FF2B5EF4-FFF2-40B4-BE49-F238E27FC236}">
                <a16:creationId xmlns:a16="http://schemas.microsoft.com/office/drawing/2014/main" id="{CB0AADA4-E9F0-435D-9B59-83B7D046DBB5}"/>
              </a:ext>
            </a:extLst>
          </p:cNvPr>
          <p:cNvSpPr/>
          <p:nvPr/>
        </p:nvSpPr>
        <p:spPr bwMode="auto">
          <a:xfrm>
            <a:off x="1731775" y="3369463"/>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Oval 124">
            <a:extLst>
              <a:ext uri="{FF2B5EF4-FFF2-40B4-BE49-F238E27FC236}">
                <a16:creationId xmlns:a16="http://schemas.microsoft.com/office/drawing/2014/main" id="{995E470F-A6D1-45A3-936B-5ACA49140F50}"/>
              </a:ext>
            </a:extLst>
          </p:cNvPr>
          <p:cNvSpPr/>
          <p:nvPr/>
        </p:nvSpPr>
        <p:spPr bwMode="auto">
          <a:xfrm>
            <a:off x="1731775" y="3335651"/>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2AE40BD5-BF00-47A1-A969-DB311D3C8E25}"/>
              </a:ext>
            </a:extLst>
          </p:cNvPr>
          <p:cNvSpPr/>
          <p:nvPr/>
        </p:nvSpPr>
        <p:spPr bwMode="auto">
          <a:xfrm>
            <a:off x="1731775" y="3226864"/>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Oval 126">
            <a:extLst>
              <a:ext uri="{FF2B5EF4-FFF2-40B4-BE49-F238E27FC236}">
                <a16:creationId xmlns:a16="http://schemas.microsoft.com/office/drawing/2014/main" id="{5E78C8C3-121B-42B3-948F-918177F18AA0}"/>
              </a:ext>
            </a:extLst>
          </p:cNvPr>
          <p:cNvSpPr/>
          <p:nvPr/>
        </p:nvSpPr>
        <p:spPr bwMode="auto">
          <a:xfrm>
            <a:off x="1731775" y="3198932"/>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Oval 127">
            <a:extLst>
              <a:ext uri="{FF2B5EF4-FFF2-40B4-BE49-F238E27FC236}">
                <a16:creationId xmlns:a16="http://schemas.microsoft.com/office/drawing/2014/main" id="{2354DE7C-4615-4FBD-9AD8-0300AF49CC8F}"/>
              </a:ext>
            </a:extLst>
          </p:cNvPr>
          <p:cNvSpPr/>
          <p:nvPr/>
        </p:nvSpPr>
        <p:spPr bwMode="auto">
          <a:xfrm>
            <a:off x="1731775" y="3178350"/>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Oval 128">
            <a:extLst>
              <a:ext uri="{FF2B5EF4-FFF2-40B4-BE49-F238E27FC236}">
                <a16:creationId xmlns:a16="http://schemas.microsoft.com/office/drawing/2014/main" id="{3D1408E6-B4C0-4174-B00C-3CFAD6E77185}"/>
              </a:ext>
            </a:extLst>
          </p:cNvPr>
          <p:cNvSpPr/>
          <p:nvPr/>
        </p:nvSpPr>
        <p:spPr bwMode="auto">
          <a:xfrm>
            <a:off x="1731775" y="3148948"/>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Oval 129">
            <a:extLst>
              <a:ext uri="{FF2B5EF4-FFF2-40B4-BE49-F238E27FC236}">
                <a16:creationId xmlns:a16="http://schemas.microsoft.com/office/drawing/2014/main" id="{926A48C3-0D5A-4764-BF2C-DBB528FBD8C5}"/>
              </a:ext>
            </a:extLst>
          </p:cNvPr>
          <p:cNvSpPr/>
          <p:nvPr/>
        </p:nvSpPr>
        <p:spPr bwMode="auto">
          <a:xfrm>
            <a:off x="1731775" y="3125427"/>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Oval 130">
            <a:extLst>
              <a:ext uri="{FF2B5EF4-FFF2-40B4-BE49-F238E27FC236}">
                <a16:creationId xmlns:a16="http://schemas.microsoft.com/office/drawing/2014/main" id="{28A547B2-36D6-43A4-9D73-9624ED6C3076}"/>
              </a:ext>
            </a:extLst>
          </p:cNvPr>
          <p:cNvSpPr/>
          <p:nvPr/>
        </p:nvSpPr>
        <p:spPr bwMode="auto">
          <a:xfrm>
            <a:off x="1731775" y="3076914"/>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Oval 131">
            <a:extLst>
              <a:ext uri="{FF2B5EF4-FFF2-40B4-BE49-F238E27FC236}">
                <a16:creationId xmlns:a16="http://schemas.microsoft.com/office/drawing/2014/main" id="{18C45EF2-3A8C-47A2-8752-50B497593537}"/>
              </a:ext>
            </a:extLst>
          </p:cNvPr>
          <p:cNvSpPr/>
          <p:nvPr/>
        </p:nvSpPr>
        <p:spPr bwMode="auto">
          <a:xfrm>
            <a:off x="1777348" y="3813430"/>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Oval 132">
            <a:extLst>
              <a:ext uri="{FF2B5EF4-FFF2-40B4-BE49-F238E27FC236}">
                <a16:creationId xmlns:a16="http://schemas.microsoft.com/office/drawing/2014/main" id="{EAAAAF0A-93DD-4D0F-BF53-127BFB398191}"/>
              </a:ext>
            </a:extLst>
          </p:cNvPr>
          <p:cNvSpPr/>
          <p:nvPr/>
        </p:nvSpPr>
        <p:spPr bwMode="auto">
          <a:xfrm>
            <a:off x="1777348" y="3716404"/>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Oval 133">
            <a:extLst>
              <a:ext uri="{FF2B5EF4-FFF2-40B4-BE49-F238E27FC236}">
                <a16:creationId xmlns:a16="http://schemas.microsoft.com/office/drawing/2014/main" id="{820B360E-3521-455B-B387-CB2779D6E8B4}"/>
              </a:ext>
            </a:extLst>
          </p:cNvPr>
          <p:cNvSpPr/>
          <p:nvPr/>
        </p:nvSpPr>
        <p:spPr bwMode="auto">
          <a:xfrm>
            <a:off x="1777348" y="3706113"/>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Oval 134">
            <a:extLst>
              <a:ext uri="{FF2B5EF4-FFF2-40B4-BE49-F238E27FC236}">
                <a16:creationId xmlns:a16="http://schemas.microsoft.com/office/drawing/2014/main" id="{1FFEE303-642D-4F55-8A30-70BC626FC915}"/>
              </a:ext>
            </a:extLst>
          </p:cNvPr>
          <p:cNvSpPr/>
          <p:nvPr/>
        </p:nvSpPr>
        <p:spPr bwMode="auto">
          <a:xfrm>
            <a:off x="1777348" y="3660540"/>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FB0DACCF-669B-48C8-9796-83FF878899B0}"/>
              </a:ext>
            </a:extLst>
          </p:cNvPr>
          <p:cNvSpPr/>
          <p:nvPr/>
        </p:nvSpPr>
        <p:spPr bwMode="auto">
          <a:xfrm>
            <a:off x="1777348" y="3639959"/>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3CF85C58-37B4-4DFB-A33E-C427FA442362}"/>
              </a:ext>
            </a:extLst>
          </p:cNvPr>
          <p:cNvSpPr/>
          <p:nvPr/>
        </p:nvSpPr>
        <p:spPr bwMode="auto">
          <a:xfrm>
            <a:off x="1777348" y="3607617"/>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FECB7A21-AE1B-43CD-946F-DBEE472CF93C}"/>
              </a:ext>
            </a:extLst>
          </p:cNvPr>
          <p:cNvSpPr/>
          <p:nvPr/>
        </p:nvSpPr>
        <p:spPr bwMode="auto">
          <a:xfrm>
            <a:off x="1777348" y="358850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1FB0797A-6930-46D7-B767-BB4F0742AEEE}"/>
              </a:ext>
            </a:extLst>
          </p:cNvPr>
          <p:cNvSpPr/>
          <p:nvPr/>
        </p:nvSpPr>
        <p:spPr bwMode="auto">
          <a:xfrm>
            <a:off x="1777348" y="3562044"/>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527F9CDA-6EAC-4C7F-A9CD-04C9087F3E53}"/>
              </a:ext>
            </a:extLst>
          </p:cNvPr>
          <p:cNvSpPr/>
          <p:nvPr/>
        </p:nvSpPr>
        <p:spPr bwMode="auto">
          <a:xfrm>
            <a:off x="1777348" y="3528232"/>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Oval 140">
            <a:extLst>
              <a:ext uri="{FF2B5EF4-FFF2-40B4-BE49-F238E27FC236}">
                <a16:creationId xmlns:a16="http://schemas.microsoft.com/office/drawing/2014/main" id="{AEE94F2F-667F-47CD-974C-7BD1E46B2EFD}"/>
              </a:ext>
            </a:extLst>
          </p:cNvPr>
          <p:cNvSpPr/>
          <p:nvPr/>
        </p:nvSpPr>
        <p:spPr bwMode="auto">
          <a:xfrm>
            <a:off x="1777348" y="3513531"/>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Oval 141">
            <a:extLst>
              <a:ext uri="{FF2B5EF4-FFF2-40B4-BE49-F238E27FC236}">
                <a16:creationId xmlns:a16="http://schemas.microsoft.com/office/drawing/2014/main" id="{225D8E57-DEAF-42CD-B4C7-4E830FE2C0F4}"/>
              </a:ext>
            </a:extLst>
          </p:cNvPr>
          <p:cNvSpPr/>
          <p:nvPr/>
        </p:nvSpPr>
        <p:spPr bwMode="auto">
          <a:xfrm>
            <a:off x="1777348" y="3494419"/>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66A601CC-EC35-4F76-BB09-415A92753177}"/>
              </a:ext>
            </a:extLst>
          </p:cNvPr>
          <p:cNvSpPr/>
          <p:nvPr/>
        </p:nvSpPr>
        <p:spPr bwMode="auto">
          <a:xfrm>
            <a:off x="1777348" y="3463547"/>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Oval 143">
            <a:extLst>
              <a:ext uri="{FF2B5EF4-FFF2-40B4-BE49-F238E27FC236}">
                <a16:creationId xmlns:a16="http://schemas.microsoft.com/office/drawing/2014/main" id="{A2DE7FCE-9222-459E-8DE6-BAEBAA895A04}"/>
              </a:ext>
            </a:extLst>
          </p:cNvPr>
          <p:cNvSpPr/>
          <p:nvPr/>
        </p:nvSpPr>
        <p:spPr bwMode="auto">
          <a:xfrm>
            <a:off x="1777348" y="344296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ADEAB238-6FE9-41DC-97E8-F16E500131AA}"/>
              </a:ext>
            </a:extLst>
          </p:cNvPr>
          <p:cNvSpPr/>
          <p:nvPr/>
        </p:nvSpPr>
        <p:spPr bwMode="auto">
          <a:xfrm>
            <a:off x="1777348" y="3417974"/>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Oval 145">
            <a:extLst>
              <a:ext uri="{FF2B5EF4-FFF2-40B4-BE49-F238E27FC236}">
                <a16:creationId xmlns:a16="http://schemas.microsoft.com/office/drawing/2014/main" id="{05314B4F-A41E-4FB2-87DB-BAD2610D4FCE}"/>
              </a:ext>
            </a:extLst>
          </p:cNvPr>
          <p:cNvSpPr/>
          <p:nvPr/>
        </p:nvSpPr>
        <p:spPr bwMode="auto">
          <a:xfrm>
            <a:off x="1777348" y="3388572"/>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Oval 146">
            <a:extLst>
              <a:ext uri="{FF2B5EF4-FFF2-40B4-BE49-F238E27FC236}">
                <a16:creationId xmlns:a16="http://schemas.microsoft.com/office/drawing/2014/main" id="{F424BA5C-6766-4BFE-BE58-76E287FC0A1F}"/>
              </a:ext>
            </a:extLst>
          </p:cNvPr>
          <p:cNvSpPr/>
          <p:nvPr/>
        </p:nvSpPr>
        <p:spPr bwMode="auto">
          <a:xfrm>
            <a:off x="1777348" y="3357700"/>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9DCDC173-949A-442D-91DC-5459084E2972}"/>
              </a:ext>
            </a:extLst>
          </p:cNvPr>
          <p:cNvSpPr/>
          <p:nvPr/>
        </p:nvSpPr>
        <p:spPr bwMode="auto">
          <a:xfrm>
            <a:off x="1777348" y="3337119"/>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23770610-387C-457A-BF1A-0E4331005E79}"/>
              </a:ext>
            </a:extLst>
          </p:cNvPr>
          <p:cNvSpPr/>
          <p:nvPr/>
        </p:nvSpPr>
        <p:spPr bwMode="auto">
          <a:xfrm>
            <a:off x="1777348" y="3310657"/>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Oval 149">
            <a:extLst>
              <a:ext uri="{FF2B5EF4-FFF2-40B4-BE49-F238E27FC236}">
                <a16:creationId xmlns:a16="http://schemas.microsoft.com/office/drawing/2014/main" id="{195C6BE6-6310-4D0D-8117-6B6E18346FEE}"/>
              </a:ext>
            </a:extLst>
          </p:cNvPr>
          <p:cNvSpPr/>
          <p:nvPr/>
        </p:nvSpPr>
        <p:spPr bwMode="auto">
          <a:xfrm>
            <a:off x="1777348" y="328860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Oval 150">
            <a:extLst>
              <a:ext uri="{FF2B5EF4-FFF2-40B4-BE49-F238E27FC236}">
                <a16:creationId xmlns:a16="http://schemas.microsoft.com/office/drawing/2014/main" id="{00EEFC8D-915A-4BA7-944C-3139171562E4}"/>
              </a:ext>
            </a:extLst>
          </p:cNvPr>
          <p:cNvSpPr/>
          <p:nvPr/>
        </p:nvSpPr>
        <p:spPr bwMode="auto">
          <a:xfrm>
            <a:off x="1777348" y="3273905"/>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Oval 151">
            <a:extLst>
              <a:ext uri="{FF2B5EF4-FFF2-40B4-BE49-F238E27FC236}">
                <a16:creationId xmlns:a16="http://schemas.microsoft.com/office/drawing/2014/main" id="{B5A3EB74-3281-4557-8E2B-D2CCAAE5B18E}"/>
              </a:ext>
            </a:extLst>
          </p:cNvPr>
          <p:cNvSpPr/>
          <p:nvPr/>
        </p:nvSpPr>
        <p:spPr bwMode="auto">
          <a:xfrm>
            <a:off x="1777348" y="3241563"/>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Oval 152">
            <a:extLst>
              <a:ext uri="{FF2B5EF4-FFF2-40B4-BE49-F238E27FC236}">
                <a16:creationId xmlns:a16="http://schemas.microsoft.com/office/drawing/2014/main" id="{CC8EDB0E-D2E5-4707-B5A9-1B6CCA67E0EB}"/>
              </a:ext>
            </a:extLst>
          </p:cNvPr>
          <p:cNvSpPr/>
          <p:nvPr/>
        </p:nvSpPr>
        <p:spPr bwMode="auto">
          <a:xfrm>
            <a:off x="1777348" y="3184229"/>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Oval 153">
            <a:extLst>
              <a:ext uri="{FF2B5EF4-FFF2-40B4-BE49-F238E27FC236}">
                <a16:creationId xmlns:a16="http://schemas.microsoft.com/office/drawing/2014/main" id="{D62C04F8-5BDA-4212-965C-77DBB20DD5CE}"/>
              </a:ext>
            </a:extLst>
          </p:cNvPr>
          <p:cNvSpPr/>
          <p:nvPr/>
        </p:nvSpPr>
        <p:spPr bwMode="auto">
          <a:xfrm>
            <a:off x="1814100" y="3789908"/>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Oval 154">
            <a:extLst>
              <a:ext uri="{FF2B5EF4-FFF2-40B4-BE49-F238E27FC236}">
                <a16:creationId xmlns:a16="http://schemas.microsoft.com/office/drawing/2014/main" id="{32615DCC-4D50-41EB-BCA3-982FFAE72577}"/>
              </a:ext>
            </a:extLst>
          </p:cNvPr>
          <p:cNvSpPr/>
          <p:nvPr/>
        </p:nvSpPr>
        <p:spPr bwMode="auto">
          <a:xfrm>
            <a:off x="1814100" y="3769327"/>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Oval 155">
            <a:extLst>
              <a:ext uri="{FF2B5EF4-FFF2-40B4-BE49-F238E27FC236}">
                <a16:creationId xmlns:a16="http://schemas.microsoft.com/office/drawing/2014/main" id="{D4096899-EF5B-421E-92CE-F4E2DA75C92E}"/>
              </a:ext>
            </a:extLst>
          </p:cNvPr>
          <p:cNvSpPr/>
          <p:nvPr/>
        </p:nvSpPr>
        <p:spPr bwMode="auto">
          <a:xfrm>
            <a:off x="1814100" y="3735515"/>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Oval 156">
            <a:extLst>
              <a:ext uri="{FF2B5EF4-FFF2-40B4-BE49-F238E27FC236}">
                <a16:creationId xmlns:a16="http://schemas.microsoft.com/office/drawing/2014/main" id="{9A3C36FC-D6D4-48D7-9DCE-F48D20FF636C}"/>
              </a:ext>
            </a:extLst>
          </p:cNvPr>
          <p:cNvSpPr/>
          <p:nvPr/>
        </p:nvSpPr>
        <p:spPr bwMode="auto">
          <a:xfrm>
            <a:off x="1814100" y="3697292"/>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Oval 157">
            <a:extLst>
              <a:ext uri="{FF2B5EF4-FFF2-40B4-BE49-F238E27FC236}">
                <a16:creationId xmlns:a16="http://schemas.microsoft.com/office/drawing/2014/main" id="{E61F7195-7ECA-4CC0-852C-7566AD2B2C2E}"/>
              </a:ext>
            </a:extLst>
          </p:cNvPr>
          <p:cNvSpPr/>
          <p:nvPr/>
        </p:nvSpPr>
        <p:spPr bwMode="auto">
          <a:xfrm>
            <a:off x="1814100" y="3653189"/>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Oval 158">
            <a:extLst>
              <a:ext uri="{FF2B5EF4-FFF2-40B4-BE49-F238E27FC236}">
                <a16:creationId xmlns:a16="http://schemas.microsoft.com/office/drawing/2014/main" id="{7D1D6110-BDF9-44BA-8DA1-915790505BCB}"/>
              </a:ext>
            </a:extLst>
          </p:cNvPr>
          <p:cNvSpPr/>
          <p:nvPr/>
        </p:nvSpPr>
        <p:spPr bwMode="auto">
          <a:xfrm>
            <a:off x="1814100" y="3635547"/>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Oval 159">
            <a:extLst>
              <a:ext uri="{FF2B5EF4-FFF2-40B4-BE49-F238E27FC236}">
                <a16:creationId xmlns:a16="http://schemas.microsoft.com/office/drawing/2014/main" id="{D5CFFF8F-F073-4814-8F43-1EAF1CF90E55}"/>
              </a:ext>
            </a:extLst>
          </p:cNvPr>
          <p:cNvSpPr/>
          <p:nvPr/>
        </p:nvSpPr>
        <p:spPr bwMode="auto">
          <a:xfrm>
            <a:off x="1814100" y="3607616"/>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Oval 160">
            <a:extLst>
              <a:ext uri="{FF2B5EF4-FFF2-40B4-BE49-F238E27FC236}">
                <a16:creationId xmlns:a16="http://schemas.microsoft.com/office/drawing/2014/main" id="{A33D6F4B-0934-4EF0-9A0E-B9C7D98B6B0D}"/>
              </a:ext>
            </a:extLst>
          </p:cNvPr>
          <p:cNvSpPr/>
          <p:nvPr/>
        </p:nvSpPr>
        <p:spPr bwMode="auto">
          <a:xfrm>
            <a:off x="1814100" y="3584094"/>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Oval 161">
            <a:extLst>
              <a:ext uri="{FF2B5EF4-FFF2-40B4-BE49-F238E27FC236}">
                <a16:creationId xmlns:a16="http://schemas.microsoft.com/office/drawing/2014/main" id="{F818EFF9-A195-447E-893B-15EDB39C8319}"/>
              </a:ext>
            </a:extLst>
          </p:cNvPr>
          <p:cNvSpPr/>
          <p:nvPr/>
        </p:nvSpPr>
        <p:spPr bwMode="auto">
          <a:xfrm>
            <a:off x="1814100" y="3554692"/>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Oval 162">
            <a:extLst>
              <a:ext uri="{FF2B5EF4-FFF2-40B4-BE49-F238E27FC236}">
                <a16:creationId xmlns:a16="http://schemas.microsoft.com/office/drawing/2014/main" id="{F7C9CA88-9E65-4D03-BA84-44BF965C0531}"/>
              </a:ext>
            </a:extLst>
          </p:cNvPr>
          <p:cNvSpPr/>
          <p:nvPr/>
        </p:nvSpPr>
        <p:spPr bwMode="auto">
          <a:xfrm>
            <a:off x="1814100" y="3528230"/>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Oval 163">
            <a:extLst>
              <a:ext uri="{FF2B5EF4-FFF2-40B4-BE49-F238E27FC236}">
                <a16:creationId xmlns:a16="http://schemas.microsoft.com/office/drawing/2014/main" id="{0B8133DD-E3C1-478F-B67F-5D391A230EAC}"/>
              </a:ext>
            </a:extLst>
          </p:cNvPr>
          <p:cNvSpPr/>
          <p:nvPr/>
        </p:nvSpPr>
        <p:spPr bwMode="auto">
          <a:xfrm>
            <a:off x="1814100" y="3497358"/>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Oval 164">
            <a:extLst>
              <a:ext uri="{FF2B5EF4-FFF2-40B4-BE49-F238E27FC236}">
                <a16:creationId xmlns:a16="http://schemas.microsoft.com/office/drawing/2014/main" id="{9BFA337E-2919-41A8-BB4B-5620106528BD}"/>
              </a:ext>
            </a:extLst>
          </p:cNvPr>
          <p:cNvSpPr/>
          <p:nvPr/>
        </p:nvSpPr>
        <p:spPr bwMode="auto">
          <a:xfrm>
            <a:off x="1814100" y="3470896"/>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Oval 165">
            <a:extLst>
              <a:ext uri="{FF2B5EF4-FFF2-40B4-BE49-F238E27FC236}">
                <a16:creationId xmlns:a16="http://schemas.microsoft.com/office/drawing/2014/main" id="{4E61B0D4-5F50-4BF2-92A1-7AE3144E04E8}"/>
              </a:ext>
            </a:extLst>
          </p:cNvPr>
          <p:cNvSpPr/>
          <p:nvPr/>
        </p:nvSpPr>
        <p:spPr bwMode="auto">
          <a:xfrm>
            <a:off x="1814100" y="3448845"/>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Oval 166">
            <a:extLst>
              <a:ext uri="{FF2B5EF4-FFF2-40B4-BE49-F238E27FC236}">
                <a16:creationId xmlns:a16="http://schemas.microsoft.com/office/drawing/2014/main" id="{8E290B50-D921-4EF0-8E4A-230F03485540}"/>
              </a:ext>
            </a:extLst>
          </p:cNvPr>
          <p:cNvSpPr/>
          <p:nvPr/>
        </p:nvSpPr>
        <p:spPr bwMode="auto">
          <a:xfrm>
            <a:off x="1814100" y="3416503"/>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Oval 167">
            <a:extLst>
              <a:ext uri="{FF2B5EF4-FFF2-40B4-BE49-F238E27FC236}">
                <a16:creationId xmlns:a16="http://schemas.microsoft.com/office/drawing/2014/main" id="{D0207155-6DE3-4B92-8C38-0D08E6F6A61E}"/>
              </a:ext>
            </a:extLst>
          </p:cNvPr>
          <p:cNvSpPr/>
          <p:nvPr/>
        </p:nvSpPr>
        <p:spPr bwMode="auto">
          <a:xfrm>
            <a:off x="1814100" y="3379750"/>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Oval 168">
            <a:extLst>
              <a:ext uri="{FF2B5EF4-FFF2-40B4-BE49-F238E27FC236}">
                <a16:creationId xmlns:a16="http://schemas.microsoft.com/office/drawing/2014/main" id="{5711A925-2F4D-47BF-9155-19FC7CA6DF7D}"/>
              </a:ext>
            </a:extLst>
          </p:cNvPr>
          <p:cNvSpPr/>
          <p:nvPr/>
        </p:nvSpPr>
        <p:spPr bwMode="auto">
          <a:xfrm>
            <a:off x="1814100" y="3350348"/>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Oval 169">
            <a:extLst>
              <a:ext uri="{FF2B5EF4-FFF2-40B4-BE49-F238E27FC236}">
                <a16:creationId xmlns:a16="http://schemas.microsoft.com/office/drawing/2014/main" id="{AB2A1B74-34DC-4D79-A3F5-75AC206A918E}"/>
              </a:ext>
            </a:extLst>
          </p:cNvPr>
          <p:cNvSpPr/>
          <p:nvPr/>
        </p:nvSpPr>
        <p:spPr bwMode="auto">
          <a:xfrm>
            <a:off x="1814100" y="3307715"/>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Oval 170">
            <a:extLst>
              <a:ext uri="{FF2B5EF4-FFF2-40B4-BE49-F238E27FC236}">
                <a16:creationId xmlns:a16="http://schemas.microsoft.com/office/drawing/2014/main" id="{7AD1762F-CE62-45F6-9F17-CF23149DA0F4}"/>
              </a:ext>
            </a:extLst>
          </p:cNvPr>
          <p:cNvSpPr/>
          <p:nvPr/>
        </p:nvSpPr>
        <p:spPr bwMode="auto">
          <a:xfrm>
            <a:off x="1814100" y="3232740"/>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Oval 171">
            <a:extLst>
              <a:ext uri="{FF2B5EF4-FFF2-40B4-BE49-F238E27FC236}">
                <a16:creationId xmlns:a16="http://schemas.microsoft.com/office/drawing/2014/main" id="{6316F695-910B-477B-A51F-F26528B52142}"/>
              </a:ext>
            </a:extLst>
          </p:cNvPr>
          <p:cNvSpPr/>
          <p:nvPr/>
        </p:nvSpPr>
        <p:spPr bwMode="auto">
          <a:xfrm>
            <a:off x="1855263" y="3788438"/>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Oval 172">
            <a:extLst>
              <a:ext uri="{FF2B5EF4-FFF2-40B4-BE49-F238E27FC236}">
                <a16:creationId xmlns:a16="http://schemas.microsoft.com/office/drawing/2014/main" id="{5CAD9769-FF0C-47E3-8161-53B0DFBBCF63}"/>
              </a:ext>
            </a:extLst>
          </p:cNvPr>
          <p:cNvSpPr/>
          <p:nvPr/>
        </p:nvSpPr>
        <p:spPr bwMode="auto">
          <a:xfrm>
            <a:off x="1855263" y="3750216"/>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Oval 173">
            <a:extLst>
              <a:ext uri="{FF2B5EF4-FFF2-40B4-BE49-F238E27FC236}">
                <a16:creationId xmlns:a16="http://schemas.microsoft.com/office/drawing/2014/main" id="{017B5B60-BC60-4948-8EFD-3D708FE22DC8}"/>
              </a:ext>
            </a:extLst>
          </p:cNvPr>
          <p:cNvSpPr/>
          <p:nvPr/>
        </p:nvSpPr>
        <p:spPr bwMode="auto">
          <a:xfrm>
            <a:off x="1855263" y="3673771"/>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Oval 174">
            <a:extLst>
              <a:ext uri="{FF2B5EF4-FFF2-40B4-BE49-F238E27FC236}">
                <a16:creationId xmlns:a16="http://schemas.microsoft.com/office/drawing/2014/main" id="{AA9E891C-E2A8-4186-AF56-D39A858CC9C8}"/>
              </a:ext>
            </a:extLst>
          </p:cNvPr>
          <p:cNvSpPr/>
          <p:nvPr/>
        </p:nvSpPr>
        <p:spPr bwMode="auto">
          <a:xfrm>
            <a:off x="1855263" y="3635548"/>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Oval 175">
            <a:extLst>
              <a:ext uri="{FF2B5EF4-FFF2-40B4-BE49-F238E27FC236}">
                <a16:creationId xmlns:a16="http://schemas.microsoft.com/office/drawing/2014/main" id="{7B256496-2AAC-4652-9FE6-44423540B965}"/>
              </a:ext>
            </a:extLst>
          </p:cNvPr>
          <p:cNvSpPr/>
          <p:nvPr/>
        </p:nvSpPr>
        <p:spPr bwMode="auto">
          <a:xfrm>
            <a:off x="1855263" y="3600266"/>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Oval 176">
            <a:extLst>
              <a:ext uri="{FF2B5EF4-FFF2-40B4-BE49-F238E27FC236}">
                <a16:creationId xmlns:a16="http://schemas.microsoft.com/office/drawing/2014/main" id="{987EDEED-EDA6-4BE3-BDA4-143E6CC9729E}"/>
              </a:ext>
            </a:extLst>
          </p:cNvPr>
          <p:cNvSpPr/>
          <p:nvPr/>
        </p:nvSpPr>
        <p:spPr bwMode="auto">
          <a:xfrm>
            <a:off x="1855263" y="3582625"/>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Oval 177">
            <a:extLst>
              <a:ext uri="{FF2B5EF4-FFF2-40B4-BE49-F238E27FC236}">
                <a16:creationId xmlns:a16="http://schemas.microsoft.com/office/drawing/2014/main" id="{3DACD7FC-1A29-4CAD-A3AE-9EBD6D34A6FC}"/>
              </a:ext>
            </a:extLst>
          </p:cNvPr>
          <p:cNvSpPr/>
          <p:nvPr/>
        </p:nvSpPr>
        <p:spPr bwMode="auto">
          <a:xfrm>
            <a:off x="1855263" y="3531171"/>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Oval 178">
            <a:extLst>
              <a:ext uri="{FF2B5EF4-FFF2-40B4-BE49-F238E27FC236}">
                <a16:creationId xmlns:a16="http://schemas.microsoft.com/office/drawing/2014/main" id="{01050040-7A5F-4339-80B5-678B2493F785}"/>
              </a:ext>
            </a:extLst>
          </p:cNvPr>
          <p:cNvSpPr/>
          <p:nvPr/>
        </p:nvSpPr>
        <p:spPr bwMode="auto">
          <a:xfrm>
            <a:off x="1855263" y="3504710"/>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Oval 179">
            <a:extLst>
              <a:ext uri="{FF2B5EF4-FFF2-40B4-BE49-F238E27FC236}">
                <a16:creationId xmlns:a16="http://schemas.microsoft.com/office/drawing/2014/main" id="{E3B4D954-89B0-49AC-AA90-074F9188EAAA}"/>
              </a:ext>
            </a:extLst>
          </p:cNvPr>
          <p:cNvSpPr/>
          <p:nvPr/>
        </p:nvSpPr>
        <p:spPr bwMode="auto">
          <a:xfrm>
            <a:off x="1855263" y="3473837"/>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Oval 180">
            <a:extLst>
              <a:ext uri="{FF2B5EF4-FFF2-40B4-BE49-F238E27FC236}">
                <a16:creationId xmlns:a16="http://schemas.microsoft.com/office/drawing/2014/main" id="{1585B087-4AFD-4D9C-9FFD-F150DC5CB862}"/>
              </a:ext>
            </a:extLst>
          </p:cNvPr>
          <p:cNvSpPr/>
          <p:nvPr/>
        </p:nvSpPr>
        <p:spPr bwMode="auto">
          <a:xfrm>
            <a:off x="1855263" y="3447376"/>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Oval 181">
            <a:extLst>
              <a:ext uri="{FF2B5EF4-FFF2-40B4-BE49-F238E27FC236}">
                <a16:creationId xmlns:a16="http://schemas.microsoft.com/office/drawing/2014/main" id="{4C9BB220-E05D-48EB-8C68-EF4A9557DA3E}"/>
              </a:ext>
            </a:extLst>
          </p:cNvPr>
          <p:cNvSpPr/>
          <p:nvPr/>
        </p:nvSpPr>
        <p:spPr bwMode="auto">
          <a:xfrm>
            <a:off x="1855263" y="3412093"/>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Oval 182">
            <a:extLst>
              <a:ext uri="{FF2B5EF4-FFF2-40B4-BE49-F238E27FC236}">
                <a16:creationId xmlns:a16="http://schemas.microsoft.com/office/drawing/2014/main" id="{39B2A054-C8C8-40FE-9811-8770E9EC0B71}"/>
              </a:ext>
            </a:extLst>
          </p:cNvPr>
          <p:cNvSpPr/>
          <p:nvPr/>
        </p:nvSpPr>
        <p:spPr bwMode="auto">
          <a:xfrm>
            <a:off x="1855263" y="3342999"/>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Oval 183">
            <a:extLst>
              <a:ext uri="{FF2B5EF4-FFF2-40B4-BE49-F238E27FC236}">
                <a16:creationId xmlns:a16="http://schemas.microsoft.com/office/drawing/2014/main" id="{7CA0EDE5-C845-49F6-8E51-99A9B13A9011}"/>
              </a:ext>
            </a:extLst>
          </p:cNvPr>
          <p:cNvSpPr/>
          <p:nvPr/>
        </p:nvSpPr>
        <p:spPr bwMode="auto">
          <a:xfrm>
            <a:off x="1855263" y="3304776"/>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Oval 184">
            <a:extLst>
              <a:ext uri="{FF2B5EF4-FFF2-40B4-BE49-F238E27FC236}">
                <a16:creationId xmlns:a16="http://schemas.microsoft.com/office/drawing/2014/main" id="{B983DC86-2993-46F0-84D0-41002B91E9B0}"/>
              </a:ext>
            </a:extLst>
          </p:cNvPr>
          <p:cNvSpPr/>
          <p:nvPr/>
        </p:nvSpPr>
        <p:spPr bwMode="auto">
          <a:xfrm>
            <a:off x="1855263" y="3265084"/>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Oval 185">
            <a:extLst>
              <a:ext uri="{FF2B5EF4-FFF2-40B4-BE49-F238E27FC236}">
                <a16:creationId xmlns:a16="http://schemas.microsoft.com/office/drawing/2014/main" id="{CE3D6C44-E1D0-4F8E-B0CB-D8B1C5D81391}"/>
              </a:ext>
            </a:extLst>
          </p:cNvPr>
          <p:cNvSpPr/>
          <p:nvPr/>
        </p:nvSpPr>
        <p:spPr bwMode="auto">
          <a:xfrm>
            <a:off x="1855263" y="3016638"/>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Oval 186">
            <a:extLst>
              <a:ext uri="{FF2B5EF4-FFF2-40B4-BE49-F238E27FC236}">
                <a16:creationId xmlns:a16="http://schemas.microsoft.com/office/drawing/2014/main" id="{7ED3C0E5-EB47-4DCD-B79A-CF676DDDB05F}"/>
              </a:ext>
            </a:extLst>
          </p:cNvPr>
          <p:cNvSpPr/>
          <p:nvPr/>
        </p:nvSpPr>
        <p:spPr bwMode="auto">
          <a:xfrm>
            <a:off x="2216907" y="3994253"/>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Oval 187">
            <a:extLst>
              <a:ext uri="{FF2B5EF4-FFF2-40B4-BE49-F238E27FC236}">
                <a16:creationId xmlns:a16="http://schemas.microsoft.com/office/drawing/2014/main" id="{88D487FD-10AB-4E40-96C8-1CE02F9427A9}"/>
              </a:ext>
            </a:extLst>
          </p:cNvPr>
          <p:cNvSpPr/>
          <p:nvPr/>
        </p:nvSpPr>
        <p:spPr bwMode="auto">
          <a:xfrm>
            <a:off x="2216907" y="3654661"/>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Oval 188">
            <a:extLst>
              <a:ext uri="{FF2B5EF4-FFF2-40B4-BE49-F238E27FC236}">
                <a16:creationId xmlns:a16="http://schemas.microsoft.com/office/drawing/2014/main" id="{EF0354D2-2F2D-4735-97D3-07008DD702E7}"/>
              </a:ext>
            </a:extLst>
          </p:cNvPr>
          <p:cNvSpPr/>
          <p:nvPr/>
        </p:nvSpPr>
        <p:spPr bwMode="auto">
          <a:xfrm>
            <a:off x="2216907" y="3612028"/>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Oval 189">
            <a:extLst>
              <a:ext uri="{FF2B5EF4-FFF2-40B4-BE49-F238E27FC236}">
                <a16:creationId xmlns:a16="http://schemas.microsoft.com/office/drawing/2014/main" id="{2AE51A30-6FE8-4011-849D-77274A0BC451}"/>
              </a:ext>
            </a:extLst>
          </p:cNvPr>
          <p:cNvSpPr/>
          <p:nvPr/>
        </p:nvSpPr>
        <p:spPr bwMode="auto">
          <a:xfrm>
            <a:off x="2216907" y="3579686"/>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Oval 190">
            <a:extLst>
              <a:ext uri="{FF2B5EF4-FFF2-40B4-BE49-F238E27FC236}">
                <a16:creationId xmlns:a16="http://schemas.microsoft.com/office/drawing/2014/main" id="{0ED99F11-1A25-4ED7-82A6-475CD6C709FF}"/>
              </a:ext>
            </a:extLst>
          </p:cNvPr>
          <p:cNvSpPr/>
          <p:nvPr/>
        </p:nvSpPr>
        <p:spPr bwMode="auto">
          <a:xfrm>
            <a:off x="2216907" y="3535583"/>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Oval 191">
            <a:extLst>
              <a:ext uri="{FF2B5EF4-FFF2-40B4-BE49-F238E27FC236}">
                <a16:creationId xmlns:a16="http://schemas.microsoft.com/office/drawing/2014/main" id="{F4EC60FF-595D-477C-BC44-639F621E28ED}"/>
              </a:ext>
            </a:extLst>
          </p:cNvPr>
          <p:cNvSpPr/>
          <p:nvPr/>
        </p:nvSpPr>
        <p:spPr bwMode="auto">
          <a:xfrm>
            <a:off x="2216907" y="3504711"/>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Oval 192">
            <a:extLst>
              <a:ext uri="{FF2B5EF4-FFF2-40B4-BE49-F238E27FC236}">
                <a16:creationId xmlns:a16="http://schemas.microsoft.com/office/drawing/2014/main" id="{363FC0CF-4103-48C9-B393-BB937FD28102}"/>
              </a:ext>
            </a:extLst>
          </p:cNvPr>
          <p:cNvSpPr/>
          <p:nvPr/>
        </p:nvSpPr>
        <p:spPr bwMode="auto">
          <a:xfrm>
            <a:off x="2216907" y="3469429"/>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Oval 193">
            <a:extLst>
              <a:ext uri="{FF2B5EF4-FFF2-40B4-BE49-F238E27FC236}">
                <a16:creationId xmlns:a16="http://schemas.microsoft.com/office/drawing/2014/main" id="{93F1CC69-D78F-476F-B4E3-53B225F2BA2C}"/>
              </a:ext>
            </a:extLst>
          </p:cNvPr>
          <p:cNvSpPr/>
          <p:nvPr/>
        </p:nvSpPr>
        <p:spPr bwMode="auto">
          <a:xfrm>
            <a:off x="2216907" y="3445907"/>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Oval 194">
            <a:extLst>
              <a:ext uri="{FF2B5EF4-FFF2-40B4-BE49-F238E27FC236}">
                <a16:creationId xmlns:a16="http://schemas.microsoft.com/office/drawing/2014/main" id="{F3F518D0-2E62-4A3F-987B-0900CCA974CE}"/>
              </a:ext>
            </a:extLst>
          </p:cNvPr>
          <p:cNvSpPr/>
          <p:nvPr/>
        </p:nvSpPr>
        <p:spPr bwMode="auto">
          <a:xfrm>
            <a:off x="2216907" y="3420915"/>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Oval 195">
            <a:extLst>
              <a:ext uri="{FF2B5EF4-FFF2-40B4-BE49-F238E27FC236}">
                <a16:creationId xmlns:a16="http://schemas.microsoft.com/office/drawing/2014/main" id="{A00CBA5D-2EC7-4483-B7FF-0DAFE07AE4C5}"/>
              </a:ext>
            </a:extLst>
          </p:cNvPr>
          <p:cNvSpPr/>
          <p:nvPr/>
        </p:nvSpPr>
        <p:spPr bwMode="auto">
          <a:xfrm>
            <a:off x="2216907" y="3392984"/>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Oval 196">
            <a:extLst>
              <a:ext uri="{FF2B5EF4-FFF2-40B4-BE49-F238E27FC236}">
                <a16:creationId xmlns:a16="http://schemas.microsoft.com/office/drawing/2014/main" id="{BEFF0D23-EDC8-40A3-B1FC-20647442882D}"/>
              </a:ext>
            </a:extLst>
          </p:cNvPr>
          <p:cNvSpPr/>
          <p:nvPr/>
        </p:nvSpPr>
        <p:spPr bwMode="auto">
          <a:xfrm>
            <a:off x="2216907" y="3356231"/>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Oval 197">
            <a:extLst>
              <a:ext uri="{FF2B5EF4-FFF2-40B4-BE49-F238E27FC236}">
                <a16:creationId xmlns:a16="http://schemas.microsoft.com/office/drawing/2014/main" id="{E49E32CE-18E6-4DA4-B8D3-7487D2A50578}"/>
              </a:ext>
            </a:extLst>
          </p:cNvPr>
          <p:cNvSpPr/>
          <p:nvPr/>
        </p:nvSpPr>
        <p:spPr bwMode="auto">
          <a:xfrm>
            <a:off x="2216907" y="3313598"/>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Oval 198">
            <a:extLst>
              <a:ext uri="{FF2B5EF4-FFF2-40B4-BE49-F238E27FC236}">
                <a16:creationId xmlns:a16="http://schemas.microsoft.com/office/drawing/2014/main" id="{FBCAADD2-97A7-4D4C-B1BC-9879CD948BB1}"/>
              </a:ext>
            </a:extLst>
          </p:cNvPr>
          <p:cNvSpPr/>
          <p:nvPr/>
        </p:nvSpPr>
        <p:spPr bwMode="auto">
          <a:xfrm>
            <a:off x="2216907" y="3293017"/>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Oval 199">
            <a:extLst>
              <a:ext uri="{FF2B5EF4-FFF2-40B4-BE49-F238E27FC236}">
                <a16:creationId xmlns:a16="http://schemas.microsoft.com/office/drawing/2014/main" id="{ABD8C287-57C7-4915-A358-7882431CCC2B}"/>
              </a:ext>
            </a:extLst>
          </p:cNvPr>
          <p:cNvSpPr/>
          <p:nvPr/>
        </p:nvSpPr>
        <p:spPr bwMode="auto">
          <a:xfrm>
            <a:off x="2216907" y="3248914"/>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Oval 200">
            <a:extLst>
              <a:ext uri="{FF2B5EF4-FFF2-40B4-BE49-F238E27FC236}">
                <a16:creationId xmlns:a16="http://schemas.microsoft.com/office/drawing/2014/main" id="{32649699-80C6-4C4A-9556-F9956D3B30FE}"/>
              </a:ext>
            </a:extLst>
          </p:cNvPr>
          <p:cNvSpPr/>
          <p:nvPr/>
        </p:nvSpPr>
        <p:spPr bwMode="auto">
          <a:xfrm>
            <a:off x="2216907" y="3200401"/>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Oval 201">
            <a:extLst>
              <a:ext uri="{FF2B5EF4-FFF2-40B4-BE49-F238E27FC236}">
                <a16:creationId xmlns:a16="http://schemas.microsoft.com/office/drawing/2014/main" id="{63F65907-FCDF-42CC-A7D0-A1258FC62B63}"/>
              </a:ext>
            </a:extLst>
          </p:cNvPr>
          <p:cNvSpPr/>
          <p:nvPr/>
        </p:nvSpPr>
        <p:spPr bwMode="auto">
          <a:xfrm>
            <a:off x="2216907" y="3148948"/>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Oval 202">
            <a:extLst>
              <a:ext uri="{FF2B5EF4-FFF2-40B4-BE49-F238E27FC236}">
                <a16:creationId xmlns:a16="http://schemas.microsoft.com/office/drawing/2014/main" id="{67F527B9-84BD-4B6A-A258-2C0094F4376B}"/>
              </a:ext>
            </a:extLst>
          </p:cNvPr>
          <p:cNvSpPr/>
          <p:nvPr/>
        </p:nvSpPr>
        <p:spPr bwMode="auto">
          <a:xfrm>
            <a:off x="2216907" y="3107785"/>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Oval 203">
            <a:extLst>
              <a:ext uri="{FF2B5EF4-FFF2-40B4-BE49-F238E27FC236}">
                <a16:creationId xmlns:a16="http://schemas.microsoft.com/office/drawing/2014/main" id="{D130173C-4C9A-451A-980F-8647AE7BF6CC}"/>
              </a:ext>
            </a:extLst>
          </p:cNvPr>
          <p:cNvSpPr/>
          <p:nvPr/>
        </p:nvSpPr>
        <p:spPr bwMode="auto">
          <a:xfrm>
            <a:off x="2216907" y="3050452"/>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Oval 204">
            <a:extLst>
              <a:ext uri="{FF2B5EF4-FFF2-40B4-BE49-F238E27FC236}">
                <a16:creationId xmlns:a16="http://schemas.microsoft.com/office/drawing/2014/main" id="{DAA17DC9-8578-4C36-ABC6-AAF48CAD633F}"/>
              </a:ext>
            </a:extLst>
          </p:cNvPr>
          <p:cNvSpPr/>
          <p:nvPr/>
        </p:nvSpPr>
        <p:spPr bwMode="auto">
          <a:xfrm>
            <a:off x="2216907" y="2998999"/>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Oval 205">
            <a:extLst>
              <a:ext uri="{FF2B5EF4-FFF2-40B4-BE49-F238E27FC236}">
                <a16:creationId xmlns:a16="http://schemas.microsoft.com/office/drawing/2014/main" id="{04CBEF7F-DF56-4C04-9BAB-04D2D8608E08}"/>
              </a:ext>
            </a:extLst>
          </p:cNvPr>
          <p:cNvSpPr/>
          <p:nvPr/>
        </p:nvSpPr>
        <p:spPr bwMode="auto">
          <a:xfrm>
            <a:off x="2216907" y="2860810"/>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Oval 206">
            <a:extLst>
              <a:ext uri="{FF2B5EF4-FFF2-40B4-BE49-F238E27FC236}">
                <a16:creationId xmlns:a16="http://schemas.microsoft.com/office/drawing/2014/main" id="{8D77F8C9-2B2B-4C14-80CC-5CF916C97064}"/>
              </a:ext>
            </a:extLst>
          </p:cNvPr>
          <p:cNvSpPr/>
          <p:nvPr/>
        </p:nvSpPr>
        <p:spPr bwMode="auto">
          <a:xfrm>
            <a:off x="2258069" y="3831072"/>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Oval 207">
            <a:extLst>
              <a:ext uri="{FF2B5EF4-FFF2-40B4-BE49-F238E27FC236}">
                <a16:creationId xmlns:a16="http://schemas.microsoft.com/office/drawing/2014/main" id="{D4304E72-4D92-45AE-8D8D-6ADDCD028DAE}"/>
              </a:ext>
            </a:extLst>
          </p:cNvPr>
          <p:cNvSpPr/>
          <p:nvPr/>
        </p:nvSpPr>
        <p:spPr bwMode="auto">
          <a:xfrm>
            <a:off x="2258069" y="3797259"/>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Oval 208">
            <a:extLst>
              <a:ext uri="{FF2B5EF4-FFF2-40B4-BE49-F238E27FC236}">
                <a16:creationId xmlns:a16="http://schemas.microsoft.com/office/drawing/2014/main" id="{8CC8D3BE-E340-4DAE-A1A9-F91CEA8C4E1E}"/>
              </a:ext>
            </a:extLst>
          </p:cNvPr>
          <p:cNvSpPr/>
          <p:nvPr/>
        </p:nvSpPr>
        <p:spPr bwMode="auto">
          <a:xfrm>
            <a:off x="2258069" y="3703173"/>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Oval 209">
            <a:extLst>
              <a:ext uri="{FF2B5EF4-FFF2-40B4-BE49-F238E27FC236}">
                <a16:creationId xmlns:a16="http://schemas.microsoft.com/office/drawing/2014/main" id="{2AE34ABC-0166-4D69-BD80-CA5D0B218265}"/>
              </a:ext>
            </a:extLst>
          </p:cNvPr>
          <p:cNvSpPr/>
          <p:nvPr/>
        </p:nvSpPr>
        <p:spPr bwMode="auto">
          <a:xfrm>
            <a:off x="2258069" y="3670831"/>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Oval 210">
            <a:extLst>
              <a:ext uri="{FF2B5EF4-FFF2-40B4-BE49-F238E27FC236}">
                <a16:creationId xmlns:a16="http://schemas.microsoft.com/office/drawing/2014/main" id="{B23863B3-980B-4F7A-BBF1-F8713573ABE7}"/>
              </a:ext>
            </a:extLst>
          </p:cNvPr>
          <p:cNvSpPr/>
          <p:nvPr/>
        </p:nvSpPr>
        <p:spPr bwMode="auto">
          <a:xfrm>
            <a:off x="2258069" y="3622318"/>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Oval 211">
            <a:extLst>
              <a:ext uri="{FF2B5EF4-FFF2-40B4-BE49-F238E27FC236}">
                <a16:creationId xmlns:a16="http://schemas.microsoft.com/office/drawing/2014/main" id="{27C41E0A-CE35-4E74-A40C-164E82E494FD}"/>
              </a:ext>
            </a:extLst>
          </p:cNvPr>
          <p:cNvSpPr/>
          <p:nvPr/>
        </p:nvSpPr>
        <p:spPr bwMode="auto">
          <a:xfrm>
            <a:off x="2258069" y="3573804"/>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Oval 212">
            <a:extLst>
              <a:ext uri="{FF2B5EF4-FFF2-40B4-BE49-F238E27FC236}">
                <a16:creationId xmlns:a16="http://schemas.microsoft.com/office/drawing/2014/main" id="{E2A37DEE-FAD6-49D1-8FC9-FD923402E34D}"/>
              </a:ext>
            </a:extLst>
          </p:cNvPr>
          <p:cNvSpPr/>
          <p:nvPr/>
        </p:nvSpPr>
        <p:spPr bwMode="auto">
          <a:xfrm>
            <a:off x="2258069" y="3523821"/>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Oval 213">
            <a:extLst>
              <a:ext uri="{FF2B5EF4-FFF2-40B4-BE49-F238E27FC236}">
                <a16:creationId xmlns:a16="http://schemas.microsoft.com/office/drawing/2014/main" id="{AD474BCE-7141-47C1-A663-3476762B86A8}"/>
              </a:ext>
            </a:extLst>
          </p:cNvPr>
          <p:cNvSpPr/>
          <p:nvPr/>
        </p:nvSpPr>
        <p:spPr bwMode="auto">
          <a:xfrm>
            <a:off x="2258069" y="3470897"/>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Oval 214">
            <a:extLst>
              <a:ext uri="{FF2B5EF4-FFF2-40B4-BE49-F238E27FC236}">
                <a16:creationId xmlns:a16="http://schemas.microsoft.com/office/drawing/2014/main" id="{89C51F8D-63FF-4A3F-88CD-9FAF37C7E9B9}"/>
              </a:ext>
            </a:extLst>
          </p:cNvPr>
          <p:cNvSpPr/>
          <p:nvPr/>
        </p:nvSpPr>
        <p:spPr bwMode="auto">
          <a:xfrm>
            <a:off x="2258069" y="3437085"/>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Oval 215">
            <a:extLst>
              <a:ext uri="{FF2B5EF4-FFF2-40B4-BE49-F238E27FC236}">
                <a16:creationId xmlns:a16="http://schemas.microsoft.com/office/drawing/2014/main" id="{442CC98C-C725-403C-B462-3033A2C134CA}"/>
              </a:ext>
            </a:extLst>
          </p:cNvPr>
          <p:cNvSpPr/>
          <p:nvPr/>
        </p:nvSpPr>
        <p:spPr bwMode="auto">
          <a:xfrm>
            <a:off x="2258069" y="3404743"/>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Oval 216">
            <a:extLst>
              <a:ext uri="{FF2B5EF4-FFF2-40B4-BE49-F238E27FC236}">
                <a16:creationId xmlns:a16="http://schemas.microsoft.com/office/drawing/2014/main" id="{3E81A117-106D-4B76-8184-3876EC65BA42}"/>
              </a:ext>
            </a:extLst>
          </p:cNvPr>
          <p:cNvSpPr/>
          <p:nvPr/>
        </p:nvSpPr>
        <p:spPr bwMode="auto">
          <a:xfrm>
            <a:off x="2258069" y="3369461"/>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8" name="Oval 217">
            <a:extLst>
              <a:ext uri="{FF2B5EF4-FFF2-40B4-BE49-F238E27FC236}">
                <a16:creationId xmlns:a16="http://schemas.microsoft.com/office/drawing/2014/main" id="{4390C2FF-6650-4901-B5DC-8239625F30C9}"/>
              </a:ext>
            </a:extLst>
          </p:cNvPr>
          <p:cNvSpPr/>
          <p:nvPr/>
        </p:nvSpPr>
        <p:spPr bwMode="auto">
          <a:xfrm>
            <a:off x="2258069" y="3326828"/>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9" name="Oval 218">
            <a:extLst>
              <a:ext uri="{FF2B5EF4-FFF2-40B4-BE49-F238E27FC236}">
                <a16:creationId xmlns:a16="http://schemas.microsoft.com/office/drawing/2014/main" id="{E2E02BD9-427B-4F37-93DB-034525DB48F3}"/>
              </a:ext>
            </a:extLst>
          </p:cNvPr>
          <p:cNvSpPr/>
          <p:nvPr/>
        </p:nvSpPr>
        <p:spPr bwMode="auto">
          <a:xfrm>
            <a:off x="2258069" y="3281255"/>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Oval 219">
            <a:extLst>
              <a:ext uri="{FF2B5EF4-FFF2-40B4-BE49-F238E27FC236}">
                <a16:creationId xmlns:a16="http://schemas.microsoft.com/office/drawing/2014/main" id="{ABFB678D-5696-4D8D-90C9-6B81E12792DD}"/>
              </a:ext>
            </a:extLst>
          </p:cNvPr>
          <p:cNvSpPr/>
          <p:nvPr/>
        </p:nvSpPr>
        <p:spPr bwMode="auto">
          <a:xfrm>
            <a:off x="2258069" y="3232741"/>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Oval 220">
            <a:extLst>
              <a:ext uri="{FF2B5EF4-FFF2-40B4-BE49-F238E27FC236}">
                <a16:creationId xmlns:a16="http://schemas.microsoft.com/office/drawing/2014/main" id="{3680ECB9-EA03-479A-8ED2-BD796699A05E}"/>
              </a:ext>
            </a:extLst>
          </p:cNvPr>
          <p:cNvSpPr/>
          <p:nvPr/>
        </p:nvSpPr>
        <p:spPr bwMode="auto">
          <a:xfrm>
            <a:off x="2258069" y="31636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Oval 221">
            <a:extLst>
              <a:ext uri="{FF2B5EF4-FFF2-40B4-BE49-F238E27FC236}">
                <a16:creationId xmlns:a16="http://schemas.microsoft.com/office/drawing/2014/main" id="{63D6AF8A-F5CB-4514-BB4F-8900CE5078FA}"/>
              </a:ext>
            </a:extLst>
          </p:cNvPr>
          <p:cNvSpPr/>
          <p:nvPr/>
        </p:nvSpPr>
        <p:spPr bwMode="auto">
          <a:xfrm>
            <a:off x="2258069" y="3122484"/>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Oval 222">
            <a:extLst>
              <a:ext uri="{FF2B5EF4-FFF2-40B4-BE49-F238E27FC236}">
                <a16:creationId xmlns:a16="http://schemas.microsoft.com/office/drawing/2014/main" id="{0233830B-2B04-47D4-8EFD-6182557F5A44}"/>
              </a:ext>
            </a:extLst>
          </p:cNvPr>
          <p:cNvSpPr/>
          <p:nvPr/>
        </p:nvSpPr>
        <p:spPr bwMode="auto">
          <a:xfrm>
            <a:off x="2258069" y="3073971"/>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Oval 223">
            <a:extLst>
              <a:ext uri="{FF2B5EF4-FFF2-40B4-BE49-F238E27FC236}">
                <a16:creationId xmlns:a16="http://schemas.microsoft.com/office/drawing/2014/main" id="{8728896D-FC33-4BE6-9631-2A030B2CCD85}"/>
              </a:ext>
            </a:extLst>
          </p:cNvPr>
          <p:cNvSpPr/>
          <p:nvPr/>
        </p:nvSpPr>
        <p:spPr bwMode="auto">
          <a:xfrm>
            <a:off x="2258069" y="2922551"/>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Oval 224">
            <a:extLst>
              <a:ext uri="{FF2B5EF4-FFF2-40B4-BE49-F238E27FC236}">
                <a16:creationId xmlns:a16="http://schemas.microsoft.com/office/drawing/2014/main" id="{CBB7861E-3E6D-456B-836A-D36340815749}"/>
              </a:ext>
            </a:extLst>
          </p:cNvPr>
          <p:cNvSpPr/>
          <p:nvPr/>
        </p:nvSpPr>
        <p:spPr bwMode="auto">
          <a:xfrm>
            <a:off x="2305112" y="3892816"/>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Oval 225">
            <a:extLst>
              <a:ext uri="{FF2B5EF4-FFF2-40B4-BE49-F238E27FC236}">
                <a16:creationId xmlns:a16="http://schemas.microsoft.com/office/drawing/2014/main" id="{173545E1-4A18-446E-8C8F-612626699B24}"/>
              </a:ext>
            </a:extLst>
          </p:cNvPr>
          <p:cNvSpPr/>
          <p:nvPr/>
        </p:nvSpPr>
        <p:spPr bwMode="auto">
          <a:xfrm>
            <a:off x="2305112" y="3759038"/>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 name="Oval 226">
            <a:extLst>
              <a:ext uri="{FF2B5EF4-FFF2-40B4-BE49-F238E27FC236}">
                <a16:creationId xmlns:a16="http://schemas.microsoft.com/office/drawing/2014/main" id="{9A7D59D5-2F77-466A-88FE-4E3144D59BE2}"/>
              </a:ext>
            </a:extLst>
          </p:cNvPr>
          <p:cNvSpPr/>
          <p:nvPr/>
        </p:nvSpPr>
        <p:spPr bwMode="auto">
          <a:xfrm>
            <a:off x="2305112" y="3726695"/>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 name="Oval 227">
            <a:extLst>
              <a:ext uri="{FF2B5EF4-FFF2-40B4-BE49-F238E27FC236}">
                <a16:creationId xmlns:a16="http://schemas.microsoft.com/office/drawing/2014/main" id="{B991D778-27CA-4592-AEF0-A81E511D14CF}"/>
              </a:ext>
            </a:extLst>
          </p:cNvPr>
          <p:cNvSpPr/>
          <p:nvPr/>
        </p:nvSpPr>
        <p:spPr bwMode="auto">
          <a:xfrm>
            <a:off x="2305112" y="3707584"/>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9" name="Oval 228">
            <a:extLst>
              <a:ext uri="{FF2B5EF4-FFF2-40B4-BE49-F238E27FC236}">
                <a16:creationId xmlns:a16="http://schemas.microsoft.com/office/drawing/2014/main" id="{82616E05-A793-42BC-BEC5-64DCB2B83163}"/>
              </a:ext>
            </a:extLst>
          </p:cNvPr>
          <p:cNvSpPr/>
          <p:nvPr/>
        </p:nvSpPr>
        <p:spPr bwMode="auto">
          <a:xfrm>
            <a:off x="2305112" y="3637020"/>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0" name="Oval 229">
            <a:extLst>
              <a:ext uri="{FF2B5EF4-FFF2-40B4-BE49-F238E27FC236}">
                <a16:creationId xmlns:a16="http://schemas.microsoft.com/office/drawing/2014/main" id="{1DD3CAC1-C12D-4399-8E28-C4942813EEBE}"/>
              </a:ext>
            </a:extLst>
          </p:cNvPr>
          <p:cNvSpPr/>
          <p:nvPr/>
        </p:nvSpPr>
        <p:spPr bwMode="auto">
          <a:xfrm>
            <a:off x="2305112" y="3597327"/>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1" name="Oval 230">
            <a:extLst>
              <a:ext uri="{FF2B5EF4-FFF2-40B4-BE49-F238E27FC236}">
                <a16:creationId xmlns:a16="http://schemas.microsoft.com/office/drawing/2014/main" id="{10D92DFC-B338-4B68-9377-69CC05051623}"/>
              </a:ext>
            </a:extLst>
          </p:cNvPr>
          <p:cNvSpPr/>
          <p:nvPr/>
        </p:nvSpPr>
        <p:spPr bwMode="auto">
          <a:xfrm>
            <a:off x="2305112" y="3557634"/>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2" name="Oval 231">
            <a:extLst>
              <a:ext uri="{FF2B5EF4-FFF2-40B4-BE49-F238E27FC236}">
                <a16:creationId xmlns:a16="http://schemas.microsoft.com/office/drawing/2014/main" id="{8E4E4CCF-C83D-44DD-96AB-D1217077B3BA}"/>
              </a:ext>
            </a:extLst>
          </p:cNvPr>
          <p:cNvSpPr/>
          <p:nvPr/>
        </p:nvSpPr>
        <p:spPr bwMode="auto">
          <a:xfrm>
            <a:off x="2305112" y="3516471"/>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3" name="Oval 232">
            <a:extLst>
              <a:ext uri="{FF2B5EF4-FFF2-40B4-BE49-F238E27FC236}">
                <a16:creationId xmlns:a16="http://schemas.microsoft.com/office/drawing/2014/main" id="{EE20BE65-FF18-43DD-A720-A25282AC0EAA}"/>
              </a:ext>
            </a:extLst>
          </p:cNvPr>
          <p:cNvSpPr/>
          <p:nvPr/>
        </p:nvSpPr>
        <p:spPr bwMode="auto">
          <a:xfrm>
            <a:off x="2305112" y="3441496"/>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4" name="Oval 233">
            <a:extLst>
              <a:ext uri="{FF2B5EF4-FFF2-40B4-BE49-F238E27FC236}">
                <a16:creationId xmlns:a16="http://schemas.microsoft.com/office/drawing/2014/main" id="{BB8C8D48-26A7-4855-B997-560CCF038C62}"/>
              </a:ext>
            </a:extLst>
          </p:cNvPr>
          <p:cNvSpPr/>
          <p:nvPr/>
        </p:nvSpPr>
        <p:spPr bwMode="auto">
          <a:xfrm>
            <a:off x="2305112" y="3413564"/>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5" name="Oval 234">
            <a:extLst>
              <a:ext uri="{FF2B5EF4-FFF2-40B4-BE49-F238E27FC236}">
                <a16:creationId xmlns:a16="http://schemas.microsoft.com/office/drawing/2014/main" id="{51E7EC96-195B-4621-BC4C-FCACABB6293E}"/>
              </a:ext>
            </a:extLst>
          </p:cNvPr>
          <p:cNvSpPr/>
          <p:nvPr/>
        </p:nvSpPr>
        <p:spPr bwMode="auto">
          <a:xfrm>
            <a:off x="2305112" y="3388573"/>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6" name="Oval 235">
            <a:extLst>
              <a:ext uri="{FF2B5EF4-FFF2-40B4-BE49-F238E27FC236}">
                <a16:creationId xmlns:a16="http://schemas.microsoft.com/office/drawing/2014/main" id="{D037113A-8811-4890-AB4C-86B7D5B95868}"/>
              </a:ext>
            </a:extLst>
          </p:cNvPr>
          <p:cNvSpPr/>
          <p:nvPr/>
        </p:nvSpPr>
        <p:spPr bwMode="auto">
          <a:xfrm>
            <a:off x="2305112" y="3365052"/>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7" name="Oval 236">
            <a:extLst>
              <a:ext uri="{FF2B5EF4-FFF2-40B4-BE49-F238E27FC236}">
                <a16:creationId xmlns:a16="http://schemas.microsoft.com/office/drawing/2014/main" id="{A8C4A106-A12D-4FA8-B357-9E7F95AF58E6}"/>
              </a:ext>
            </a:extLst>
          </p:cNvPr>
          <p:cNvSpPr/>
          <p:nvPr/>
        </p:nvSpPr>
        <p:spPr bwMode="auto">
          <a:xfrm>
            <a:off x="2305112" y="3337120"/>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8" name="Oval 237">
            <a:extLst>
              <a:ext uri="{FF2B5EF4-FFF2-40B4-BE49-F238E27FC236}">
                <a16:creationId xmlns:a16="http://schemas.microsoft.com/office/drawing/2014/main" id="{2D03F9F2-357D-4A28-8700-8064A5B23EA3}"/>
              </a:ext>
            </a:extLst>
          </p:cNvPr>
          <p:cNvSpPr/>
          <p:nvPr/>
        </p:nvSpPr>
        <p:spPr bwMode="auto">
          <a:xfrm>
            <a:off x="2305112" y="3312129"/>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9" name="Oval 238">
            <a:extLst>
              <a:ext uri="{FF2B5EF4-FFF2-40B4-BE49-F238E27FC236}">
                <a16:creationId xmlns:a16="http://schemas.microsoft.com/office/drawing/2014/main" id="{EE455568-5859-4AFC-89CE-961A5B2EA4A1}"/>
              </a:ext>
            </a:extLst>
          </p:cNvPr>
          <p:cNvSpPr/>
          <p:nvPr/>
        </p:nvSpPr>
        <p:spPr bwMode="auto">
          <a:xfrm>
            <a:off x="2305112" y="3278317"/>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0" name="Oval 239">
            <a:extLst>
              <a:ext uri="{FF2B5EF4-FFF2-40B4-BE49-F238E27FC236}">
                <a16:creationId xmlns:a16="http://schemas.microsoft.com/office/drawing/2014/main" id="{BD94441F-A511-4889-A014-09916295EDBF}"/>
              </a:ext>
            </a:extLst>
          </p:cNvPr>
          <p:cNvSpPr/>
          <p:nvPr/>
        </p:nvSpPr>
        <p:spPr bwMode="auto">
          <a:xfrm>
            <a:off x="2305112" y="3240094"/>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1" name="Oval 240">
            <a:extLst>
              <a:ext uri="{FF2B5EF4-FFF2-40B4-BE49-F238E27FC236}">
                <a16:creationId xmlns:a16="http://schemas.microsoft.com/office/drawing/2014/main" id="{2E47188C-ED8E-4C9F-B3C4-94040152ED48}"/>
              </a:ext>
            </a:extLst>
          </p:cNvPr>
          <p:cNvSpPr/>
          <p:nvPr/>
        </p:nvSpPr>
        <p:spPr bwMode="auto">
          <a:xfrm>
            <a:off x="2305112" y="3195991"/>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2" name="Oval 241">
            <a:extLst>
              <a:ext uri="{FF2B5EF4-FFF2-40B4-BE49-F238E27FC236}">
                <a16:creationId xmlns:a16="http://schemas.microsoft.com/office/drawing/2014/main" id="{B12400C3-FFF3-471E-AA46-80E7E9535011}"/>
              </a:ext>
            </a:extLst>
          </p:cNvPr>
          <p:cNvSpPr/>
          <p:nvPr/>
        </p:nvSpPr>
        <p:spPr bwMode="auto">
          <a:xfrm>
            <a:off x="2305112" y="3176880"/>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3" name="Oval 242">
            <a:extLst>
              <a:ext uri="{FF2B5EF4-FFF2-40B4-BE49-F238E27FC236}">
                <a16:creationId xmlns:a16="http://schemas.microsoft.com/office/drawing/2014/main" id="{9A451472-973E-4842-A172-E8DF56A834B0}"/>
              </a:ext>
            </a:extLst>
          </p:cNvPr>
          <p:cNvSpPr/>
          <p:nvPr/>
        </p:nvSpPr>
        <p:spPr bwMode="auto">
          <a:xfrm>
            <a:off x="2341865" y="3816372"/>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4" name="Oval 243">
            <a:extLst>
              <a:ext uri="{FF2B5EF4-FFF2-40B4-BE49-F238E27FC236}">
                <a16:creationId xmlns:a16="http://schemas.microsoft.com/office/drawing/2014/main" id="{A8E893CF-8FB8-42D1-BAF3-681670F22FEA}"/>
              </a:ext>
            </a:extLst>
          </p:cNvPr>
          <p:cNvSpPr/>
          <p:nvPr/>
        </p:nvSpPr>
        <p:spPr bwMode="auto">
          <a:xfrm>
            <a:off x="2341865" y="3769329"/>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5" name="Oval 244">
            <a:extLst>
              <a:ext uri="{FF2B5EF4-FFF2-40B4-BE49-F238E27FC236}">
                <a16:creationId xmlns:a16="http://schemas.microsoft.com/office/drawing/2014/main" id="{2060ADBF-CF4A-4715-AC3B-A30D91449E27}"/>
              </a:ext>
            </a:extLst>
          </p:cNvPr>
          <p:cNvSpPr/>
          <p:nvPr/>
        </p:nvSpPr>
        <p:spPr bwMode="auto">
          <a:xfrm>
            <a:off x="2341865" y="3703174"/>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6" name="Oval 245">
            <a:extLst>
              <a:ext uri="{FF2B5EF4-FFF2-40B4-BE49-F238E27FC236}">
                <a16:creationId xmlns:a16="http://schemas.microsoft.com/office/drawing/2014/main" id="{E48FC3E2-EB41-47D7-9F66-C61F525F800A}"/>
              </a:ext>
            </a:extLst>
          </p:cNvPr>
          <p:cNvSpPr/>
          <p:nvPr/>
        </p:nvSpPr>
        <p:spPr bwMode="auto">
          <a:xfrm>
            <a:off x="2341865" y="3664952"/>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7" name="Oval 246">
            <a:extLst>
              <a:ext uri="{FF2B5EF4-FFF2-40B4-BE49-F238E27FC236}">
                <a16:creationId xmlns:a16="http://schemas.microsoft.com/office/drawing/2014/main" id="{735681B7-C0A4-4B70-9DE2-FA98DD51D5B4}"/>
              </a:ext>
            </a:extLst>
          </p:cNvPr>
          <p:cNvSpPr/>
          <p:nvPr/>
        </p:nvSpPr>
        <p:spPr bwMode="auto">
          <a:xfrm>
            <a:off x="2341865" y="3629669"/>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8" name="Oval 247">
            <a:extLst>
              <a:ext uri="{FF2B5EF4-FFF2-40B4-BE49-F238E27FC236}">
                <a16:creationId xmlns:a16="http://schemas.microsoft.com/office/drawing/2014/main" id="{6FD753C4-98F5-4A12-BB73-9FF63B2F7670}"/>
              </a:ext>
            </a:extLst>
          </p:cNvPr>
          <p:cNvSpPr/>
          <p:nvPr/>
        </p:nvSpPr>
        <p:spPr bwMode="auto">
          <a:xfrm>
            <a:off x="2341865" y="3603208"/>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9" name="Oval 248">
            <a:extLst>
              <a:ext uri="{FF2B5EF4-FFF2-40B4-BE49-F238E27FC236}">
                <a16:creationId xmlns:a16="http://schemas.microsoft.com/office/drawing/2014/main" id="{AF0BC96E-9E9F-483B-8484-DB14D46B6961}"/>
              </a:ext>
            </a:extLst>
          </p:cNvPr>
          <p:cNvSpPr/>
          <p:nvPr/>
        </p:nvSpPr>
        <p:spPr bwMode="auto">
          <a:xfrm>
            <a:off x="2341865" y="3581157"/>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0" name="Oval 249">
            <a:extLst>
              <a:ext uri="{FF2B5EF4-FFF2-40B4-BE49-F238E27FC236}">
                <a16:creationId xmlns:a16="http://schemas.microsoft.com/office/drawing/2014/main" id="{83879215-1DB0-4148-B022-A34A24AE129A}"/>
              </a:ext>
            </a:extLst>
          </p:cNvPr>
          <p:cNvSpPr/>
          <p:nvPr/>
        </p:nvSpPr>
        <p:spPr bwMode="auto">
          <a:xfrm>
            <a:off x="2341865" y="3547344"/>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1" name="Oval 250">
            <a:extLst>
              <a:ext uri="{FF2B5EF4-FFF2-40B4-BE49-F238E27FC236}">
                <a16:creationId xmlns:a16="http://schemas.microsoft.com/office/drawing/2014/main" id="{089F1D13-4B27-4ECB-A5C2-E6317DA495AE}"/>
              </a:ext>
            </a:extLst>
          </p:cNvPr>
          <p:cNvSpPr/>
          <p:nvPr/>
        </p:nvSpPr>
        <p:spPr bwMode="auto">
          <a:xfrm>
            <a:off x="2341865" y="3515002"/>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2" name="Oval 251">
            <a:extLst>
              <a:ext uri="{FF2B5EF4-FFF2-40B4-BE49-F238E27FC236}">
                <a16:creationId xmlns:a16="http://schemas.microsoft.com/office/drawing/2014/main" id="{71B1664A-E118-4A41-8E47-D921E1F26DE8}"/>
              </a:ext>
            </a:extLst>
          </p:cNvPr>
          <p:cNvSpPr/>
          <p:nvPr/>
        </p:nvSpPr>
        <p:spPr bwMode="auto">
          <a:xfrm>
            <a:off x="2341865" y="3478249"/>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3" name="Oval 252">
            <a:extLst>
              <a:ext uri="{FF2B5EF4-FFF2-40B4-BE49-F238E27FC236}">
                <a16:creationId xmlns:a16="http://schemas.microsoft.com/office/drawing/2014/main" id="{B3853BBF-8DCB-4CA6-BAD0-57A9016BCB88}"/>
              </a:ext>
            </a:extLst>
          </p:cNvPr>
          <p:cNvSpPr/>
          <p:nvPr/>
        </p:nvSpPr>
        <p:spPr bwMode="auto">
          <a:xfrm>
            <a:off x="2341865" y="3450317"/>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4" name="Oval 253">
            <a:extLst>
              <a:ext uri="{FF2B5EF4-FFF2-40B4-BE49-F238E27FC236}">
                <a16:creationId xmlns:a16="http://schemas.microsoft.com/office/drawing/2014/main" id="{06A8CC2E-3895-4DD5-B4FB-CA901AF92C3A}"/>
              </a:ext>
            </a:extLst>
          </p:cNvPr>
          <p:cNvSpPr/>
          <p:nvPr/>
        </p:nvSpPr>
        <p:spPr bwMode="auto">
          <a:xfrm>
            <a:off x="2341865" y="3407685"/>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5" name="Oval 254">
            <a:extLst>
              <a:ext uri="{FF2B5EF4-FFF2-40B4-BE49-F238E27FC236}">
                <a16:creationId xmlns:a16="http://schemas.microsoft.com/office/drawing/2014/main" id="{CD4FB99C-D5F3-496F-9D55-1BCBAE3D9D4A}"/>
              </a:ext>
            </a:extLst>
          </p:cNvPr>
          <p:cNvSpPr/>
          <p:nvPr/>
        </p:nvSpPr>
        <p:spPr bwMode="auto">
          <a:xfrm>
            <a:off x="2341865" y="3375343"/>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6" name="Oval 255">
            <a:extLst>
              <a:ext uri="{FF2B5EF4-FFF2-40B4-BE49-F238E27FC236}">
                <a16:creationId xmlns:a16="http://schemas.microsoft.com/office/drawing/2014/main" id="{1B7AD657-1C0D-47F8-9E61-60E4C18B4481}"/>
              </a:ext>
            </a:extLst>
          </p:cNvPr>
          <p:cNvSpPr/>
          <p:nvPr/>
        </p:nvSpPr>
        <p:spPr bwMode="auto">
          <a:xfrm>
            <a:off x="2341865" y="3343001"/>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7" name="Oval 256">
            <a:extLst>
              <a:ext uri="{FF2B5EF4-FFF2-40B4-BE49-F238E27FC236}">
                <a16:creationId xmlns:a16="http://schemas.microsoft.com/office/drawing/2014/main" id="{F3933EB1-F3E4-4F6A-8E9E-F0054E4EB9E5}"/>
              </a:ext>
            </a:extLst>
          </p:cNvPr>
          <p:cNvSpPr/>
          <p:nvPr/>
        </p:nvSpPr>
        <p:spPr bwMode="auto">
          <a:xfrm>
            <a:off x="2341865" y="3307719"/>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8" name="Oval 257">
            <a:extLst>
              <a:ext uri="{FF2B5EF4-FFF2-40B4-BE49-F238E27FC236}">
                <a16:creationId xmlns:a16="http://schemas.microsoft.com/office/drawing/2014/main" id="{2F017BF5-F3BE-4D1C-BDFE-3E88D10F1B19}"/>
              </a:ext>
            </a:extLst>
          </p:cNvPr>
          <p:cNvSpPr/>
          <p:nvPr/>
        </p:nvSpPr>
        <p:spPr bwMode="auto">
          <a:xfrm>
            <a:off x="2341865" y="3266556"/>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9" name="Oval 258">
            <a:extLst>
              <a:ext uri="{FF2B5EF4-FFF2-40B4-BE49-F238E27FC236}">
                <a16:creationId xmlns:a16="http://schemas.microsoft.com/office/drawing/2014/main" id="{CA97586D-B442-4837-83C6-C4FC50230C3B}"/>
              </a:ext>
            </a:extLst>
          </p:cNvPr>
          <p:cNvSpPr/>
          <p:nvPr/>
        </p:nvSpPr>
        <p:spPr bwMode="auto">
          <a:xfrm>
            <a:off x="2341865" y="3140128"/>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0" name="Oval 259">
            <a:extLst>
              <a:ext uri="{FF2B5EF4-FFF2-40B4-BE49-F238E27FC236}">
                <a16:creationId xmlns:a16="http://schemas.microsoft.com/office/drawing/2014/main" id="{7E5B17BC-11A6-4953-AB0E-7BEEED42EEFC}"/>
              </a:ext>
            </a:extLst>
          </p:cNvPr>
          <p:cNvSpPr/>
          <p:nvPr/>
        </p:nvSpPr>
        <p:spPr bwMode="auto">
          <a:xfrm>
            <a:off x="3184230" y="3809021"/>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1" name="Oval 260">
            <a:extLst>
              <a:ext uri="{FF2B5EF4-FFF2-40B4-BE49-F238E27FC236}">
                <a16:creationId xmlns:a16="http://schemas.microsoft.com/office/drawing/2014/main" id="{47CC1D7D-EF9C-4E12-B167-7317703B143C}"/>
              </a:ext>
            </a:extLst>
          </p:cNvPr>
          <p:cNvSpPr/>
          <p:nvPr/>
        </p:nvSpPr>
        <p:spPr bwMode="auto">
          <a:xfrm>
            <a:off x="3184230" y="3666422"/>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2" name="Oval 261">
            <a:extLst>
              <a:ext uri="{FF2B5EF4-FFF2-40B4-BE49-F238E27FC236}">
                <a16:creationId xmlns:a16="http://schemas.microsoft.com/office/drawing/2014/main" id="{2EF6491C-88E9-434B-80CE-93300A92D5AF}"/>
              </a:ext>
            </a:extLst>
          </p:cNvPr>
          <p:cNvSpPr/>
          <p:nvPr/>
        </p:nvSpPr>
        <p:spPr bwMode="auto">
          <a:xfrm>
            <a:off x="3184230" y="3632609"/>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3" name="Oval 262">
            <a:extLst>
              <a:ext uri="{FF2B5EF4-FFF2-40B4-BE49-F238E27FC236}">
                <a16:creationId xmlns:a16="http://schemas.microsoft.com/office/drawing/2014/main" id="{3B5BF83F-E8B0-402F-8B5B-309EE0926A02}"/>
              </a:ext>
            </a:extLst>
          </p:cNvPr>
          <p:cNvSpPr/>
          <p:nvPr/>
        </p:nvSpPr>
        <p:spPr bwMode="auto">
          <a:xfrm>
            <a:off x="3184230" y="3594386"/>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4" name="Oval 263">
            <a:extLst>
              <a:ext uri="{FF2B5EF4-FFF2-40B4-BE49-F238E27FC236}">
                <a16:creationId xmlns:a16="http://schemas.microsoft.com/office/drawing/2014/main" id="{58F17717-E504-4117-A260-534BE07B92E7}"/>
              </a:ext>
            </a:extLst>
          </p:cNvPr>
          <p:cNvSpPr/>
          <p:nvPr/>
        </p:nvSpPr>
        <p:spPr bwMode="auto">
          <a:xfrm>
            <a:off x="3184230" y="3547343"/>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5" name="Oval 264">
            <a:extLst>
              <a:ext uri="{FF2B5EF4-FFF2-40B4-BE49-F238E27FC236}">
                <a16:creationId xmlns:a16="http://schemas.microsoft.com/office/drawing/2014/main" id="{CA0FD074-6450-47A2-ADC6-A8D27C0D9FC5}"/>
              </a:ext>
            </a:extLst>
          </p:cNvPr>
          <p:cNvSpPr/>
          <p:nvPr/>
        </p:nvSpPr>
        <p:spPr bwMode="auto">
          <a:xfrm>
            <a:off x="3184230" y="3497360"/>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6" name="Oval 265">
            <a:extLst>
              <a:ext uri="{FF2B5EF4-FFF2-40B4-BE49-F238E27FC236}">
                <a16:creationId xmlns:a16="http://schemas.microsoft.com/office/drawing/2014/main" id="{4477167B-D936-4BB1-BD4D-5A297212BC68}"/>
              </a:ext>
            </a:extLst>
          </p:cNvPr>
          <p:cNvSpPr/>
          <p:nvPr/>
        </p:nvSpPr>
        <p:spPr bwMode="auto">
          <a:xfrm>
            <a:off x="3184230" y="3466488"/>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7" name="Oval 266">
            <a:extLst>
              <a:ext uri="{FF2B5EF4-FFF2-40B4-BE49-F238E27FC236}">
                <a16:creationId xmlns:a16="http://schemas.microsoft.com/office/drawing/2014/main" id="{41D76DE1-23EE-4C27-9038-C4C95AD13B49}"/>
              </a:ext>
            </a:extLst>
          </p:cNvPr>
          <p:cNvSpPr/>
          <p:nvPr/>
        </p:nvSpPr>
        <p:spPr bwMode="auto">
          <a:xfrm>
            <a:off x="3184230" y="3434146"/>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8" name="Oval 267">
            <a:extLst>
              <a:ext uri="{FF2B5EF4-FFF2-40B4-BE49-F238E27FC236}">
                <a16:creationId xmlns:a16="http://schemas.microsoft.com/office/drawing/2014/main" id="{5A302437-75A2-4535-9BE6-125FF2C66F78}"/>
              </a:ext>
            </a:extLst>
          </p:cNvPr>
          <p:cNvSpPr/>
          <p:nvPr/>
        </p:nvSpPr>
        <p:spPr bwMode="auto">
          <a:xfrm>
            <a:off x="3184230" y="3395923"/>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9" name="Oval 268">
            <a:extLst>
              <a:ext uri="{FF2B5EF4-FFF2-40B4-BE49-F238E27FC236}">
                <a16:creationId xmlns:a16="http://schemas.microsoft.com/office/drawing/2014/main" id="{FE92A194-1F49-4CE0-82B7-C69C74831337}"/>
              </a:ext>
            </a:extLst>
          </p:cNvPr>
          <p:cNvSpPr/>
          <p:nvPr/>
        </p:nvSpPr>
        <p:spPr bwMode="auto">
          <a:xfrm>
            <a:off x="3184230" y="3363581"/>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0" name="Oval 269">
            <a:extLst>
              <a:ext uri="{FF2B5EF4-FFF2-40B4-BE49-F238E27FC236}">
                <a16:creationId xmlns:a16="http://schemas.microsoft.com/office/drawing/2014/main" id="{794090F4-18DF-4571-9102-90F212B0F7B0}"/>
              </a:ext>
            </a:extLst>
          </p:cNvPr>
          <p:cNvSpPr/>
          <p:nvPr/>
        </p:nvSpPr>
        <p:spPr bwMode="auto">
          <a:xfrm>
            <a:off x="3184230" y="3335649"/>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1" name="Oval 270">
            <a:extLst>
              <a:ext uri="{FF2B5EF4-FFF2-40B4-BE49-F238E27FC236}">
                <a16:creationId xmlns:a16="http://schemas.microsoft.com/office/drawing/2014/main" id="{0C65261F-5A6F-4BD4-BA7E-0A564569C1F9}"/>
              </a:ext>
            </a:extLst>
          </p:cNvPr>
          <p:cNvSpPr/>
          <p:nvPr/>
        </p:nvSpPr>
        <p:spPr bwMode="auto">
          <a:xfrm>
            <a:off x="3184230" y="3268025"/>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2" name="Oval 271">
            <a:extLst>
              <a:ext uri="{FF2B5EF4-FFF2-40B4-BE49-F238E27FC236}">
                <a16:creationId xmlns:a16="http://schemas.microsoft.com/office/drawing/2014/main" id="{1340DBA3-FAA1-45E7-B8CE-DE5B62FBBE05}"/>
              </a:ext>
            </a:extLst>
          </p:cNvPr>
          <p:cNvSpPr/>
          <p:nvPr/>
        </p:nvSpPr>
        <p:spPr bwMode="auto">
          <a:xfrm>
            <a:off x="3184230" y="3226862"/>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3" name="Oval 272">
            <a:extLst>
              <a:ext uri="{FF2B5EF4-FFF2-40B4-BE49-F238E27FC236}">
                <a16:creationId xmlns:a16="http://schemas.microsoft.com/office/drawing/2014/main" id="{54BDD8BD-EB13-41C7-8FCD-3DD7DBF2F6D0}"/>
              </a:ext>
            </a:extLst>
          </p:cNvPr>
          <p:cNvSpPr/>
          <p:nvPr/>
        </p:nvSpPr>
        <p:spPr bwMode="auto">
          <a:xfrm>
            <a:off x="3184230" y="3103374"/>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4" name="Oval 273">
            <a:extLst>
              <a:ext uri="{FF2B5EF4-FFF2-40B4-BE49-F238E27FC236}">
                <a16:creationId xmlns:a16="http://schemas.microsoft.com/office/drawing/2014/main" id="{1CB6277A-D93E-4D8D-8B6D-3ED96926784B}"/>
              </a:ext>
            </a:extLst>
          </p:cNvPr>
          <p:cNvSpPr/>
          <p:nvPr/>
        </p:nvSpPr>
        <p:spPr bwMode="auto">
          <a:xfrm>
            <a:off x="3184230" y="3060742"/>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5" name="Oval 274">
            <a:extLst>
              <a:ext uri="{FF2B5EF4-FFF2-40B4-BE49-F238E27FC236}">
                <a16:creationId xmlns:a16="http://schemas.microsoft.com/office/drawing/2014/main" id="{65137B46-AC36-4764-87DB-1145F1F26B2D}"/>
              </a:ext>
            </a:extLst>
          </p:cNvPr>
          <p:cNvSpPr/>
          <p:nvPr/>
        </p:nvSpPr>
        <p:spPr bwMode="auto">
          <a:xfrm>
            <a:off x="3184230" y="2943134"/>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6" name="Oval 275">
            <a:extLst>
              <a:ext uri="{FF2B5EF4-FFF2-40B4-BE49-F238E27FC236}">
                <a16:creationId xmlns:a16="http://schemas.microsoft.com/office/drawing/2014/main" id="{CE96D81C-B5BC-499B-937C-38A432730B19}"/>
              </a:ext>
            </a:extLst>
          </p:cNvPr>
          <p:cNvSpPr/>
          <p:nvPr/>
        </p:nvSpPr>
        <p:spPr bwMode="auto">
          <a:xfrm>
            <a:off x="3184230" y="2607952"/>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7" name="Oval 276">
            <a:extLst>
              <a:ext uri="{FF2B5EF4-FFF2-40B4-BE49-F238E27FC236}">
                <a16:creationId xmlns:a16="http://schemas.microsoft.com/office/drawing/2014/main" id="{9C5B606D-DD81-455A-BE76-941A0E530E8A}"/>
              </a:ext>
            </a:extLst>
          </p:cNvPr>
          <p:cNvSpPr/>
          <p:nvPr/>
        </p:nvSpPr>
        <p:spPr bwMode="auto">
          <a:xfrm>
            <a:off x="3229803" y="3944269"/>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8" name="Oval 277">
            <a:extLst>
              <a:ext uri="{FF2B5EF4-FFF2-40B4-BE49-F238E27FC236}">
                <a16:creationId xmlns:a16="http://schemas.microsoft.com/office/drawing/2014/main" id="{9F53BDB7-BFA8-4110-AD52-46E43F633319}"/>
              </a:ext>
            </a:extLst>
          </p:cNvPr>
          <p:cNvSpPr/>
          <p:nvPr/>
        </p:nvSpPr>
        <p:spPr bwMode="auto">
          <a:xfrm>
            <a:off x="3229803" y="3776678"/>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9" name="Oval 278">
            <a:extLst>
              <a:ext uri="{FF2B5EF4-FFF2-40B4-BE49-F238E27FC236}">
                <a16:creationId xmlns:a16="http://schemas.microsoft.com/office/drawing/2014/main" id="{71FFB465-6B1F-4D49-BC0E-29350426DCE8}"/>
              </a:ext>
            </a:extLst>
          </p:cNvPr>
          <p:cNvSpPr/>
          <p:nvPr/>
        </p:nvSpPr>
        <p:spPr bwMode="auto">
          <a:xfrm>
            <a:off x="3229803" y="3739925"/>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0" name="Oval 279">
            <a:extLst>
              <a:ext uri="{FF2B5EF4-FFF2-40B4-BE49-F238E27FC236}">
                <a16:creationId xmlns:a16="http://schemas.microsoft.com/office/drawing/2014/main" id="{CA735570-19C8-49C5-B3F9-C1425EAE6145}"/>
              </a:ext>
            </a:extLst>
          </p:cNvPr>
          <p:cNvSpPr/>
          <p:nvPr/>
        </p:nvSpPr>
        <p:spPr bwMode="auto">
          <a:xfrm>
            <a:off x="3229803" y="3651720"/>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1" name="Oval 280">
            <a:extLst>
              <a:ext uri="{FF2B5EF4-FFF2-40B4-BE49-F238E27FC236}">
                <a16:creationId xmlns:a16="http://schemas.microsoft.com/office/drawing/2014/main" id="{25E09F23-648D-4950-8AF4-9EF1556B1E74}"/>
              </a:ext>
            </a:extLst>
          </p:cNvPr>
          <p:cNvSpPr/>
          <p:nvPr/>
        </p:nvSpPr>
        <p:spPr bwMode="auto">
          <a:xfrm>
            <a:off x="3229803" y="3616438"/>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2" name="Oval 281">
            <a:extLst>
              <a:ext uri="{FF2B5EF4-FFF2-40B4-BE49-F238E27FC236}">
                <a16:creationId xmlns:a16="http://schemas.microsoft.com/office/drawing/2014/main" id="{9AD62589-4F91-4061-B730-95C3EB51D6EE}"/>
              </a:ext>
            </a:extLst>
          </p:cNvPr>
          <p:cNvSpPr/>
          <p:nvPr/>
        </p:nvSpPr>
        <p:spPr bwMode="auto">
          <a:xfrm>
            <a:off x="3229803" y="3576745"/>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3" name="Oval 282">
            <a:extLst>
              <a:ext uri="{FF2B5EF4-FFF2-40B4-BE49-F238E27FC236}">
                <a16:creationId xmlns:a16="http://schemas.microsoft.com/office/drawing/2014/main" id="{0806FC0D-5BA5-4786-A5AF-7B54D264E2CF}"/>
              </a:ext>
            </a:extLst>
          </p:cNvPr>
          <p:cNvSpPr/>
          <p:nvPr/>
        </p:nvSpPr>
        <p:spPr bwMode="auto">
          <a:xfrm>
            <a:off x="3229803" y="3528232"/>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4" name="Oval 283">
            <a:extLst>
              <a:ext uri="{FF2B5EF4-FFF2-40B4-BE49-F238E27FC236}">
                <a16:creationId xmlns:a16="http://schemas.microsoft.com/office/drawing/2014/main" id="{7E5BE3FD-3688-4285-AB51-6A6DE189ADF2}"/>
              </a:ext>
            </a:extLst>
          </p:cNvPr>
          <p:cNvSpPr/>
          <p:nvPr/>
        </p:nvSpPr>
        <p:spPr bwMode="auto">
          <a:xfrm>
            <a:off x="3229803" y="3487069"/>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5" name="Oval 284">
            <a:extLst>
              <a:ext uri="{FF2B5EF4-FFF2-40B4-BE49-F238E27FC236}">
                <a16:creationId xmlns:a16="http://schemas.microsoft.com/office/drawing/2014/main" id="{2BD578F6-2D81-401F-9526-A94982AF93FB}"/>
              </a:ext>
            </a:extLst>
          </p:cNvPr>
          <p:cNvSpPr/>
          <p:nvPr/>
        </p:nvSpPr>
        <p:spPr bwMode="auto">
          <a:xfrm>
            <a:off x="3229803" y="3450317"/>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6" name="Oval 285">
            <a:extLst>
              <a:ext uri="{FF2B5EF4-FFF2-40B4-BE49-F238E27FC236}">
                <a16:creationId xmlns:a16="http://schemas.microsoft.com/office/drawing/2014/main" id="{12B92564-4B88-4EFF-B9F3-44DA505A7CBA}"/>
              </a:ext>
            </a:extLst>
          </p:cNvPr>
          <p:cNvSpPr/>
          <p:nvPr/>
        </p:nvSpPr>
        <p:spPr bwMode="auto">
          <a:xfrm>
            <a:off x="3229803" y="3413565"/>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7" name="Oval 286">
            <a:extLst>
              <a:ext uri="{FF2B5EF4-FFF2-40B4-BE49-F238E27FC236}">
                <a16:creationId xmlns:a16="http://schemas.microsoft.com/office/drawing/2014/main" id="{DE797A4B-7612-44D0-BAC0-51AF52097F82}"/>
              </a:ext>
            </a:extLst>
          </p:cNvPr>
          <p:cNvSpPr/>
          <p:nvPr/>
        </p:nvSpPr>
        <p:spPr bwMode="auto">
          <a:xfrm>
            <a:off x="3229803" y="3367991"/>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8" name="Oval 287">
            <a:extLst>
              <a:ext uri="{FF2B5EF4-FFF2-40B4-BE49-F238E27FC236}">
                <a16:creationId xmlns:a16="http://schemas.microsoft.com/office/drawing/2014/main" id="{78283BB2-742F-4FA2-9C33-CB78EEBC9851}"/>
              </a:ext>
            </a:extLst>
          </p:cNvPr>
          <p:cNvSpPr/>
          <p:nvPr/>
        </p:nvSpPr>
        <p:spPr bwMode="auto">
          <a:xfrm>
            <a:off x="3229803" y="3325358"/>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9" name="Oval 288">
            <a:extLst>
              <a:ext uri="{FF2B5EF4-FFF2-40B4-BE49-F238E27FC236}">
                <a16:creationId xmlns:a16="http://schemas.microsoft.com/office/drawing/2014/main" id="{4BA330BD-AB8F-4B4C-9079-B1385B7637BE}"/>
              </a:ext>
            </a:extLst>
          </p:cNvPr>
          <p:cNvSpPr/>
          <p:nvPr/>
        </p:nvSpPr>
        <p:spPr bwMode="auto">
          <a:xfrm>
            <a:off x="3229803" y="328713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0" name="Oval 289">
            <a:extLst>
              <a:ext uri="{FF2B5EF4-FFF2-40B4-BE49-F238E27FC236}">
                <a16:creationId xmlns:a16="http://schemas.microsoft.com/office/drawing/2014/main" id="{D1CEE1A9-E5A4-4830-B09E-86AD4F77EFF6}"/>
              </a:ext>
            </a:extLst>
          </p:cNvPr>
          <p:cNvSpPr/>
          <p:nvPr/>
        </p:nvSpPr>
        <p:spPr bwMode="auto">
          <a:xfrm>
            <a:off x="3229803" y="3195990"/>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1" name="Oval 290">
            <a:extLst>
              <a:ext uri="{FF2B5EF4-FFF2-40B4-BE49-F238E27FC236}">
                <a16:creationId xmlns:a16="http://schemas.microsoft.com/office/drawing/2014/main" id="{9B5FCB54-BE05-4E9F-AC6D-F914440239E3}"/>
              </a:ext>
            </a:extLst>
          </p:cNvPr>
          <p:cNvSpPr/>
          <p:nvPr/>
        </p:nvSpPr>
        <p:spPr bwMode="auto">
          <a:xfrm>
            <a:off x="3229803" y="315041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2" name="Oval 291">
            <a:extLst>
              <a:ext uri="{FF2B5EF4-FFF2-40B4-BE49-F238E27FC236}">
                <a16:creationId xmlns:a16="http://schemas.microsoft.com/office/drawing/2014/main" id="{D77F5376-F481-47BD-ABEB-3869FD06016E}"/>
              </a:ext>
            </a:extLst>
          </p:cNvPr>
          <p:cNvSpPr/>
          <p:nvPr/>
        </p:nvSpPr>
        <p:spPr bwMode="auto">
          <a:xfrm>
            <a:off x="3229803" y="3113663"/>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3" name="Oval 292">
            <a:extLst>
              <a:ext uri="{FF2B5EF4-FFF2-40B4-BE49-F238E27FC236}">
                <a16:creationId xmlns:a16="http://schemas.microsoft.com/office/drawing/2014/main" id="{124539A8-68F5-47F5-94F6-80A91A189314}"/>
              </a:ext>
            </a:extLst>
          </p:cNvPr>
          <p:cNvSpPr/>
          <p:nvPr/>
        </p:nvSpPr>
        <p:spPr bwMode="auto">
          <a:xfrm>
            <a:off x="3229803" y="3066620"/>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4" name="Oval 293">
            <a:extLst>
              <a:ext uri="{FF2B5EF4-FFF2-40B4-BE49-F238E27FC236}">
                <a16:creationId xmlns:a16="http://schemas.microsoft.com/office/drawing/2014/main" id="{CD7874F5-E2F1-419A-9EEA-946C21EE5E4C}"/>
              </a:ext>
            </a:extLst>
          </p:cNvPr>
          <p:cNvSpPr/>
          <p:nvPr/>
        </p:nvSpPr>
        <p:spPr bwMode="auto">
          <a:xfrm>
            <a:off x="3229803" y="2882858"/>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5" name="Oval 294">
            <a:extLst>
              <a:ext uri="{FF2B5EF4-FFF2-40B4-BE49-F238E27FC236}">
                <a16:creationId xmlns:a16="http://schemas.microsoft.com/office/drawing/2014/main" id="{D7C8325A-B987-42CE-9CF5-4E3DA981177F}"/>
              </a:ext>
            </a:extLst>
          </p:cNvPr>
          <p:cNvSpPr/>
          <p:nvPr/>
        </p:nvSpPr>
        <p:spPr bwMode="auto">
          <a:xfrm>
            <a:off x="3229803" y="2818174"/>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6" name="Oval 295">
            <a:extLst>
              <a:ext uri="{FF2B5EF4-FFF2-40B4-BE49-F238E27FC236}">
                <a16:creationId xmlns:a16="http://schemas.microsoft.com/office/drawing/2014/main" id="{EE92DADD-0550-45B8-A161-EA8E5F407498}"/>
              </a:ext>
            </a:extLst>
          </p:cNvPr>
          <p:cNvSpPr/>
          <p:nvPr/>
        </p:nvSpPr>
        <p:spPr bwMode="auto">
          <a:xfrm>
            <a:off x="3229803" y="2744669"/>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7" name="Oval 296">
            <a:extLst>
              <a:ext uri="{FF2B5EF4-FFF2-40B4-BE49-F238E27FC236}">
                <a16:creationId xmlns:a16="http://schemas.microsoft.com/office/drawing/2014/main" id="{C3A1B4F2-226C-442B-8AB8-08DED2476E6F}"/>
              </a:ext>
            </a:extLst>
          </p:cNvPr>
          <p:cNvSpPr/>
          <p:nvPr/>
        </p:nvSpPr>
        <p:spPr bwMode="auto">
          <a:xfrm>
            <a:off x="3273906" y="3939859"/>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8" name="Oval 297">
            <a:extLst>
              <a:ext uri="{FF2B5EF4-FFF2-40B4-BE49-F238E27FC236}">
                <a16:creationId xmlns:a16="http://schemas.microsoft.com/office/drawing/2014/main" id="{404196F6-E6A8-40F0-B947-25A591E2EFF9}"/>
              </a:ext>
            </a:extLst>
          </p:cNvPr>
          <p:cNvSpPr/>
          <p:nvPr/>
        </p:nvSpPr>
        <p:spPr bwMode="auto">
          <a:xfrm>
            <a:off x="3273906" y="3867825"/>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9" name="Oval 298">
            <a:extLst>
              <a:ext uri="{FF2B5EF4-FFF2-40B4-BE49-F238E27FC236}">
                <a16:creationId xmlns:a16="http://schemas.microsoft.com/office/drawing/2014/main" id="{69203575-7E8F-4B68-A01D-599BF9E6AF03}"/>
              </a:ext>
            </a:extLst>
          </p:cNvPr>
          <p:cNvSpPr/>
          <p:nvPr/>
        </p:nvSpPr>
        <p:spPr bwMode="auto">
          <a:xfrm>
            <a:off x="3273906" y="3822252"/>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0" name="Oval 299">
            <a:extLst>
              <a:ext uri="{FF2B5EF4-FFF2-40B4-BE49-F238E27FC236}">
                <a16:creationId xmlns:a16="http://schemas.microsoft.com/office/drawing/2014/main" id="{02192FBB-6ECA-46E2-8E68-EFFB6CD14136}"/>
              </a:ext>
            </a:extLst>
          </p:cNvPr>
          <p:cNvSpPr/>
          <p:nvPr/>
        </p:nvSpPr>
        <p:spPr bwMode="auto">
          <a:xfrm>
            <a:off x="3273906" y="3742867"/>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1" name="Oval 300">
            <a:extLst>
              <a:ext uri="{FF2B5EF4-FFF2-40B4-BE49-F238E27FC236}">
                <a16:creationId xmlns:a16="http://schemas.microsoft.com/office/drawing/2014/main" id="{C700608A-979A-464B-9316-2EBCA9BFDA98}"/>
              </a:ext>
            </a:extLst>
          </p:cNvPr>
          <p:cNvSpPr/>
          <p:nvPr/>
        </p:nvSpPr>
        <p:spPr bwMode="auto">
          <a:xfrm>
            <a:off x="3273906" y="3713465"/>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2" name="Oval 301">
            <a:extLst>
              <a:ext uri="{FF2B5EF4-FFF2-40B4-BE49-F238E27FC236}">
                <a16:creationId xmlns:a16="http://schemas.microsoft.com/office/drawing/2014/main" id="{EE1AEDA3-CEE9-4F1C-9296-32D2A7F54DBF}"/>
              </a:ext>
            </a:extLst>
          </p:cNvPr>
          <p:cNvSpPr/>
          <p:nvPr/>
        </p:nvSpPr>
        <p:spPr bwMode="auto">
          <a:xfrm>
            <a:off x="3273906" y="3666422"/>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3" name="Oval 302">
            <a:extLst>
              <a:ext uri="{FF2B5EF4-FFF2-40B4-BE49-F238E27FC236}">
                <a16:creationId xmlns:a16="http://schemas.microsoft.com/office/drawing/2014/main" id="{01814C0E-D6AF-4396-BA9C-52F562AD2E88}"/>
              </a:ext>
            </a:extLst>
          </p:cNvPr>
          <p:cNvSpPr/>
          <p:nvPr/>
        </p:nvSpPr>
        <p:spPr bwMode="auto">
          <a:xfrm>
            <a:off x="3273906" y="3585566"/>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4" name="Oval 303">
            <a:extLst>
              <a:ext uri="{FF2B5EF4-FFF2-40B4-BE49-F238E27FC236}">
                <a16:creationId xmlns:a16="http://schemas.microsoft.com/office/drawing/2014/main" id="{3938AAF2-BF27-4C98-8AF9-D67A51D9B525}"/>
              </a:ext>
            </a:extLst>
          </p:cNvPr>
          <p:cNvSpPr/>
          <p:nvPr/>
        </p:nvSpPr>
        <p:spPr bwMode="auto">
          <a:xfrm>
            <a:off x="3273906" y="3541463"/>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5" name="Oval 304">
            <a:extLst>
              <a:ext uri="{FF2B5EF4-FFF2-40B4-BE49-F238E27FC236}">
                <a16:creationId xmlns:a16="http://schemas.microsoft.com/office/drawing/2014/main" id="{F78F14EA-2E14-46E5-A5DA-D4EAEF115AC5}"/>
              </a:ext>
            </a:extLst>
          </p:cNvPr>
          <p:cNvSpPr/>
          <p:nvPr/>
        </p:nvSpPr>
        <p:spPr bwMode="auto">
          <a:xfrm>
            <a:off x="3273906" y="3503241"/>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6" name="Oval 305">
            <a:extLst>
              <a:ext uri="{FF2B5EF4-FFF2-40B4-BE49-F238E27FC236}">
                <a16:creationId xmlns:a16="http://schemas.microsoft.com/office/drawing/2014/main" id="{C04C8323-E66D-4732-87A2-B67FF5CF7E75}"/>
              </a:ext>
            </a:extLst>
          </p:cNvPr>
          <p:cNvSpPr/>
          <p:nvPr/>
        </p:nvSpPr>
        <p:spPr bwMode="auto">
          <a:xfrm>
            <a:off x="3273906" y="3465018"/>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7" name="Oval 306">
            <a:extLst>
              <a:ext uri="{FF2B5EF4-FFF2-40B4-BE49-F238E27FC236}">
                <a16:creationId xmlns:a16="http://schemas.microsoft.com/office/drawing/2014/main" id="{ACFBCF76-54CD-483E-ABC2-FCBF54A767E9}"/>
              </a:ext>
            </a:extLst>
          </p:cNvPr>
          <p:cNvSpPr/>
          <p:nvPr/>
        </p:nvSpPr>
        <p:spPr bwMode="auto">
          <a:xfrm>
            <a:off x="3273906" y="3420915"/>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8" name="Oval 307">
            <a:extLst>
              <a:ext uri="{FF2B5EF4-FFF2-40B4-BE49-F238E27FC236}">
                <a16:creationId xmlns:a16="http://schemas.microsoft.com/office/drawing/2014/main" id="{562FF448-4F11-4AE5-9F73-B2CF6330A1D9}"/>
              </a:ext>
            </a:extLst>
          </p:cNvPr>
          <p:cNvSpPr/>
          <p:nvPr/>
        </p:nvSpPr>
        <p:spPr bwMode="auto">
          <a:xfrm>
            <a:off x="3273906" y="3381223"/>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9" name="Oval 308">
            <a:extLst>
              <a:ext uri="{FF2B5EF4-FFF2-40B4-BE49-F238E27FC236}">
                <a16:creationId xmlns:a16="http://schemas.microsoft.com/office/drawing/2014/main" id="{141F8807-0E27-49F2-A638-03B1A95CC5A2}"/>
              </a:ext>
            </a:extLst>
          </p:cNvPr>
          <p:cNvSpPr/>
          <p:nvPr/>
        </p:nvSpPr>
        <p:spPr bwMode="auto">
          <a:xfrm>
            <a:off x="3273906" y="3328299"/>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0" name="Oval 309">
            <a:extLst>
              <a:ext uri="{FF2B5EF4-FFF2-40B4-BE49-F238E27FC236}">
                <a16:creationId xmlns:a16="http://schemas.microsoft.com/office/drawing/2014/main" id="{3E7B4E96-C6DC-4226-A342-57839F9EC441}"/>
              </a:ext>
            </a:extLst>
          </p:cNvPr>
          <p:cNvSpPr/>
          <p:nvPr/>
        </p:nvSpPr>
        <p:spPr bwMode="auto">
          <a:xfrm>
            <a:off x="3273906" y="3288607"/>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1" name="Oval 310">
            <a:extLst>
              <a:ext uri="{FF2B5EF4-FFF2-40B4-BE49-F238E27FC236}">
                <a16:creationId xmlns:a16="http://schemas.microsoft.com/office/drawing/2014/main" id="{3C833301-25C6-41BE-843F-F336FC298F6D}"/>
              </a:ext>
            </a:extLst>
          </p:cNvPr>
          <p:cNvSpPr/>
          <p:nvPr/>
        </p:nvSpPr>
        <p:spPr bwMode="auto">
          <a:xfrm>
            <a:off x="3273906" y="3245975"/>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2" name="Oval 311">
            <a:extLst>
              <a:ext uri="{FF2B5EF4-FFF2-40B4-BE49-F238E27FC236}">
                <a16:creationId xmlns:a16="http://schemas.microsoft.com/office/drawing/2014/main" id="{73A90322-2A91-4EDF-8D63-B11B6682C042}"/>
              </a:ext>
            </a:extLst>
          </p:cNvPr>
          <p:cNvSpPr/>
          <p:nvPr/>
        </p:nvSpPr>
        <p:spPr bwMode="auto">
          <a:xfrm>
            <a:off x="3273906" y="3210693"/>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3" name="Oval 312">
            <a:extLst>
              <a:ext uri="{FF2B5EF4-FFF2-40B4-BE49-F238E27FC236}">
                <a16:creationId xmlns:a16="http://schemas.microsoft.com/office/drawing/2014/main" id="{29B46ABC-1E5C-42E9-B80C-5215AFF2BDF5}"/>
              </a:ext>
            </a:extLst>
          </p:cNvPr>
          <p:cNvSpPr/>
          <p:nvPr/>
        </p:nvSpPr>
        <p:spPr bwMode="auto">
          <a:xfrm>
            <a:off x="3273906" y="3134248"/>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4" name="Oval 313">
            <a:extLst>
              <a:ext uri="{FF2B5EF4-FFF2-40B4-BE49-F238E27FC236}">
                <a16:creationId xmlns:a16="http://schemas.microsoft.com/office/drawing/2014/main" id="{C0CDB0BC-EA43-4B30-9235-22557BD07360}"/>
              </a:ext>
            </a:extLst>
          </p:cNvPr>
          <p:cNvSpPr/>
          <p:nvPr/>
        </p:nvSpPr>
        <p:spPr bwMode="auto">
          <a:xfrm>
            <a:off x="3273906" y="3081324"/>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5" name="Oval 314">
            <a:extLst>
              <a:ext uri="{FF2B5EF4-FFF2-40B4-BE49-F238E27FC236}">
                <a16:creationId xmlns:a16="http://schemas.microsoft.com/office/drawing/2014/main" id="{CCD95D2F-1B51-49C0-9ED7-E770C144BBD5}"/>
              </a:ext>
            </a:extLst>
          </p:cNvPr>
          <p:cNvSpPr/>
          <p:nvPr/>
        </p:nvSpPr>
        <p:spPr bwMode="auto">
          <a:xfrm>
            <a:off x="3319479" y="3732576"/>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6" name="Oval 315">
            <a:extLst>
              <a:ext uri="{FF2B5EF4-FFF2-40B4-BE49-F238E27FC236}">
                <a16:creationId xmlns:a16="http://schemas.microsoft.com/office/drawing/2014/main" id="{D9FCA82C-62C4-4BCE-8EEE-EC4E4EF71FC1}"/>
              </a:ext>
            </a:extLst>
          </p:cNvPr>
          <p:cNvSpPr/>
          <p:nvPr/>
        </p:nvSpPr>
        <p:spPr bwMode="auto">
          <a:xfrm>
            <a:off x="3319479" y="3688473"/>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 name="Oval 316">
            <a:extLst>
              <a:ext uri="{FF2B5EF4-FFF2-40B4-BE49-F238E27FC236}">
                <a16:creationId xmlns:a16="http://schemas.microsoft.com/office/drawing/2014/main" id="{2251BECD-6648-41D5-A87E-598F0A95AECF}"/>
              </a:ext>
            </a:extLst>
          </p:cNvPr>
          <p:cNvSpPr/>
          <p:nvPr/>
        </p:nvSpPr>
        <p:spPr bwMode="auto">
          <a:xfrm>
            <a:off x="3319479" y="3645840"/>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 name="Oval 317">
            <a:extLst>
              <a:ext uri="{FF2B5EF4-FFF2-40B4-BE49-F238E27FC236}">
                <a16:creationId xmlns:a16="http://schemas.microsoft.com/office/drawing/2014/main" id="{96F863A2-679E-4BD3-A859-C159AB06CA0A}"/>
              </a:ext>
            </a:extLst>
          </p:cNvPr>
          <p:cNvSpPr/>
          <p:nvPr/>
        </p:nvSpPr>
        <p:spPr bwMode="auto">
          <a:xfrm>
            <a:off x="3319479" y="3575275"/>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 name="Oval 318">
            <a:extLst>
              <a:ext uri="{FF2B5EF4-FFF2-40B4-BE49-F238E27FC236}">
                <a16:creationId xmlns:a16="http://schemas.microsoft.com/office/drawing/2014/main" id="{9EA58E81-52F3-469A-A101-1EE866CADD7B}"/>
              </a:ext>
            </a:extLst>
          </p:cNvPr>
          <p:cNvSpPr/>
          <p:nvPr/>
        </p:nvSpPr>
        <p:spPr bwMode="auto">
          <a:xfrm>
            <a:off x="3319479" y="3529702"/>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 name="Oval 319">
            <a:extLst>
              <a:ext uri="{FF2B5EF4-FFF2-40B4-BE49-F238E27FC236}">
                <a16:creationId xmlns:a16="http://schemas.microsoft.com/office/drawing/2014/main" id="{AC6E8789-5AF9-48BC-877A-12A68F29F990}"/>
              </a:ext>
            </a:extLst>
          </p:cNvPr>
          <p:cNvSpPr/>
          <p:nvPr/>
        </p:nvSpPr>
        <p:spPr bwMode="auto">
          <a:xfrm>
            <a:off x="3319479" y="3498830"/>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 name="Oval 320">
            <a:extLst>
              <a:ext uri="{FF2B5EF4-FFF2-40B4-BE49-F238E27FC236}">
                <a16:creationId xmlns:a16="http://schemas.microsoft.com/office/drawing/2014/main" id="{3F953EA6-7AA3-4083-B538-BF2612CCDB45}"/>
              </a:ext>
            </a:extLst>
          </p:cNvPr>
          <p:cNvSpPr/>
          <p:nvPr/>
        </p:nvSpPr>
        <p:spPr bwMode="auto">
          <a:xfrm>
            <a:off x="3319479" y="3473838"/>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 name="Oval 321">
            <a:extLst>
              <a:ext uri="{FF2B5EF4-FFF2-40B4-BE49-F238E27FC236}">
                <a16:creationId xmlns:a16="http://schemas.microsoft.com/office/drawing/2014/main" id="{4417C372-BA11-49F5-A53E-9CEB8991A03E}"/>
              </a:ext>
            </a:extLst>
          </p:cNvPr>
          <p:cNvSpPr/>
          <p:nvPr/>
        </p:nvSpPr>
        <p:spPr bwMode="auto">
          <a:xfrm>
            <a:off x="3319479" y="3444436"/>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3" name="Oval 322">
            <a:extLst>
              <a:ext uri="{FF2B5EF4-FFF2-40B4-BE49-F238E27FC236}">
                <a16:creationId xmlns:a16="http://schemas.microsoft.com/office/drawing/2014/main" id="{E1DADC58-3286-47F8-B958-44F65A08DCDB}"/>
              </a:ext>
            </a:extLst>
          </p:cNvPr>
          <p:cNvSpPr/>
          <p:nvPr/>
        </p:nvSpPr>
        <p:spPr bwMode="auto">
          <a:xfrm>
            <a:off x="3319479" y="3413564"/>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4" name="Oval 323">
            <a:extLst>
              <a:ext uri="{FF2B5EF4-FFF2-40B4-BE49-F238E27FC236}">
                <a16:creationId xmlns:a16="http://schemas.microsoft.com/office/drawing/2014/main" id="{F5ED310B-D998-47A4-AFBA-8B89E477B48F}"/>
              </a:ext>
            </a:extLst>
          </p:cNvPr>
          <p:cNvSpPr/>
          <p:nvPr/>
        </p:nvSpPr>
        <p:spPr bwMode="auto">
          <a:xfrm>
            <a:off x="3319479" y="3382692"/>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5" name="Oval 324">
            <a:extLst>
              <a:ext uri="{FF2B5EF4-FFF2-40B4-BE49-F238E27FC236}">
                <a16:creationId xmlns:a16="http://schemas.microsoft.com/office/drawing/2014/main" id="{AFB21D31-17ED-408E-B13D-1888E5625B39}"/>
              </a:ext>
            </a:extLst>
          </p:cNvPr>
          <p:cNvSpPr/>
          <p:nvPr/>
        </p:nvSpPr>
        <p:spPr bwMode="auto">
          <a:xfrm>
            <a:off x="3319479" y="3334179"/>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6" name="Oval 325">
            <a:extLst>
              <a:ext uri="{FF2B5EF4-FFF2-40B4-BE49-F238E27FC236}">
                <a16:creationId xmlns:a16="http://schemas.microsoft.com/office/drawing/2014/main" id="{ED231491-9328-4C8E-9198-986440723B27}"/>
              </a:ext>
            </a:extLst>
          </p:cNvPr>
          <p:cNvSpPr/>
          <p:nvPr/>
        </p:nvSpPr>
        <p:spPr bwMode="auto">
          <a:xfrm>
            <a:off x="3319479" y="3276845"/>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7" name="Oval 326">
            <a:extLst>
              <a:ext uri="{FF2B5EF4-FFF2-40B4-BE49-F238E27FC236}">
                <a16:creationId xmlns:a16="http://schemas.microsoft.com/office/drawing/2014/main" id="{F0A32573-FC23-41B2-AA0A-6402C703D9D7}"/>
              </a:ext>
            </a:extLst>
          </p:cNvPr>
          <p:cNvSpPr/>
          <p:nvPr/>
        </p:nvSpPr>
        <p:spPr bwMode="auto">
          <a:xfrm>
            <a:off x="3319479" y="3187169"/>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8" name="Oval 327">
            <a:extLst>
              <a:ext uri="{FF2B5EF4-FFF2-40B4-BE49-F238E27FC236}">
                <a16:creationId xmlns:a16="http://schemas.microsoft.com/office/drawing/2014/main" id="{094C1EF3-281D-42F9-B637-72FB4C18F9E5}"/>
              </a:ext>
            </a:extLst>
          </p:cNvPr>
          <p:cNvSpPr/>
          <p:nvPr/>
        </p:nvSpPr>
        <p:spPr bwMode="auto">
          <a:xfrm>
            <a:off x="3319479" y="3159237"/>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9" name="Oval 328">
            <a:extLst>
              <a:ext uri="{FF2B5EF4-FFF2-40B4-BE49-F238E27FC236}">
                <a16:creationId xmlns:a16="http://schemas.microsoft.com/office/drawing/2014/main" id="{50E3DBD3-385C-4DCF-A74C-D929BA2350A3}"/>
              </a:ext>
            </a:extLst>
          </p:cNvPr>
          <p:cNvSpPr/>
          <p:nvPr/>
        </p:nvSpPr>
        <p:spPr bwMode="auto">
          <a:xfrm>
            <a:off x="3319479" y="2862278"/>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0" name="Oval 329">
            <a:extLst>
              <a:ext uri="{FF2B5EF4-FFF2-40B4-BE49-F238E27FC236}">
                <a16:creationId xmlns:a16="http://schemas.microsoft.com/office/drawing/2014/main" id="{C93E4088-CE3B-4369-A974-914384AC5340}"/>
              </a:ext>
            </a:extLst>
          </p:cNvPr>
          <p:cNvSpPr/>
          <p:nvPr/>
        </p:nvSpPr>
        <p:spPr bwMode="auto">
          <a:xfrm>
            <a:off x="4158904" y="3788440"/>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1" name="Oval 330">
            <a:extLst>
              <a:ext uri="{FF2B5EF4-FFF2-40B4-BE49-F238E27FC236}">
                <a16:creationId xmlns:a16="http://schemas.microsoft.com/office/drawing/2014/main" id="{0FE5CFB1-8CCF-47D2-9796-91E6928A9C23}"/>
              </a:ext>
            </a:extLst>
          </p:cNvPr>
          <p:cNvSpPr/>
          <p:nvPr/>
        </p:nvSpPr>
        <p:spPr bwMode="auto">
          <a:xfrm>
            <a:off x="4158904" y="3735517"/>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2" name="Oval 331">
            <a:extLst>
              <a:ext uri="{FF2B5EF4-FFF2-40B4-BE49-F238E27FC236}">
                <a16:creationId xmlns:a16="http://schemas.microsoft.com/office/drawing/2014/main" id="{6A35DD38-54E9-4BBA-AFB7-6395A1966D75}"/>
              </a:ext>
            </a:extLst>
          </p:cNvPr>
          <p:cNvSpPr/>
          <p:nvPr/>
        </p:nvSpPr>
        <p:spPr bwMode="auto">
          <a:xfrm>
            <a:off x="4158904" y="3594387"/>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3" name="Oval 332">
            <a:extLst>
              <a:ext uri="{FF2B5EF4-FFF2-40B4-BE49-F238E27FC236}">
                <a16:creationId xmlns:a16="http://schemas.microsoft.com/office/drawing/2014/main" id="{5F5F8C4E-4B9B-40E3-8040-437C911D6C1E}"/>
              </a:ext>
            </a:extLst>
          </p:cNvPr>
          <p:cNvSpPr/>
          <p:nvPr/>
        </p:nvSpPr>
        <p:spPr bwMode="auto">
          <a:xfrm>
            <a:off x="4158904" y="3554695"/>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4" name="Oval 333">
            <a:extLst>
              <a:ext uri="{FF2B5EF4-FFF2-40B4-BE49-F238E27FC236}">
                <a16:creationId xmlns:a16="http://schemas.microsoft.com/office/drawing/2014/main" id="{BA8DE6F3-F002-4E9C-BD72-09CCE04E1E08}"/>
              </a:ext>
            </a:extLst>
          </p:cNvPr>
          <p:cNvSpPr/>
          <p:nvPr/>
        </p:nvSpPr>
        <p:spPr bwMode="auto">
          <a:xfrm>
            <a:off x="4158904" y="3515002"/>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5" name="Oval 334">
            <a:extLst>
              <a:ext uri="{FF2B5EF4-FFF2-40B4-BE49-F238E27FC236}">
                <a16:creationId xmlns:a16="http://schemas.microsoft.com/office/drawing/2014/main" id="{CCCD8EF6-7289-4687-99BF-B374DF105905}"/>
              </a:ext>
            </a:extLst>
          </p:cNvPr>
          <p:cNvSpPr/>
          <p:nvPr/>
        </p:nvSpPr>
        <p:spPr bwMode="auto">
          <a:xfrm>
            <a:off x="4158904" y="3440027"/>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6" name="Oval 335">
            <a:extLst>
              <a:ext uri="{FF2B5EF4-FFF2-40B4-BE49-F238E27FC236}">
                <a16:creationId xmlns:a16="http://schemas.microsoft.com/office/drawing/2014/main" id="{C727F3DC-7468-4C7A-9881-B317DBA5E840}"/>
              </a:ext>
            </a:extLst>
          </p:cNvPr>
          <p:cNvSpPr/>
          <p:nvPr/>
        </p:nvSpPr>
        <p:spPr bwMode="auto">
          <a:xfrm>
            <a:off x="4158904" y="3403275"/>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7" name="Oval 336">
            <a:extLst>
              <a:ext uri="{FF2B5EF4-FFF2-40B4-BE49-F238E27FC236}">
                <a16:creationId xmlns:a16="http://schemas.microsoft.com/office/drawing/2014/main" id="{527B6EAF-9704-4192-B1B6-29768B374949}"/>
              </a:ext>
            </a:extLst>
          </p:cNvPr>
          <p:cNvSpPr/>
          <p:nvPr/>
        </p:nvSpPr>
        <p:spPr bwMode="auto">
          <a:xfrm>
            <a:off x="4158904" y="3376813"/>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8" name="Oval 337">
            <a:extLst>
              <a:ext uri="{FF2B5EF4-FFF2-40B4-BE49-F238E27FC236}">
                <a16:creationId xmlns:a16="http://schemas.microsoft.com/office/drawing/2014/main" id="{EDD310CD-A799-4B6F-ABEF-2CBCD571B5CF}"/>
              </a:ext>
            </a:extLst>
          </p:cNvPr>
          <p:cNvSpPr/>
          <p:nvPr/>
        </p:nvSpPr>
        <p:spPr bwMode="auto">
          <a:xfrm>
            <a:off x="4158904" y="3306248"/>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9" name="Oval 338">
            <a:extLst>
              <a:ext uri="{FF2B5EF4-FFF2-40B4-BE49-F238E27FC236}">
                <a16:creationId xmlns:a16="http://schemas.microsoft.com/office/drawing/2014/main" id="{74DF7985-3BE5-4B97-8D56-11085A666EF6}"/>
              </a:ext>
            </a:extLst>
          </p:cNvPr>
          <p:cNvSpPr/>
          <p:nvPr/>
        </p:nvSpPr>
        <p:spPr bwMode="auto">
          <a:xfrm>
            <a:off x="4158904" y="3270966"/>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0" name="Oval 339">
            <a:extLst>
              <a:ext uri="{FF2B5EF4-FFF2-40B4-BE49-F238E27FC236}">
                <a16:creationId xmlns:a16="http://schemas.microsoft.com/office/drawing/2014/main" id="{8CF33251-B4F7-48C0-A8C3-D9A6E531DA76}"/>
              </a:ext>
            </a:extLst>
          </p:cNvPr>
          <p:cNvSpPr/>
          <p:nvPr/>
        </p:nvSpPr>
        <p:spPr bwMode="auto">
          <a:xfrm>
            <a:off x="4158904" y="3225393"/>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1" name="Oval 340">
            <a:extLst>
              <a:ext uri="{FF2B5EF4-FFF2-40B4-BE49-F238E27FC236}">
                <a16:creationId xmlns:a16="http://schemas.microsoft.com/office/drawing/2014/main" id="{9D306A3D-0AA3-4237-B2B9-BEA4D18A617D}"/>
              </a:ext>
            </a:extLst>
          </p:cNvPr>
          <p:cNvSpPr/>
          <p:nvPr/>
        </p:nvSpPr>
        <p:spPr bwMode="auto">
          <a:xfrm>
            <a:off x="4158904" y="3184230"/>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2" name="Oval 341">
            <a:extLst>
              <a:ext uri="{FF2B5EF4-FFF2-40B4-BE49-F238E27FC236}">
                <a16:creationId xmlns:a16="http://schemas.microsoft.com/office/drawing/2014/main" id="{B586B2DF-44AB-4157-BE4D-1BFD0DCFD959}"/>
              </a:ext>
            </a:extLst>
          </p:cNvPr>
          <p:cNvSpPr/>
          <p:nvPr/>
        </p:nvSpPr>
        <p:spPr bwMode="auto">
          <a:xfrm>
            <a:off x="4158904" y="3140127"/>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3" name="Oval 342">
            <a:extLst>
              <a:ext uri="{FF2B5EF4-FFF2-40B4-BE49-F238E27FC236}">
                <a16:creationId xmlns:a16="http://schemas.microsoft.com/office/drawing/2014/main" id="{340BC9D1-1C8A-4698-8024-1587AACFE5CE}"/>
              </a:ext>
            </a:extLst>
          </p:cNvPr>
          <p:cNvSpPr/>
          <p:nvPr/>
        </p:nvSpPr>
        <p:spPr bwMode="auto">
          <a:xfrm>
            <a:off x="4158904" y="2963715"/>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4" name="Oval 343">
            <a:extLst>
              <a:ext uri="{FF2B5EF4-FFF2-40B4-BE49-F238E27FC236}">
                <a16:creationId xmlns:a16="http://schemas.microsoft.com/office/drawing/2014/main" id="{A8ED9DFE-EA23-4E42-A107-617624CB492F}"/>
              </a:ext>
            </a:extLst>
          </p:cNvPr>
          <p:cNvSpPr/>
          <p:nvPr/>
        </p:nvSpPr>
        <p:spPr bwMode="auto">
          <a:xfrm>
            <a:off x="4158904" y="2696158"/>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5" name="Oval 344">
            <a:extLst>
              <a:ext uri="{FF2B5EF4-FFF2-40B4-BE49-F238E27FC236}">
                <a16:creationId xmlns:a16="http://schemas.microsoft.com/office/drawing/2014/main" id="{FF310320-330D-4EDF-9EF8-78A4AE7FD5A5}"/>
              </a:ext>
            </a:extLst>
          </p:cNvPr>
          <p:cNvSpPr/>
          <p:nvPr/>
        </p:nvSpPr>
        <p:spPr bwMode="auto">
          <a:xfrm>
            <a:off x="4204477" y="3925158"/>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6" name="Oval 345">
            <a:extLst>
              <a:ext uri="{FF2B5EF4-FFF2-40B4-BE49-F238E27FC236}">
                <a16:creationId xmlns:a16="http://schemas.microsoft.com/office/drawing/2014/main" id="{5F285563-882B-4565-9FDC-70CAE67251FF}"/>
              </a:ext>
            </a:extLst>
          </p:cNvPr>
          <p:cNvSpPr/>
          <p:nvPr/>
        </p:nvSpPr>
        <p:spPr bwMode="auto">
          <a:xfrm>
            <a:off x="4204477" y="3857533"/>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7" name="Oval 346">
            <a:extLst>
              <a:ext uri="{FF2B5EF4-FFF2-40B4-BE49-F238E27FC236}">
                <a16:creationId xmlns:a16="http://schemas.microsoft.com/office/drawing/2014/main" id="{728E360F-AD97-4D5A-B139-02116B7C86E9}"/>
              </a:ext>
            </a:extLst>
          </p:cNvPr>
          <p:cNvSpPr/>
          <p:nvPr/>
        </p:nvSpPr>
        <p:spPr bwMode="auto">
          <a:xfrm>
            <a:off x="4204477" y="3792849"/>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8" name="Oval 347">
            <a:extLst>
              <a:ext uri="{FF2B5EF4-FFF2-40B4-BE49-F238E27FC236}">
                <a16:creationId xmlns:a16="http://schemas.microsoft.com/office/drawing/2014/main" id="{BCD4020F-5DF2-4A2A-B9AE-D822B54DFB6E}"/>
              </a:ext>
            </a:extLst>
          </p:cNvPr>
          <p:cNvSpPr/>
          <p:nvPr/>
        </p:nvSpPr>
        <p:spPr bwMode="auto">
          <a:xfrm>
            <a:off x="4204477" y="3656130"/>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9" name="Oval 348">
            <a:extLst>
              <a:ext uri="{FF2B5EF4-FFF2-40B4-BE49-F238E27FC236}">
                <a16:creationId xmlns:a16="http://schemas.microsoft.com/office/drawing/2014/main" id="{15C2EBE2-0167-4E5B-9EED-D9AD4906B306}"/>
              </a:ext>
            </a:extLst>
          </p:cNvPr>
          <p:cNvSpPr/>
          <p:nvPr/>
        </p:nvSpPr>
        <p:spPr bwMode="auto">
          <a:xfrm>
            <a:off x="4204477" y="3626728"/>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0" name="Oval 349">
            <a:extLst>
              <a:ext uri="{FF2B5EF4-FFF2-40B4-BE49-F238E27FC236}">
                <a16:creationId xmlns:a16="http://schemas.microsoft.com/office/drawing/2014/main" id="{EE97B6DF-33E0-491B-AFCB-84B1D60948E3}"/>
              </a:ext>
            </a:extLst>
          </p:cNvPr>
          <p:cNvSpPr/>
          <p:nvPr/>
        </p:nvSpPr>
        <p:spPr bwMode="auto">
          <a:xfrm>
            <a:off x="4204477" y="3617907"/>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1" name="Oval 350">
            <a:extLst>
              <a:ext uri="{FF2B5EF4-FFF2-40B4-BE49-F238E27FC236}">
                <a16:creationId xmlns:a16="http://schemas.microsoft.com/office/drawing/2014/main" id="{8A5B016A-97CD-4552-A019-6B5ACE539BB1}"/>
              </a:ext>
            </a:extLst>
          </p:cNvPr>
          <p:cNvSpPr/>
          <p:nvPr/>
        </p:nvSpPr>
        <p:spPr bwMode="auto">
          <a:xfrm>
            <a:off x="4204477" y="3545873"/>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2" name="Oval 351">
            <a:extLst>
              <a:ext uri="{FF2B5EF4-FFF2-40B4-BE49-F238E27FC236}">
                <a16:creationId xmlns:a16="http://schemas.microsoft.com/office/drawing/2014/main" id="{A73F79BA-C1F4-406B-800B-EE367431ADBE}"/>
              </a:ext>
            </a:extLst>
          </p:cNvPr>
          <p:cNvSpPr/>
          <p:nvPr/>
        </p:nvSpPr>
        <p:spPr bwMode="auto">
          <a:xfrm>
            <a:off x="4204477" y="3520881"/>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3" name="Oval 352">
            <a:extLst>
              <a:ext uri="{FF2B5EF4-FFF2-40B4-BE49-F238E27FC236}">
                <a16:creationId xmlns:a16="http://schemas.microsoft.com/office/drawing/2014/main" id="{244C760F-FDA2-41D5-A124-656437DA56A4}"/>
              </a:ext>
            </a:extLst>
          </p:cNvPr>
          <p:cNvSpPr/>
          <p:nvPr/>
        </p:nvSpPr>
        <p:spPr bwMode="auto">
          <a:xfrm>
            <a:off x="4204477" y="3490009"/>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4" name="Oval 353">
            <a:extLst>
              <a:ext uri="{FF2B5EF4-FFF2-40B4-BE49-F238E27FC236}">
                <a16:creationId xmlns:a16="http://schemas.microsoft.com/office/drawing/2014/main" id="{DDB9F29D-1FFD-41F1-849A-56B881D3B433}"/>
              </a:ext>
            </a:extLst>
          </p:cNvPr>
          <p:cNvSpPr/>
          <p:nvPr/>
        </p:nvSpPr>
        <p:spPr bwMode="auto">
          <a:xfrm>
            <a:off x="4204477" y="3462077"/>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5" name="Oval 354">
            <a:extLst>
              <a:ext uri="{FF2B5EF4-FFF2-40B4-BE49-F238E27FC236}">
                <a16:creationId xmlns:a16="http://schemas.microsoft.com/office/drawing/2014/main" id="{945D1E97-BD38-4D5A-A66A-C08747B0ECE9}"/>
              </a:ext>
            </a:extLst>
          </p:cNvPr>
          <p:cNvSpPr/>
          <p:nvPr/>
        </p:nvSpPr>
        <p:spPr bwMode="auto">
          <a:xfrm>
            <a:off x="4204477" y="3416504"/>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6" name="Oval 355">
            <a:extLst>
              <a:ext uri="{FF2B5EF4-FFF2-40B4-BE49-F238E27FC236}">
                <a16:creationId xmlns:a16="http://schemas.microsoft.com/office/drawing/2014/main" id="{C9557B83-71B7-4B6A-920F-10E252995481}"/>
              </a:ext>
            </a:extLst>
          </p:cNvPr>
          <p:cNvSpPr/>
          <p:nvPr/>
        </p:nvSpPr>
        <p:spPr bwMode="auto">
          <a:xfrm>
            <a:off x="4204477" y="3369461"/>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7" name="Oval 356">
            <a:extLst>
              <a:ext uri="{FF2B5EF4-FFF2-40B4-BE49-F238E27FC236}">
                <a16:creationId xmlns:a16="http://schemas.microsoft.com/office/drawing/2014/main" id="{4B647BD3-CD1D-48B6-B593-BC80BA199139}"/>
              </a:ext>
            </a:extLst>
          </p:cNvPr>
          <p:cNvSpPr/>
          <p:nvPr/>
        </p:nvSpPr>
        <p:spPr bwMode="auto">
          <a:xfrm>
            <a:off x="4204477" y="3351820"/>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8" name="Oval 357">
            <a:extLst>
              <a:ext uri="{FF2B5EF4-FFF2-40B4-BE49-F238E27FC236}">
                <a16:creationId xmlns:a16="http://schemas.microsoft.com/office/drawing/2014/main" id="{1DAE0D3B-5E2E-4A7F-92BF-5F2989EA3DDA}"/>
              </a:ext>
            </a:extLst>
          </p:cNvPr>
          <p:cNvSpPr/>
          <p:nvPr/>
        </p:nvSpPr>
        <p:spPr bwMode="auto">
          <a:xfrm>
            <a:off x="4204477" y="3300367"/>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9" name="Oval 358">
            <a:extLst>
              <a:ext uri="{FF2B5EF4-FFF2-40B4-BE49-F238E27FC236}">
                <a16:creationId xmlns:a16="http://schemas.microsoft.com/office/drawing/2014/main" id="{388899B9-897E-4192-9A41-649779921DE9}"/>
              </a:ext>
            </a:extLst>
          </p:cNvPr>
          <p:cNvSpPr/>
          <p:nvPr/>
        </p:nvSpPr>
        <p:spPr bwMode="auto">
          <a:xfrm>
            <a:off x="4204477" y="3244503"/>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0" name="Oval 359">
            <a:extLst>
              <a:ext uri="{FF2B5EF4-FFF2-40B4-BE49-F238E27FC236}">
                <a16:creationId xmlns:a16="http://schemas.microsoft.com/office/drawing/2014/main" id="{7FC0A7C1-0994-48BA-82E1-1AB245550C70}"/>
              </a:ext>
            </a:extLst>
          </p:cNvPr>
          <p:cNvSpPr/>
          <p:nvPr/>
        </p:nvSpPr>
        <p:spPr bwMode="auto">
          <a:xfrm>
            <a:off x="4204477" y="3157767"/>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1" name="Oval 360">
            <a:extLst>
              <a:ext uri="{FF2B5EF4-FFF2-40B4-BE49-F238E27FC236}">
                <a16:creationId xmlns:a16="http://schemas.microsoft.com/office/drawing/2014/main" id="{E1B3E6F5-B4A9-41AE-BDEA-AA2632189E4C}"/>
              </a:ext>
            </a:extLst>
          </p:cNvPr>
          <p:cNvSpPr/>
          <p:nvPr/>
        </p:nvSpPr>
        <p:spPr bwMode="auto">
          <a:xfrm>
            <a:off x="4204477" y="3138655"/>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2" name="Oval 361">
            <a:extLst>
              <a:ext uri="{FF2B5EF4-FFF2-40B4-BE49-F238E27FC236}">
                <a16:creationId xmlns:a16="http://schemas.microsoft.com/office/drawing/2014/main" id="{8EB6CC37-6F97-4111-81F0-2AC0A8238816}"/>
              </a:ext>
            </a:extLst>
          </p:cNvPr>
          <p:cNvSpPr/>
          <p:nvPr/>
        </p:nvSpPr>
        <p:spPr bwMode="auto">
          <a:xfrm>
            <a:off x="4204477" y="3057800"/>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3" name="Oval 362">
            <a:extLst>
              <a:ext uri="{FF2B5EF4-FFF2-40B4-BE49-F238E27FC236}">
                <a16:creationId xmlns:a16="http://schemas.microsoft.com/office/drawing/2014/main" id="{62CCEDF4-13C5-4172-BF82-3898FF78286E}"/>
              </a:ext>
            </a:extLst>
          </p:cNvPr>
          <p:cNvSpPr/>
          <p:nvPr/>
        </p:nvSpPr>
        <p:spPr bwMode="auto">
          <a:xfrm>
            <a:off x="4204477" y="3001937"/>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4" name="Oval 363">
            <a:extLst>
              <a:ext uri="{FF2B5EF4-FFF2-40B4-BE49-F238E27FC236}">
                <a16:creationId xmlns:a16="http://schemas.microsoft.com/office/drawing/2014/main" id="{B4DFDD52-319A-4E8A-8AAA-E2D54A78F374}"/>
              </a:ext>
            </a:extLst>
          </p:cNvPr>
          <p:cNvSpPr/>
          <p:nvPr/>
        </p:nvSpPr>
        <p:spPr bwMode="auto">
          <a:xfrm>
            <a:off x="4204477" y="2906381"/>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5" name="Oval 364">
            <a:extLst>
              <a:ext uri="{FF2B5EF4-FFF2-40B4-BE49-F238E27FC236}">
                <a16:creationId xmlns:a16="http://schemas.microsoft.com/office/drawing/2014/main" id="{154D24CD-C5C8-4CF5-B988-BAD9877FA24B}"/>
              </a:ext>
            </a:extLst>
          </p:cNvPr>
          <p:cNvSpPr/>
          <p:nvPr/>
        </p:nvSpPr>
        <p:spPr bwMode="auto">
          <a:xfrm>
            <a:off x="4204477" y="2785833"/>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6" name="Oval 365">
            <a:extLst>
              <a:ext uri="{FF2B5EF4-FFF2-40B4-BE49-F238E27FC236}">
                <a16:creationId xmlns:a16="http://schemas.microsoft.com/office/drawing/2014/main" id="{CE9ED5B2-D02A-4E1B-97D5-76A5AD07DBB4}"/>
              </a:ext>
            </a:extLst>
          </p:cNvPr>
          <p:cNvSpPr/>
          <p:nvPr/>
        </p:nvSpPr>
        <p:spPr bwMode="auto">
          <a:xfrm>
            <a:off x="4204477" y="2752020"/>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7" name="Oval 366">
            <a:extLst>
              <a:ext uri="{FF2B5EF4-FFF2-40B4-BE49-F238E27FC236}">
                <a16:creationId xmlns:a16="http://schemas.microsoft.com/office/drawing/2014/main" id="{55BEA599-3C8F-42C5-A638-F87170CB9FF9}"/>
              </a:ext>
            </a:extLst>
          </p:cNvPr>
          <p:cNvSpPr/>
          <p:nvPr/>
        </p:nvSpPr>
        <p:spPr bwMode="auto">
          <a:xfrm>
            <a:off x="4247110" y="3906046"/>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8" name="Oval 367">
            <a:extLst>
              <a:ext uri="{FF2B5EF4-FFF2-40B4-BE49-F238E27FC236}">
                <a16:creationId xmlns:a16="http://schemas.microsoft.com/office/drawing/2014/main" id="{512D1968-8D8F-4DD0-A499-FE6B3894B85F}"/>
              </a:ext>
            </a:extLst>
          </p:cNvPr>
          <p:cNvSpPr/>
          <p:nvPr/>
        </p:nvSpPr>
        <p:spPr bwMode="auto">
          <a:xfrm>
            <a:off x="4247110" y="3779618"/>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9" name="Oval 368">
            <a:extLst>
              <a:ext uri="{FF2B5EF4-FFF2-40B4-BE49-F238E27FC236}">
                <a16:creationId xmlns:a16="http://schemas.microsoft.com/office/drawing/2014/main" id="{3B147866-A8A9-4838-8860-18BC8093E1E8}"/>
              </a:ext>
            </a:extLst>
          </p:cNvPr>
          <p:cNvSpPr/>
          <p:nvPr/>
        </p:nvSpPr>
        <p:spPr bwMode="auto">
          <a:xfrm>
            <a:off x="4247110" y="3745806"/>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0" name="Oval 369">
            <a:extLst>
              <a:ext uri="{FF2B5EF4-FFF2-40B4-BE49-F238E27FC236}">
                <a16:creationId xmlns:a16="http://schemas.microsoft.com/office/drawing/2014/main" id="{7A0F36E2-AC16-400B-8EA6-E7EE0454B2B5}"/>
              </a:ext>
            </a:extLst>
          </p:cNvPr>
          <p:cNvSpPr/>
          <p:nvPr/>
        </p:nvSpPr>
        <p:spPr bwMode="auto">
          <a:xfrm>
            <a:off x="4247110" y="3700233"/>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1" name="Oval 370">
            <a:extLst>
              <a:ext uri="{FF2B5EF4-FFF2-40B4-BE49-F238E27FC236}">
                <a16:creationId xmlns:a16="http://schemas.microsoft.com/office/drawing/2014/main" id="{B0137A55-5F6C-49AA-9CF0-69CCE9B58FD9}"/>
              </a:ext>
            </a:extLst>
          </p:cNvPr>
          <p:cNvSpPr/>
          <p:nvPr/>
        </p:nvSpPr>
        <p:spPr bwMode="auto">
          <a:xfrm>
            <a:off x="4247110" y="3663480"/>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2" name="Oval 371">
            <a:extLst>
              <a:ext uri="{FF2B5EF4-FFF2-40B4-BE49-F238E27FC236}">
                <a16:creationId xmlns:a16="http://schemas.microsoft.com/office/drawing/2014/main" id="{B5A5B502-2F45-472B-846A-D3690F2A4C7B}"/>
              </a:ext>
            </a:extLst>
          </p:cNvPr>
          <p:cNvSpPr/>
          <p:nvPr/>
        </p:nvSpPr>
        <p:spPr bwMode="auto">
          <a:xfrm>
            <a:off x="4247110" y="3625258"/>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3" name="Oval 372">
            <a:extLst>
              <a:ext uri="{FF2B5EF4-FFF2-40B4-BE49-F238E27FC236}">
                <a16:creationId xmlns:a16="http://schemas.microsoft.com/office/drawing/2014/main" id="{629731D9-7F7D-4EDD-A5E9-EEBA8C9A54A8}"/>
              </a:ext>
            </a:extLst>
          </p:cNvPr>
          <p:cNvSpPr/>
          <p:nvPr/>
        </p:nvSpPr>
        <p:spPr bwMode="auto">
          <a:xfrm>
            <a:off x="4247110" y="3588505"/>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4" name="Oval 373">
            <a:extLst>
              <a:ext uri="{FF2B5EF4-FFF2-40B4-BE49-F238E27FC236}">
                <a16:creationId xmlns:a16="http://schemas.microsoft.com/office/drawing/2014/main" id="{98D90615-93A4-431D-A3C4-0712735BE8B0}"/>
              </a:ext>
            </a:extLst>
          </p:cNvPr>
          <p:cNvSpPr/>
          <p:nvPr/>
        </p:nvSpPr>
        <p:spPr bwMode="auto">
          <a:xfrm>
            <a:off x="4247110" y="3563513"/>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5" name="Oval 374">
            <a:extLst>
              <a:ext uri="{FF2B5EF4-FFF2-40B4-BE49-F238E27FC236}">
                <a16:creationId xmlns:a16="http://schemas.microsoft.com/office/drawing/2014/main" id="{B5F1F129-821E-4C40-A16D-0091899A4320}"/>
              </a:ext>
            </a:extLst>
          </p:cNvPr>
          <p:cNvSpPr/>
          <p:nvPr/>
        </p:nvSpPr>
        <p:spPr bwMode="auto">
          <a:xfrm>
            <a:off x="4247110" y="3445906"/>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6" name="Oval 375">
            <a:extLst>
              <a:ext uri="{FF2B5EF4-FFF2-40B4-BE49-F238E27FC236}">
                <a16:creationId xmlns:a16="http://schemas.microsoft.com/office/drawing/2014/main" id="{B1EB3162-F7BF-42FF-A564-985983ADBDCF}"/>
              </a:ext>
            </a:extLst>
          </p:cNvPr>
          <p:cNvSpPr/>
          <p:nvPr/>
        </p:nvSpPr>
        <p:spPr bwMode="auto">
          <a:xfrm>
            <a:off x="4247110" y="3400333"/>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7" name="Oval 376">
            <a:extLst>
              <a:ext uri="{FF2B5EF4-FFF2-40B4-BE49-F238E27FC236}">
                <a16:creationId xmlns:a16="http://schemas.microsoft.com/office/drawing/2014/main" id="{8AF302FF-DE3C-4E09-B54F-3C84816AEAD2}"/>
              </a:ext>
            </a:extLst>
          </p:cNvPr>
          <p:cNvSpPr/>
          <p:nvPr/>
        </p:nvSpPr>
        <p:spPr bwMode="auto">
          <a:xfrm>
            <a:off x="4247110" y="3365050"/>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8" name="Oval 377">
            <a:extLst>
              <a:ext uri="{FF2B5EF4-FFF2-40B4-BE49-F238E27FC236}">
                <a16:creationId xmlns:a16="http://schemas.microsoft.com/office/drawing/2014/main" id="{7328D4F9-B30F-4330-80FE-63D67A8BA6D0}"/>
              </a:ext>
            </a:extLst>
          </p:cNvPr>
          <p:cNvSpPr/>
          <p:nvPr/>
        </p:nvSpPr>
        <p:spPr bwMode="auto">
          <a:xfrm>
            <a:off x="4247110" y="3294486"/>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9" name="Oval 378">
            <a:extLst>
              <a:ext uri="{FF2B5EF4-FFF2-40B4-BE49-F238E27FC236}">
                <a16:creationId xmlns:a16="http://schemas.microsoft.com/office/drawing/2014/main" id="{8951E716-95B5-4BA6-8B22-582CDE7F57D1}"/>
              </a:ext>
            </a:extLst>
          </p:cNvPr>
          <p:cNvSpPr/>
          <p:nvPr/>
        </p:nvSpPr>
        <p:spPr bwMode="auto">
          <a:xfrm>
            <a:off x="4247110" y="3262144"/>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0" name="Oval 379">
            <a:extLst>
              <a:ext uri="{FF2B5EF4-FFF2-40B4-BE49-F238E27FC236}">
                <a16:creationId xmlns:a16="http://schemas.microsoft.com/office/drawing/2014/main" id="{A542EC30-E323-4C56-B4C4-1ECDF44624DC}"/>
              </a:ext>
            </a:extLst>
          </p:cNvPr>
          <p:cNvSpPr/>
          <p:nvPr/>
        </p:nvSpPr>
        <p:spPr bwMode="auto">
          <a:xfrm>
            <a:off x="4247110" y="3229802"/>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1" name="Oval 380">
            <a:extLst>
              <a:ext uri="{FF2B5EF4-FFF2-40B4-BE49-F238E27FC236}">
                <a16:creationId xmlns:a16="http://schemas.microsoft.com/office/drawing/2014/main" id="{75F363E4-13FE-423C-BC14-1556C7CA9D66}"/>
              </a:ext>
            </a:extLst>
          </p:cNvPr>
          <p:cNvSpPr/>
          <p:nvPr/>
        </p:nvSpPr>
        <p:spPr bwMode="auto">
          <a:xfrm>
            <a:off x="4247110" y="3162177"/>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2" name="Oval 381">
            <a:extLst>
              <a:ext uri="{FF2B5EF4-FFF2-40B4-BE49-F238E27FC236}">
                <a16:creationId xmlns:a16="http://schemas.microsoft.com/office/drawing/2014/main" id="{E13F8218-B287-4F30-8341-DD9AC7D68808}"/>
              </a:ext>
            </a:extLst>
          </p:cNvPr>
          <p:cNvSpPr/>
          <p:nvPr/>
        </p:nvSpPr>
        <p:spPr bwMode="auto">
          <a:xfrm>
            <a:off x="4247110" y="3112194"/>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3" name="Oval 382">
            <a:extLst>
              <a:ext uri="{FF2B5EF4-FFF2-40B4-BE49-F238E27FC236}">
                <a16:creationId xmlns:a16="http://schemas.microsoft.com/office/drawing/2014/main" id="{5F530718-F63A-4348-B422-DDC38BCFFD80}"/>
              </a:ext>
            </a:extLst>
          </p:cNvPr>
          <p:cNvSpPr/>
          <p:nvPr/>
        </p:nvSpPr>
        <p:spPr bwMode="auto">
          <a:xfrm>
            <a:off x="4247110" y="3018108"/>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4" name="Oval 383">
            <a:extLst>
              <a:ext uri="{FF2B5EF4-FFF2-40B4-BE49-F238E27FC236}">
                <a16:creationId xmlns:a16="http://schemas.microsoft.com/office/drawing/2014/main" id="{51850551-AAE2-44B4-8178-4A60F3F245EC}"/>
              </a:ext>
            </a:extLst>
          </p:cNvPr>
          <p:cNvSpPr/>
          <p:nvPr/>
        </p:nvSpPr>
        <p:spPr bwMode="auto">
          <a:xfrm>
            <a:off x="4291213" y="3770797"/>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5" name="Oval 384">
            <a:extLst>
              <a:ext uri="{FF2B5EF4-FFF2-40B4-BE49-F238E27FC236}">
                <a16:creationId xmlns:a16="http://schemas.microsoft.com/office/drawing/2014/main" id="{BD7E8E75-F209-497E-8117-291E83976030}"/>
              </a:ext>
            </a:extLst>
          </p:cNvPr>
          <p:cNvSpPr/>
          <p:nvPr/>
        </p:nvSpPr>
        <p:spPr bwMode="auto">
          <a:xfrm>
            <a:off x="4291213" y="3751685"/>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6" name="Oval 385">
            <a:extLst>
              <a:ext uri="{FF2B5EF4-FFF2-40B4-BE49-F238E27FC236}">
                <a16:creationId xmlns:a16="http://schemas.microsoft.com/office/drawing/2014/main" id="{A3CC7317-C1D0-4443-AFA3-A2A2E9CD35BE}"/>
              </a:ext>
            </a:extLst>
          </p:cNvPr>
          <p:cNvSpPr/>
          <p:nvPr/>
        </p:nvSpPr>
        <p:spPr bwMode="auto">
          <a:xfrm>
            <a:off x="4291213" y="3670829"/>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7" name="Oval 386">
            <a:extLst>
              <a:ext uri="{FF2B5EF4-FFF2-40B4-BE49-F238E27FC236}">
                <a16:creationId xmlns:a16="http://schemas.microsoft.com/office/drawing/2014/main" id="{950882C7-B4E4-4883-8B93-B22006002B36}"/>
              </a:ext>
            </a:extLst>
          </p:cNvPr>
          <p:cNvSpPr/>
          <p:nvPr/>
        </p:nvSpPr>
        <p:spPr bwMode="auto">
          <a:xfrm>
            <a:off x="4291213" y="3589974"/>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8" name="Oval 387">
            <a:extLst>
              <a:ext uri="{FF2B5EF4-FFF2-40B4-BE49-F238E27FC236}">
                <a16:creationId xmlns:a16="http://schemas.microsoft.com/office/drawing/2014/main" id="{FFA44525-CD48-419D-8F76-98F628306B95}"/>
              </a:ext>
            </a:extLst>
          </p:cNvPr>
          <p:cNvSpPr/>
          <p:nvPr/>
        </p:nvSpPr>
        <p:spPr bwMode="auto">
          <a:xfrm>
            <a:off x="4291213" y="3564982"/>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9" name="Oval 388">
            <a:extLst>
              <a:ext uri="{FF2B5EF4-FFF2-40B4-BE49-F238E27FC236}">
                <a16:creationId xmlns:a16="http://schemas.microsoft.com/office/drawing/2014/main" id="{86355840-4BEF-413E-B387-9F6825ED824E}"/>
              </a:ext>
            </a:extLst>
          </p:cNvPr>
          <p:cNvSpPr/>
          <p:nvPr/>
        </p:nvSpPr>
        <p:spPr bwMode="auto">
          <a:xfrm>
            <a:off x="4291213" y="3529700"/>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0" name="Oval 389">
            <a:extLst>
              <a:ext uri="{FF2B5EF4-FFF2-40B4-BE49-F238E27FC236}">
                <a16:creationId xmlns:a16="http://schemas.microsoft.com/office/drawing/2014/main" id="{3D6ADCED-507D-451E-A8AA-B2902C0F804A}"/>
              </a:ext>
            </a:extLst>
          </p:cNvPr>
          <p:cNvSpPr/>
          <p:nvPr/>
        </p:nvSpPr>
        <p:spPr bwMode="auto">
          <a:xfrm>
            <a:off x="4291213" y="3479716"/>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1" name="Oval 390">
            <a:extLst>
              <a:ext uri="{FF2B5EF4-FFF2-40B4-BE49-F238E27FC236}">
                <a16:creationId xmlns:a16="http://schemas.microsoft.com/office/drawing/2014/main" id="{A270807A-9E1E-4BBC-80F1-683FE7B70780}"/>
              </a:ext>
            </a:extLst>
          </p:cNvPr>
          <p:cNvSpPr/>
          <p:nvPr/>
        </p:nvSpPr>
        <p:spPr bwMode="auto">
          <a:xfrm>
            <a:off x="4291213" y="3397391"/>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2" name="Oval 391">
            <a:extLst>
              <a:ext uri="{FF2B5EF4-FFF2-40B4-BE49-F238E27FC236}">
                <a16:creationId xmlns:a16="http://schemas.microsoft.com/office/drawing/2014/main" id="{CE06ADB5-80E3-4A3A-8AE0-6159FBEC70C5}"/>
              </a:ext>
            </a:extLst>
          </p:cNvPr>
          <p:cNvSpPr/>
          <p:nvPr/>
        </p:nvSpPr>
        <p:spPr bwMode="auto">
          <a:xfrm>
            <a:off x="4291213" y="3363579"/>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5" name="Oval 394">
            <a:extLst>
              <a:ext uri="{FF2B5EF4-FFF2-40B4-BE49-F238E27FC236}">
                <a16:creationId xmlns:a16="http://schemas.microsoft.com/office/drawing/2014/main" id="{F5C6686C-6530-405E-9A55-73C37EC411BF}"/>
              </a:ext>
            </a:extLst>
          </p:cNvPr>
          <p:cNvSpPr/>
          <p:nvPr/>
        </p:nvSpPr>
        <p:spPr bwMode="auto">
          <a:xfrm>
            <a:off x="4291213" y="3309186"/>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6" name="Oval 395">
            <a:extLst>
              <a:ext uri="{FF2B5EF4-FFF2-40B4-BE49-F238E27FC236}">
                <a16:creationId xmlns:a16="http://schemas.microsoft.com/office/drawing/2014/main" id="{6109BE79-1516-42ED-B502-88449E169033}"/>
              </a:ext>
            </a:extLst>
          </p:cNvPr>
          <p:cNvSpPr/>
          <p:nvPr/>
        </p:nvSpPr>
        <p:spPr bwMode="auto">
          <a:xfrm>
            <a:off x="4291213" y="3268024"/>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7" name="Oval 396">
            <a:extLst>
              <a:ext uri="{FF2B5EF4-FFF2-40B4-BE49-F238E27FC236}">
                <a16:creationId xmlns:a16="http://schemas.microsoft.com/office/drawing/2014/main" id="{3BF9E51A-9DD9-4F8A-BD75-F99FA98E5EDE}"/>
              </a:ext>
            </a:extLst>
          </p:cNvPr>
          <p:cNvSpPr/>
          <p:nvPr/>
        </p:nvSpPr>
        <p:spPr bwMode="auto">
          <a:xfrm>
            <a:off x="4291213" y="3238622"/>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8" name="Oval 397">
            <a:extLst>
              <a:ext uri="{FF2B5EF4-FFF2-40B4-BE49-F238E27FC236}">
                <a16:creationId xmlns:a16="http://schemas.microsoft.com/office/drawing/2014/main" id="{5F6D4B56-5B88-46B1-AE24-6D9304D0223E}"/>
              </a:ext>
            </a:extLst>
          </p:cNvPr>
          <p:cNvSpPr/>
          <p:nvPr/>
        </p:nvSpPr>
        <p:spPr bwMode="auto">
          <a:xfrm>
            <a:off x="4291213" y="3215101"/>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9" name="Oval 398">
            <a:extLst>
              <a:ext uri="{FF2B5EF4-FFF2-40B4-BE49-F238E27FC236}">
                <a16:creationId xmlns:a16="http://schemas.microsoft.com/office/drawing/2014/main" id="{56D63DCA-3E5C-4A21-88D1-6D04DB55D3BA}"/>
              </a:ext>
            </a:extLst>
          </p:cNvPr>
          <p:cNvSpPr/>
          <p:nvPr/>
        </p:nvSpPr>
        <p:spPr bwMode="auto">
          <a:xfrm>
            <a:off x="4291213" y="3066621"/>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0" name="Oval 399">
            <a:extLst>
              <a:ext uri="{FF2B5EF4-FFF2-40B4-BE49-F238E27FC236}">
                <a16:creationId xmlns:a16="http://schemas.microsoft.com/office/drawing/2014/main" id="{FFE42C09-C9F6-479E-84B5-4121A4D17912}"/>
              </a:ext>
            </a:extLst>
          </p:cNvPr>
          <p:cNvSpPr/>
          <p:nvPr/>
        </p:nvSpPr>
        <p:spPr bwMode="auto">
          <a:xfrm>
            <a:off x="4291213" y="2874039"/>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1" name="Oval 400">
            <a:extLst>
              <a:ext uri="{FF2B5EF4-FFF2-40B4-BE49-F238E27FC236}">
                <a16:creationId xmlns:a16="http://schemas.microsoft.com/office/drawing/2014/main" id="{72893B1F-2FAE-4872-B1D6-34693C1B3A2F}"/>
              </a:ext>
            </a:extLst>
          </p:cNvPr>
          <p:cNvSpPr/>
          <p:nvPr/>
        </p:nvSpPr>
        <p:spPr bwMode="auto">
          <a:xfrm>
            <a:off x="5130637" y="3766388"/>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2" name="Oval 401">
            <a:extLst>
              <a:ext uri="{FF2B5EF4-FFF2-40B4-BE49-F238E27FC236}">
                <a16:creationId xmlns:a16="http://schemas.microsoft.com/office/drawing/2014/main" id="{BB269201-E1A1-4870-AEF5-E9BD0B48C99C}"/>
              </a:ext>
            </a:extLst>
          </p:cNvPr>
          <p:cNvSpPr/>
          <p:nvPr/>
        </p:nvSpPr>
        <p:spPr bwMode="auto">
          <a:xfrm>
            <a:off x="5130637" y="3676712"/>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3" name="Oval 402">
            <a:extLst>
              <a:ext uri="{FF2B5EF4-FFF2-40B4-BE49-F238E27FC236}">
                <a16:creationId xmlns:a16="http://schemas.microsoft.com/office/drawing/2014/main" id="{8D0A850B-D3E0-4F7F-835E-A46100292557}"/>
              </a:ext>
            </a:extLst>
          </p:cNvPr>
          <p:cNvSpPr/>
          <p:nvPr/>
        </p:nvSpPr>
        <p:spPr bwMode="auto">
          <a:xfrm>
            <a:off x="5130637" y="3588507"/>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4" name="Oval 403">
            <a:extLst>
              <a:ext uri="{FF2B5EF4-FFF2-40B4-BE49-F238E27FC236}">
                <a16:creationId xmlns:a16="http://schemas.microsoft.com/office/drawing/2014/main" id="{137807FF-7870-4C58-8B72-DC8391E3A333}"/>
              </a:ext>
            </a:extLst>
          </p:cNvPr>
          <p:cNvSpPr/>
          <p:nvPr/>
        </p:nvSpPr>
        <p:spPr bwMode="auto">
          <a:xfrm>
            <a:off x="5130637" y="3537054"/>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5" name="Oval 404">
            <a:extLst>
              <a:ext uri="{FF2B5EF4-FFF2-40B4-BE49-F238E27FC236}">
                <a16:creationId xmlns:a16="http://schemas.microsoft.com/office/drawing/2014/main" id="{18A0FB47-5B5B-4E33-8EDD-A2756D69A9C4}"/>
              </a:ext>
            </a:extLst>
          </p:cNvPr>
          <p:cNvSpPr/>
          <p:nvPr/>
        </p:nvSpPr>
        <p:spPr bwMode="auto">
          <a:xfrm>
            <a:off x="5130637" y="3501772"/>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6" name="Oval 405">
            <a:extLst>
              <a:ext uri="{FF2B5EF4-FFF2-40B4-BE49-F238E27FC236}">
                <a16:creationId xmlns:a16="http://schemas.microsoft.com/office/drawing/2014/main" id="{200F5B57-8951-47B5-A44D-6372D6C815B7}"/>
              </a:ext>
            </a:extLst>
          </p:cNvPr>
          <p:cNvSpPr/>
          <p:nvPr/>
        </p:nvSpPr>
        <p:spPr bwMode="auto">
          <a:xfrm>
            <a:off x="5130637" y="3453258"/>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7" name="Oval 406">
            <a:extLst>
              <a:ext uri="{FF2B5EF4-FFF2-40B4-BE49-F238E27FC236}">
                <a16:creationId xmlns:a16="http://schemas.microsoft.com/office/drawing/2014/main" id="{04AE95D6-7D9B-4D98-B2CF-F02F48931742}"/>
              </a:ext>
            </a:extLst>
          </p:cNvPr>
          <p:cNvSpPr/>
          <p:nvPr/>
        </p:nvSpPr>
        <p:spPr bwMode="auto">
          <a:xfrm>
            <a:off x="5130637" y="3388574"/>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8" name="Oval 407">
            <a:extLst>
              <a:ext uri="{FF2B5EF4-FFF2-40B4-BE49-F238E27FC236}">
                <a16:creationId xmlns:a16="http://schemas.microsoft.com/office/drawing/2014/main" id="{D27CB775-D9F9-4990-8D81-3EE750207802}"/>
              </a:ext>
            </a:extLst>
          </p:cNvPr>
          <p:cNvSpPr/>
          <p:nvPr/>
        </p:nvSpPr>
        <p:spPr bwMode="auto">
          <a:xfrm>
            <a:off x="5130637" y="3359172"/>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9" name="Oval 408">
            <a:extLst>
              <a:ext uri="{FF2B5EF4-FFF2-40B4-BE49-F238E27FC236}">
                <a16:creationId xmlns:a16="http://schemas.microsoft.com/office/drawing/2014/main" id="{E02ABFB4-B379-42F0-AF57-2BF33AD8B072}"/>
              </a:ext>
            </a:extLst>
          </p:cNvPr>
          <p:cNvSpPr/>
          <p:nvPr/>
        </p:nvSpPr>
        <p:spPr bwMode="auto">
          <a:xfrm>
            <a:off x="5130637" y="3315069"/>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0" name="Oval 409">
            <a:extLst>
              <a:ext uri="{FF2B5EF4-FFF2-40B4-BE49-F238E27FC236}">
                <a16:creationId xmlns:a16="http://schemas.microsoft.com/office/drawing/2014/main" id="{D9A9214C-0155-4897-8F26-B925466DA4AE}"/>
              </a:ext>
            </a:extLst>
          </p:cNvPr>
          <p:cNvSpPr/>
          <p:nvPr/>
        </p:nvSpPr>
        <p:spPr bwMode="auto">
          <a:xfrm>
            <a:off x="5130637" y="3269496"/>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1" name="Oval 410">
            <a:extLst>
              <a:ext uri="{FF2B5EF4-FFF2-40B4-BE49-F238E27FC236}">
                <a16:creationId xmlns:a16="http://schemas.microsoft.com/office/drawing/2014/main" id="{7EE47D6A-DD68-487E-BB70-875C23613623}"/>
              </a:ext>
            </a:extLst>
          </p:cNvPr>
          <p:cNvSpPr/>
          <p:nvPr/>
        </p:nvSpPr>
        <p:spPr bwMode="auto">
          <a:xfrm>
            <a:off x="5130637" y="3241564"/>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2" name="Oval 411">
            <a:extLst>
              <a:ext uri="{FF2B5EF4-FFF2-40B4-BE49-F238E27FC236}">
                <a16:creationId xmlns:a16="http://schemas.microsoft.com/office/drawing/2014/main" id="{33917ED5-31DC-48D7-B834-3FC27B63308C}"/>
              </a:ext>
            </a:extLst>
          </p:cNvPr>
          <p:cNvSpPr/>
          <p:nvPr/>
        </p:nvSpPr>
        <p:spPr bwMode="auto">
          <a:xfrm>
            <a:off x="5130637" y="3162178"/>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3" name="Oval 412">
            <a:extLst>
              <a:ext uri="{FF2B5EF4-FFF2-40B4-BE49-F238E27FC236}">
                <a16:creationId xmlns:a16="http://schemas.microsoft.com/office/drawing/2014/main" id="{07F26125-156C-4C72-81D5-AD19907DFA9E}"/>
              </a:ext>
            </a:extLst>
          </p:cNvPr>
          <p:cNvSpPr/>
          <p:nvPr/>
        </p:nvSpPr>
        <p:spPr bwMode="auto">
          <a:xfrm>
            <a:off x="5130637" y="3122485"/>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4" name="Oval 413">
            <a:extLst>
              <a:ext uri="{FF2B5EF4-FFF2-40B4-BE49-F238E27FC236}">
                <a16:creationId xmlns:a16="http://schemas.microsoft.com/office/drawing/2014/main" id="{7D47F1E5-1D7E-425D-8AD9-384BDA2CE03B}"/>
              </a:ext>
            </a:extLst>
          </p:cNvPr>
          <p:cNvSpPr/>
          <p:nvPr/>
        </p:nvSpPr>
        <p:spPr bwMode="auto">
          <a:xfrm>
            <a:off x="5130637" y="3037219"/>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5" name="Oval 414">
            <a:extLst>
              <a:ext uri="{FF2B5EF4-FFF2-40B4-BE49-F238E27FC236}">
                <a16:creationId xmlns:a16="http://schemas.microsoft.com/office/drawing/2014/main" id="{791B92A0-6975-4191-9E2C-CDE41C536E64}"/>
              </a:ext>
            </a:extLst>
          </p:cNvPr>
          <p:cNvSpPr/>
          <p:nvPr/>
        </p:nvSpPr>
        <p:spPr bwMode="auto">
          <a:xfrm>
            <a:off x="5130637" y="2965184"/>
            <a:ext cx="45719" cy="45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6" name="Oval 415">
            <a:extLst>
              <a:ext uri="{FF2B5EF4-FFF2-40B4-BE49-F238E27FC236}">
                <a16:creationId xmlns:a16="http://schemas.microsoft.com/office/drawing/2014/main" id="{28099C55-9583-4022-84FF-1A050FACD615}"/>
              </a:ext>
            </a:extLst>
          </p:cNvPr>
          <p:cNvSpPr/>
          <p:nvPr/>
        </p:nvSpPr>
        <p:spPr bwMode="auto">
          <a:xfrm>
            <a:off x="5170330" y="3831071"/>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7" name="Oval 416">
            <a:extLst>
              <a:ext uri="{FF2B5EF4-FFF2-40B4-BE49-F238E27FC236}">
                <a16:creationId xmlns:a16="http://schemas.microsoft.com/office/drawing/2014/main" id="{C1016A31-00F0-46CF-B542-5C1B4DF8679E}"/>
              </a:ext>
            </a:extLst>
          </p:cNvPr>
          <p:cNvSpPr/>
          <p:nvPr/>
        </p:nvSpPr>
        <p:spPr bwMode="auto">
          <a:xfrm>
            <a:off x="5170330" y="3788437"/>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8" name="Oval 417">
            <a:extLst>
              <a:ext uri="{FF2B5EF4-FFF2-40B4-BE49-F238E27FC236}">
                <a16:creationId xmlns:a16="http://schemas.microsoft.com/office/drawing/2014/main" id="{6EC48D46-5E79-4827-B212-3DE16C3B222C}"/>
              </a:ext>
            </a:extLst>
          </p:cNvPr>
          <p:cNvSpPr/>
          <p:nvPr/>
        </p:nvSpPr>
        <p:spPr bwMode="auto">
          <a:xfrm>
            <a:off x="5170330" y="3761975"/>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2" name="Oval 421">
            <a:extLst>
              <a:ext uri="{FF2B5EF4-FFF2-40B4-BE49-F238E27FC236}">
                <a16:creationId xmlns:a16="http://schemas.microsoft.com/office/drawing/2014/main" id="{CC61DE7D-CB0D-4991-84B5-AA8A1242A7C6}"/>
              </a:ext>
            </a:extLst>
          </p:cNvPr>
          <p:cNvSpPr/>
          <p:nvPr/>
        </p:nvSpPr>
        <p:spPr bwMode="auto">
          <a:xfrm>
            <a:off x="5170330" y="3707581"/>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3" name="Oval 422">
            <a:extLst>
              <a:ext uri="{FF2B5EF4-FFF2-40B4-BE49-F238E27FC236}">
                <a16:creationId xmlns:a16="http://schemas.microsoft.com/office/drawing/2014/main" id="{00FBFFB3-B11E-4D0E-B2FD-3019D7BB5D6D}"/>
              </a:ext>
            </a:extLst>
          </p:cNvPr>
          <p:cNvSpPr/>
          <p:nvPr/>
        </p:nvSpPr>
        <p:spPr bwMode="auto">
          <a:xfrm>
            <a:off x="5170330" y="3673768"/>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4" name="Oval 423">
            <a:extLst>
              <a:ext uri="{FF2B5EF4-FFF2-40B4-BE49-F238E27FC236}">
                <a16:creationId xmlns:a16="http://schemas.microsoft.com/office/drawing/2014/main" id="{AB7A3746-2C9B-48BF-A835-BD4B4A5439A1}"/>
              </a:ext>
            </a:extLst>
          </p:cNvPr>
          <p:cNvSpPr/>
          <p:nvPr/>
        </p:nvSpPr>
        <p:spPr bwMode="auto">
          <a:xfrm>
            <a:off x="5170330" y="3650247"/>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5" name="Oval 424">
            <a:extLst>
              <a:ext uri="{FF2B5EF4-FFF2-40B4-BE49-F238E27FC236}">
                <a16:creationId xmlns:a16="http://schemas.microsoft.com/office/drawing/2014/main" id="{224ECD1C-0AA2-4DBB-BA77-FD570E790753}"/>
              </a:ext>
            </a:extLst>
          </p:cNvPr>
          <p:cNvSpPr/>
          <p:nvPr/>
        </p:nvSpPr>
        <p:spPr bwMode="auto">
          <a:xfrm>
            <a:off x="5170330" y="3613495"/>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6" name="Oval 425">
            <a:extLst>
              <a:ext uri="{FF2B5EF4-FFF2-40B4-BE49-F238E27FC236}">
                <a16:creationId xmlns:a16="http://schemas.microsoft.com/office/drawing/2014/main" id="{B2C82980-3840-4377-8DFA-3A259BC733AE}"/>
              </a:ext>
            </a:extLst>
          </p:cNvPr>
          <p:cNvSpPr/>
          <p:nvPr/>
        </p:nvSpPr>
        <p:spPr bwMode="auto">
          <a:xfrm>
            <a:off x="5170330" y="3544400"/>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7" name="Oval 426">
            <a:extLst>
              <a:ext uri="{FF2B5EF4-FFF2-40B4-BE49-F238E27FC236}">
                <a16:creationId xmlns:a16="http://schemas.microsoft.com/office/drawing/2014/main" id="{3633343B-42C3-4CEE-B350-40B48B3BBE9D}"/>
              </a:ext>
            </a:extLst>
          </p:cNvPr>
          <p:cNvSpPr/>
          <p:nvPr/>
        </p:nvSpPr>
        <p:spPr bwMode="auto">
          <a:xfrm>
            <a:off x="5170330" y="3500297"/>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8" name="Oval 427">
            <a:extLst>
              <a:ext uri="{FF2B5EF4-FFF2-40B4-BE49-F238E27FC236}">
                <a16:creationId xmlns:a16="http://schemas.microsoft.com/office/drawing/2014/main" id="{AB92A8BC-02AE-4C99-AE7B-A0EDCCA8A74E}"/>
              </a:ext>
            </a:extLst>
          </p:cNvPr>
          <p:cNvSpPr/>
          <p:nvPr/>
        </p:nvSpPr>
        <p:spPr bwMode="auto">
          <a:xfrm>
            <a:off x="5170330" y="3465014"/>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9" name="Oval 428">
            <a:extLst>
              <a:ext uri="{FF2B5EF4-FFF2-40B4-BE49-F238E27FC236}">
                <a16:creationId xmlns:a16="http://schemas.microsoft.com/office/drawing/2014/main" id="{C91EAB7D-3643-4E19-8558-44E01596A2A4}"/>
              </a:ext>
            </a:extLst>
          </p:cNvPr>
          <p:cNvSpPr/>
          <p:nvPr/>
        </p:nvSpPr>
        <p:spPr bwMode="auto">
          <a:xfrm>
            <a:off x="5170330" y="3428262"/>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0" name="Oval 429">
            <a:extLst>
              <a:ext uri="{FF2B5EF4-FFF2-40B4-BE49-F238E27FC236}">
                <a16:creationId xmlns:a16="http://schemas.microsoft.com/office/drawing/2014/main" id="{547A009D-9DC8-49B4-9C0A-AC00A07C05D9}"/>
              </a:ext>
            </a:extLst>
          </p:cNvPr>
          <p:cNvSpPr/>
          <p:nvPr/>
        </p:nvSpPr>
        <p:spPr bwMode="auto">
          <a:xfrm>
            <a:off x="5170330" y="3390039"/>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1" name="Oval 430">
            <a:extLst>
              <a:ext uri="{FF2B5EF4-FFF2-40B4-BE49-F238E27FC236}">
                <a16:creationId xmlns:a16="http://schemas.microsoft.com/office/drawing/2014/main" id="{D4C47E68-C103-4CA9-AAC5-D415CD793748}"/>
              </a:ext>
            </a:extLst>
          </p:cNvPr>
          <p:cNvSpPr/>
          <p:nvPr/>
        </p:nvSpPr>
        <p:spPr bwMode="auto">
          <a:xfrm>
            <a:off x="5170330" y="3356227"/>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2" name="Oval 431">
            <a:extLst>
              <a:ext uri="{FF2B5EF4-FFF2-40B4-BE49-F238E27FC236}">
                <a16:creationId xmlns:a16="http://schemas.microsoft.com/office/drawing/2014/main" id="{C1D2574E-CB12-4799-8047-B56E6D1555F7}"/>
              </a:ext>
            </a:extLst>
          </p:cNvPr>
          <p:cNvSpPr/>
          <p:nvPr/>
        </p:nvSpPr>
        <p:spPr bwMode="auto">
          <a:xfrm>
            <a:off x="5170330" y="3303303"/>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3" name="Oval 432">
            <a:extLst>
              <a:ext uri="{FF2B5EF4-FFF2-40B4-BE49-F238E27FC236}">
                <a16:creationId xmlns:a16="http://schemas.microsoft.com/office/drawing/2014/main" id="{8114197C-4B01-4953-AF3C-001B1C7863DD}"/>
              </a:ext>
            </a:extLst>
          </p:cNvPr>
          <p:cNvSpPr/>
          <p:nvPr/>
        </p:nvSpPr>
        <p:spPr bwMode="auto">
          <a:xfrm>
            <a:off x="5170330" y="3269491"/>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4" name="Oval 433">
            <a:extLst>
              <a:ext uri="{FF2B5EF4-FFF2-40B4-BE49-F238E27FC236}">
                <a16:creationId xmlns:a16="http://schemas.microsoft.com/office/drawing/2014/main" id="{AB99B803-60C0-4F04-B027-CA5850A4FD4A}"/>
              </a:ext>
            </a:extLst>
          </p:cNvPr>
          <p:cNvSpPr/>
          <p:nvPr/>
        </p:nvSpPr>
        <p:spPr bwMode="auto">
          <a:xfrm>
            <a:off x="5170330" y="319157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5" name="Oval 434">
            <a:extLst>
              <a:ext uri="{FF2B5EF4-FFF2-40B4-BE49-F238E27FC236}">
                <a16:creationId xmlns:a16="http://schemas.microsoft.com/office/drawing/2014/main" id="{733814A2-4CB6-4787-B028-02265A8D5629}"/>
              </a:ext>
            </a:extLst>
          </p:cNvPr>
          <p:cNvSpPr/>
          <p:nvPr/>
        </p:nvSpPr>
        <p:spPr bwMode="auto">
          <a:xfrm>
            <a:off x="5170330" y="3160704"/>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6" name="Oval 435">
            <a:extLst>
              <a:ext uri="{FF2B5EF4-FFF2-40B4-BE49-F238E27FC236}">
                <a16:creationId xmlns:a16="http://schemas.microsoft.com/office/drawing/2014/main" id="{C4B814B0-469B-4DA4-8A7A-E5EBC1C21410}"/>
              </a:ext>
            </a:extLst>
          </p:cNvPr>
          <p:cNvSpPr/>
          <p:nvPr/>
        </p:nvSpPr>
        <p:spPr bwMode="auto">
          <a:xfrm>
            <a:off x="5170330" y="3131302"/>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7" name="Oval 436">
            <a:extLst>
              <a:ext uri="{FF2B5EF4-FFF2-40B4-BE49-F238E27FC236}">
                <a16:creationId xmlns:a16="http://schemas.microsoft.com/office/drawing/2014/main" id="{55C0ABD1-6AAA-4789-BBA4-18EE05E92308}"/>
              </a:ext>
            </a:extLst>
          </p:cNvPr>
          <p:cNvSpPr/>
          <p:nvPr/>
        </p:nvSpPr>
        <p:spPr bwMode="auto">
          <a:xfrm>
            <a:off x="5170330" y="3015165"/>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8" name="Oval 437">
            <a:extLst>
              <a:ext uri="{FF2B5EF4-FFF2-40B4-BE49-F238E27FC236}">
                <a16:creationId xmlns:a16="http://schemas.microsoft.com/office/drawing/2014/main" id="{73568827-0A5B-41FE-BAB8-27DDB913D772}"/>
              </a:ext>
            </a:extLst>
          </p:cNvPr>
          <p:cNvSpPr/>
          <p:nvPr/>
        </p:nvSpPr>
        <p:spPr bwMode="auto">
          <a:xfrm>
            <a:off x="5170330" y="2965182"/>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9" name="Oval 438">
            <a:extLst>
              <a:ext uri="{FF2B5EF4-FFF2-40B4-BE49-F238E27FC236}">
                <a16:creationId xmlns:a16="http://schemas.microsoft.com/office/drawing/2014/main" id="{E60AB644-492B-41C7-A4C4-E38F377056C7}"/>
              </a:ext>
            </a:extLst>
          </p:cNvPr>
          <p:cNvSpPr/>
          <p:nvPr/>
        </p:nvSpPr>
        <p:spPr bwMode="auto">
          <a:xfrm>
            <a:off x="5170330" y="2838754"/>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0" name="Oval 439">
            <a:extLst>
              <a:ext uri="{FF2B5EF4-FFF2-40B4-BE49-F238E27FC236}">
                <a16:creationId xmlns:a16="http://schemas.microsoft.com/office/drawing/2014/main" id="{A40C5DB3-D128-4054-87BF-E17DE3A6FB5C}"/>
              </a:ext>
            </a:extLst>
          </p:cNvPr>
          <p:cNvSpPr/>
          <p:nvPr/>
        </p:nvSpPr>
        <p:spPr bwMode="auto">
          <a:xfrm>
            <a:off x="5170330" y="2771130"/>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1" name="Oval 440">
            <a:extLst>
              <a:ext uri="{FF2B5EF4-FFF2-40B4-BE49-F238E27FC236}">
                <a16:creationId xmlns:a16="http://schemas.microsoft.com/office/drawing/2014/main" id="{87F1DCF1-1AEC-4BD6-8238-6DE80CEAB940}"/>
              </a:ext>
            </a:extLst>
          </p:cNvPr>
          <p:cNvSpPr/>
          <p:nvPr/>
        </p:nvSpPr>
        <p:spPr bwMode="auto">
          <a:xfrm>
            <a:off x="5170330" y="2737318"/>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2" name="Oval 441">
            <a:extLst>
              <a:ext uri="{FF2B5EF4-FFF2-40B4-BE49-F238E27FC236}">
                <a16:creationId xmlns:a16="http://schemas.microsoft.com/office/drawing/2014/main" id="{A96C46CD-E057-477B-A30F-8FAB2B117563}"/>
              </a:ext>
            </a:extLst>
          </p:cNvPr>
          <p:cNvSpPr/>
          <p:nvPr/>
        </p:nvSpPr>
        <p:spPr bwMode="auto">
          <a:xfrm>
            <a:off x="5214433" y="3800197"/>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3" name="Oval 442">
            <a:extLst>
              <a:ext uri="{FF2B5EF4-FFF2-40B4-BE49-F238E27FC236}">
                <a16:creationId xmlns:a16="http://schemas.microsoft.com/office/drawing/2014/main" id="{B2A16CA0-014C-4245-A5BD-330549D13756}"/>
              </a:ext>
            </a:extLst>
          </p:cNvPr>
          <p:cNvSpPr/>
          <p:nvPr/>
        </p:nvSpPr>
        <p:spPr bwMode="auto">
          <a:xfrm>
            <a:off x="5214433" y="3764915"/>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4" name="Oval 443">
            <a:extLst>
              <a:ext uri="{FF2B5EF4-FFF2-40B4-BE49-F238E27FC236}">
                <a16:creationId xmlns:a16="http://schemas.microsoft.com/office/drawing/2014/main" id="{88BFF4E8-D496-4055-9F8B-BC0153C1CF2C}"/>
              </a:ext>
            </a:extLst>
          </p:cNvPr>
          <p:cNvSpPr/>
          <p:nvPr/>
        </p:nvSpPr>
        <p:spPr bwMode="auto">
          <a:xfrm>
            <a:off x="5214433" y="3728162"/>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5" name="Oval 444">
            <a:extLst>
              <a:ext uri="{FF2B5EF4-FFF2-40B4-BE49-F238E27FC236}">
                <a16:creationId xmlns:a16="http://schemas.microsoft.com/office/drawing/2014/main" id="{4B9FEA0E-C69C-419F-A2A3-88CD48D3157B}"/>
              </a:ext>
            </a:extLst>
          </p:cNvPr>
          <p:cNvSpPr/>
          <p:nvPr/>
        </p:nvSpPr>
        <p:spPr bwMode="auto">
          <a:xfrm>
            <a:off x="5214433" y="3689940"/>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6" name="Oval 445">
            <a:extLst>
              <a:ext uri="{FF2B5EF4-FFF2-40B4-BE49-F238E27FC236}">
                <a16:creationId xmlns:a16="http://schemas.microsoft.com/office/drawing/2014/main" id="{38AD463A-7EBB-4CA1-84CA-39543C850D15}"/>
              </a:ext>
            </a:extLst>
          </p:cNvPr>
          <p:cNvSpPr/>
          <p:nvPr/>
        </p:nvSpPr>
        <p:spPr bwMode="auto">
          <a:xfrm>
            <a:off x="5214433" y="3650248"/>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7" name="Oval 446">
            <a:extLst>
              <a:ext uri="{FF2B5EF4-FFF2-40B4-BE49-F238E27FC236}">
                <a16:creationId xmlns:a16="http://schemas.microsoft.com/office/drawing/2014/main" id="{2F1E6A95-5BFB-4B54-99F0-AA50E27121AD}"/>
              </a:ext>
            </a:extLst>
          </p:cNvPr>
          <p:cNvSpPr/>
          <p:nvPr/>
        </p:nvSpPr>
        <p:spPr bwMode="auto">
          <a:xfrm>
            <a:off x="5214433" y="3563512"/>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8" name="Oval 447">
            <a:extLst>
              <a:ext uri="{FF2B5EF4-FFF2-40B4-BE49-F238E27FC236}">
                <a16:creationId xmlns:a16="http://schemas.microsoft.com/office/drawing/2014/main" id="{F280C5B2-1EC5-446C-A1E5-B6A254D29D7F}"/>
              </a:ext>
            </a:extLst>
          </p:cNvPr>
          <p:cNvSpPr/>
          <p:nvPr/>
        </p:nvSpPr>
        <p:spPr bwMode="auto">
          <a:xfrm>
            <a:off x="5214433" y="3537050"/>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9" name="Oval 448">
            <a:extLst>
              <a:ext uri="{FF2B5EF4-FFF2-40B4-BE49-F238E27FC236}">
                <a16:creationId xmlns:a16="http://schemas.microsoft.com/office/drawing/2014/main" id="{0B6CB505-AA86-4F7B-BC85-B5F9DEDD5E2F}"/>
              </a:ext>
            </a:extLst>
          </p:cNvPr>
          <p:cNvSpPr/>
          <p:nvPr/>
        </p:nvSpPr>
        <p:spPr bwMode="auto">
          <a:xfrm>
            <a:off x="5214433" y="3494417"/>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0" name="Oval 449">
            <a:extLst>
              <a:ext uri="{FF2B5EF4-FFF2-40B4-BE49-F238E27FC236}">
                <a16:creationId xmlns:a16="http://schemas.microsoft.com/office/drawing/2014/main" id="{A98892E2-5503-40DF-8771-69614FD0C888}"/>
              </a:ext>
            </a:extLst>
          </p:cNvPr>
          <p:cNvSpPr/>
          <p:nvPr/>
        </p:nvSpPr>
        <p:spPr bwMode="auto">
          <a:xfrm>
            <a:off x="5214433" y="3445904"/>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1" name="Oval 450">
            <a:extLst>
              <a:ext uri="{FF2B5EF4-FFF2-40B4-BE49-F238E27FC236}">
                <a16:creationId xmlns:a16="http://schemas.microsoft.com/office/drawing/2014/main" id="{AF55025F-FC46-4654-B976-4D5B64C93833}"/>
              </a:ext>
            </a:extLst>
          </p:cNvPr>
          <p:cNvSpPr/>
          <p:nvPr/>
        </p:nvSpPr>
        <p:spPr bwMode="auto">
          <a:xfrm>
            <a:off x="5214433" y="3354758"/>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2" name="Oval 451">
            <a:extLst>
              <a:ext uri="{FF2B5EF4-FFF2-40B4-BE49-F238E27FC236}">
                <a16:creationId xmlns:a16="http://schemas.microsoft.com/office/drawing/2014/main" id="{764F9E0C-0F05-46B2-86E2-E8FB6A93B4FE}"/>
              </a:ext>
            </a:extLst>
          </p:cNvPr>
          <p:cNvSpPr/>
          <p:nvPr/>
        </p:nvSpPr>
        <p:spPr bwMode="auto">
          <a:xfrm>
            <a:off x="5214433" y="3316535"/>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3" name="Oval 452">
            <a:extLst>
              <a:ext uri="{FF2B5EF4-FFF2-40B4-BE49-F238E27FC236}">
                <a16:creationId xmlns:a16="http://schemas.microsoft.com/office/drawing/2014/main" id="{137993E2-D0EE-4162-9B29-C661395671FE}"/>
              </a:ext>
            </a:extLst>
          </p:cNvPr>
          <p:cNvSpPr/>
          <p:nvPr/>
        </p:nvSpPr>
        <p:spPr bwMode="auto">
          <a:xfrm>
            <a:off x="5214433" y="3285663"/>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4" name="Oval 453">
            <a:extLst>
              <a:ext uri="{FF2B5EF4-FFF2-40B4-BE49-F238E27FC236}">
                <a16:creationId xmlns:a16="http://schemas.microsoft.com/office/drawing/2014/main" id="{0D424AEA-7044-4E8D-B6EE-A9A45FDDF6E1}"/>
              </a:ext>
            </a:extLst>
          </p:cNvPr>
          <p:cNvSpPr/>
          <p:nvPr/>
        </p:nvSpPr>
        <p:spPr bwMode="auto">
          <a:xfrm>
            <a:off x="5214433" y="3182757"/>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5" name="Oval 454">
            <a:extLst>
              <a:ext uri="{FF2B5EF4-FFF2-40B4-BE49-F238E27FC236}">
                <a16:creationId xmlns:a16="http://schemas.microsoft.com/office/drawing/2014/main" id="{B73050A1-364C-4F88-81E0-E05732188D4C}"/>
              </a:ext>
            </a:extLst>
          </p:cNvPr>
          <p:cNvSpPr/>
          <p:nvPr/>
        </p:nvSpPr>
        <p:spPr bwMode="auto">
          <a:xfrm>
            <a:off x="5214433" y="3035747"/>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6" name="Oval 455">
            <a:extLst>
              <a:ext uri="{FF2B5EF4-FFF2-40B4-BE49-F238E27FC236}">
                <a16:creationId xmlns:a16="http://schemas.microsoft.com/office/drawing/2014/main" id="{BAE2A6E9-7E67-49D8-8A55-E08D30D91A08}"/>
              </a:ext>
            </a:extLst>
          </p:cNvPr>
          <p:cNvSpPr/>
          <p:nvPr/>
        </p:nvSpPr>
        <p:spPr bwMode="auto">
          <a:xfrm>
            <a:off x="5214433" y="2997524"/>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7" name="Oval 456">
            <a:extLst>
              <a:ext uri="{FF2B5EF4-FFF2-40B4-BE49-F238E27FC236}">
                <a16:creationId xmlns:a16="http://schemas.microsoft.com/office/drawing/2014/main" id="{ECF996E4-C99D-4FAF-ACED-C956467D68D3}"/>
              </a:ext>
            </a:extLst>
          </p:cNvPr>
          <p:cNvSpPr/>
          <p:nvPr/>
        </p:nvSpPr>
        <p:spPr bwMode="auto">
          <a:xfrm>
            <a:off x="5214433" y="2951951"/>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8" name="Oval 457">
            <a:extLst>
              <a:ext uri="{FF2B5EF4-FFF2-40B4-BE49-F238E27FC236}">
                <a16:creationId xmlns:a16="http://schemas.microsoft.com/office/drawing/2014/main" id="{B85B36D1-FA20-4E46-B3D1-5AA3BB481150}"/>
              </a:ext>
            </a:extLst>
          </p:cNvPr>
          <p:cNvSpPr/>
          <p:nvPr/>
        </p:nvSpPr>
        <p:spPr bwMode="auto">
          <a:xfrm>
            <a:off x="5214433" y="2882857"/>
            <a:ext cx="45719" cy="45719"/>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9" name="Oval 458">
            <a:extLst>
              <a:ext uri="{FF2B5EF4-FFF2-40B4-BE49-F238E27FC236}">
                <a16:creationId xmlns:a16="http://schemas.microsoft.com/office/drawing/2014/main" id="{901445DC-EE71-4B59-98A3-B0F76E20374B}"/>
              </a:ext>
            </a:extLst>
          </p:cNvPr>
          <p:cNvSpPr/>
          <p:nvPr/>
        </p:nvSpPr>
        <p:spPr bwMode="auto">
          <a:xfrm>
            <a:off x="5262946" y="3738454"/>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0" name="Oval 459">
            <a:extLst>
              <a:ext uri="{FF2B5EF4-FFF2-40B4-BE49-F238E27FC236}">
                <a16:creationId xmlns:a16="http://schemas.microsoft.com/office/drawing/2014/main" id="{DC36C8CF-1B91-4C14-8678-65FE067D2F32}"/>
              </a:ext>
            </a:extLst>
          </p:cNvPr>
          <p:cNvSpPr/>
          <p:nvPr/>
        </p:nvSpPr>
        <p:spPr bwMode="auto">
          <a:xfrm>
            <a:off x="5262946" y="3706111"/>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1" name="Oval 460">
            <a:extLst>
              <a:ext uri="{FF2B5EF4-FFF2-40B4-BE49-F238E27FC236}">
                <a16:creationId xmlns:a16="http://schemas.microsoft.com/office/drawing/2014/main" id="{F181E03A-BB36-440D-8DEA-B978886E230A}"/>
              </a:ext>
            </a:extLst>
          </p:cNvPr>
          <p:cNvSpPr/>
          <p:nvPr/>
        </p:nvSpPr>
        <p:spPr bwMode="auto">
          <a:xfrm>
            <a:off x="5262946" y="3682590"/>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2" name="Oval 461">
            <a:extLst>
              <a:ext uri="{FF2B5EF4-FFF2-40B4-BE49-F238E27FC236}">
                <a16:creationId xmlns:a16="http://schemas.microsoft.com/office/drawing/2014/main" id="{8FFD948B-9FD1-45E7-B822-8B30647675F4}"/>
              </a:ext>
            </a:extLst>
          </p:cNvPr>
          <p:cNvSpPr/>
          <p:nvPr/>
        </p:nvSpPr>
        <p:spPr bwMode="auto">
          <a:xfrm>
            <a:off x="5262946" y="3617906"/>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3" name="Oval 462">
            <a:extLst>
              <a:ext uri="{FF2B5EF4-FFF2-40B4-BE49-F238E27FC236}">
                <a16:creationId xmlns:a16="http://schemas.microsoft.com/office/drawing/2014/main" id="{8E9A349B-B981-47CF-AAD3-0787A125631D}"/>
              </a:ext>
            </a:extLst>
          </p:cNvPr>
          <p:cNvSpPr/>
          <p:nvPr/>
        </p:nvSpPr>
        <p:spPr bwMode="auto">
          <a:xfrm>
            <a:off x="5262946" y="3581154"/>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4" name="Oval 463">
            <a:extLst>
              <a:ext uri="{FF2B5EF4-FFF2-40B4-BE49-F238E27FC236}">
                <a16:creationId xmlns:a16="http://schemas.microsoft.com/office/drawing/2014/main" id="{C9A168D8-EAE0-4C6A-9DD1-E7E84889DBB3}"/>
              </a:ext>
            </a:extLst>
          </p:cNvPr>
          <p:cNvSpPr/>
          <p:nvPr/>
        </p:nvSpPr>
        <p:spPr bwMode="auto">
          <a:xfrm>
            <a:off x="5262946" y="3532641"/>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5" name="Oval 464">
            <a:extLst>
              <a:ext uri="{FF2B5EF4-FFF2-40B4-BE49-F238E27FC236}">
                <a16:creationId xmlns:a16="http://schemas.microsoft.com/office/drawing/2014/main" id="{8BF05207-4BAB-45C6-BEB9-8D275039AFFD}"/>
              </a:ext>
            </a:extLst>
          </p:cNvPr>
          <p:cNvSpPr/>
          <p:nvPr/>
        </p:nvSpPr>
        <p:spPr bwMode="auto">
          <a:xfrm>
            <a:off x="5262946" y="3495888"/>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6" name="Oval 465">
            <a:extLst>
              <a:ext uri="{FF2B5EF4-FFF2-40B4-BE49-F238E27FC236}">
                <a16:creationId xmlns:a16="http://schemas.microsoft.com/office/drawing/2014/main" id="{BDD4C998-CF3D-4615-B709-4F7BD62D62CB}"/>
              </a:ext>
            </a:extLst>
          </p:cNvPr>
          <p:cNvSpPr/>
          <p:nvPr/>
        </p:nvSpPr>
        <p:spPr bwMode="auto">
          <a:xfrm>
            <a:off x="5262946" y="3472367"/>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7" name="Oval 466">
            <a:extLst>
              <a:ext uri="{FF2B5EF4-FFF2-40B4-BE49-F238E27FC236}">
                <a16:creationId xmlns:a16="http://schemas.microsoft.com/office/drawing/2014/main" id="{574C1545-B2B9-4096-B8F8-B55C8D69F7E7}"/>
              </a:ext>
            </a:extLst>
          </p:cNvPr>
          <p:cNvSpPr/>
          <p:nvPr/>
        </p:nvSpPr>
        <p:spPr bwMode="auto">
          <a:xfrm>
            <a:off x="5262946" y="3426794"/>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8" name="Oval 467">
            <a:extLst>
              <a:ext uri="{FF2B5EF4-FFF2-40B4-BE49-F238E27FC236}">
                <a16:creationId xmlns:a16="http://schemas.microsoft.com/office/drawing/2014/main" id="{CF8BF36F-8C7B-4A06-BB8D-65EF32ED8929}"/>
              </a:ext>
            </a:extLst>
          </p:cNvPr>
          <p:cNvSpPr/>
          <p:nvPr/>
        </p:nvSpPr>
        <p:spPr bwMode="auto">
          <a:xfrm>
            <a:off x="5262946" y="3400332"/>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9" name="Oval 468">
            <a:extLst>
              <a:ext uri="{FF2B5EF4-FFF2-40B4-BE49-F238E27FC236}">
                <a16:creationId xmlns:a16="http://schemas.microsoft.com/office/drawing/2014/main" id="{EA79033F-BC80-49F4-9E55-2ECA8A6D2F09}"/>
              </a:ext>
            </a:extLst>
          </p:cNvPr>
          <p:cNvSpPr/>
          <p:nvPr/>
        </p:nvSpPr>
        <p:spPr bwMode="auto">
          <a:xfrm>
            <a:off x="5262946" y="3367990"/>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0" name="Oval 469">
            <a:extLst>
              <a:ext uri="{FF2B5EF4-FFF2-40B4-BE49-F238E27FC236}">
                <a16:creationId xmlns:a16="http://schemas.microsoft.com/office/drawing/2014/main" id="{ED83AB5B-599C-4C04-BC7B-868B3C2D52BD}"/>
              </a:ext>
            </a:extLst>
          </p:cNvPr>
          <p:cNvSpPr/>
          <p:nvPr/>
        </p:nvSpPr>
        <p:spPr bwMode="auto">
          <a:xfrm>
            <a:off x="5262946" y="3326827"/>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1" name="Oval 470">
            <a:extLst>
              <a:ext uri="{FF2B5EF4-FFF2-40B4-BE49-F238E27FC236}">
                <a16:creationId xmlns:a16="http://schemas.microsoft.com/office/drawing/2014/main" id="{D9692827-97AF-42BB-950C-41A7E38694A4}"/>
              </a:ext>
            </a:extLst>
          </p:cNvPr>
          <p:cNvSpPr/>
          <p:nvPr/>
        </p:nvSpPr>
        <p:spPr bwMode="auto">
          <a:xfrm>
            <a:off x="5262946" y="3276844"/>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2" name="Oval 471">
            <a:extLst>
              <a:ext uri="{FF2B5EF4-FFF2-40B4-BE49-F238E27FC236}">
                <a16:creationId xmlns:a16="http://schemas.microsoft.com/office/drawing/2014/main" id="{28BD5083-BA3F-4B51-957B-7E112BF891B5}"/>
              </a:ext>
            </a:extLst>
          </p:cNvPr>
          <p:cNvSpPr/>
          <p:nvPr/>
        </p:nvSpPr>
        <p:spPr bwMode="auto">
          <a:xfrm>
            <a:off x="5262946" y="3256263"/>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3" name="Oval 472">
            <a:extLst>
              <a:ext uri="{FF2B5EF4-FFF2-40B4-BE49-F238E27FC236}">
                <a16:creationId xmlns:a16="http://schemas.microsoft.com/office/drawing/2014/main" id="{8BCE659F-2CFF-4D67-8CA6-BB7FE8BD0FB2}"/>
              </a:ext>
            </a:extLst>
          </p:cNvPr>
          <p:cNvSpPr/>
          <p:nvPr/>
        </p:nvSpPr>
        <p:spPr bwMode="auto">
          <a:xfrm>
            <a:off x="5262946" y="3223921"/>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4" name="Oval 473">
            <a:extLst>
              <a:ext uri="{FF2B5EF4-FFF2-40B4-BE49-F238E27FC236}">
                <a16:creationId xmlns:a16="http://schemas.microsoft.com/office/drawing/2014/main" id="{5E837D1B-76A9-47A6-8A06-A0F0C0B2A742}"/>
              </a:ext>
            </a:extLst>
          </p:cNvPr>
          <p:cNvSpPr/>
          <p:nvPr/>
        </p:nvSpPr>
        <p:spPr bwMode="auto">
          <a:xfrm>
            <a:off x="5262946" y="3129834"/>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5" name="Oval 474">
            <a:extLst>
              <a:ext uri="{FF2B5EF4-FFF2-40B4-BE49-F238E27FC236}">
                <a16:creationId xmlns:a16="http://schemas.microsoft.com/office/drawing/2014/main" id="{BADD5628-86F0-49DA-BD09-DE418F155A61}"/>
              </a:ext>
            </a:extLst>
          </p:cNvPr>
          <p:cNvSpPr/>
          <p:nvPr/>
        </p:nvSpPr>
        <p:spPr bwMode="auto">
          <a:xfrm>
            <a:off x="5262946" y="3041629"/>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8" name="Rectangle 557">
            <a:extLst>
              <a:ext uri="{FF2B5EF4-FFF2-40B4-BE49-F238E27FC236}">
                <a16:creationId xmlns:a16="http://schemas.microsoft.com/office/drawing/2014/main" id="{4A26C355-D9DB-4045-B57C-3E9CE69B80CB}"/>
              </a:ext>
            </a:extLst>
          </p:cNvPr>
          <p:cNvSpPr/>
          <p:nvPr/>
        </p:nvSpPr>
        <p:spPr bwMode="auto">
          <a:xfrm>
            <a:off x="6609633" y="3576858"/>
            <a:ext cx="417838" cy="1836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9" name="Rectangle 558">
            <a:extLst>
              <a:ext uri="{FF2B5EF4-FFF2-40B4-BE49-F238E27FC236}">
                <a16:creationId xmlns:a16="http://schemas.microsoft.com/office/drawing/2014/main" id="{0E02C2E3-19B1-4307-B132-BB5B515E2053}"/>
              </a:ext>
            </a:extLst>
          </p:cNvPr>
          <p:cNvSpPr/>
          <p:nvPr/>
        </p:nvSpPr>
        <p:spPr bwMode="auto">
          <a:xfrm>
            <a:off x="7019902" y="3576858"/>
            <a:ext cx="417838" cy="18368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0" name="Rectangle 559">
            <a:extLst>
              <a:ext uri="{FF2B5EF4-FFF2-40B4-BE49-F238E27FC236}">
                <a16:creationId xmlns:a16="http://schemas.microsoft.com/office/drawing/2014/main" id="{079FCDF8-518A-4B4B-ACC0-A0053C44A049}"/>
              </a:ext>
            </a:extLst>
          </p:cNvPr>
          <p:cNvSpPr/>
          <p:nvPr/>
        </p:nvSpPr>
        <p:spPr bwMode="auto">
          <a:xfrm>
            <a:off x="7430171" y="3576857"/>
            <a:ext cx="417838" cy="42591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3" name="Rectangle 562">
            <a:extLst>
              <a:ext uri="{FF2B5EF4-FFF2-40B4-BE49-F238E27FC236}">
                <a16:creationId xmlns:a16="http://schemas.microsoft.com/office/drawing/2014/main" id="{EE731E6C-B7B3-44D7-A80F-60425C8B74C1}"/>
              </a:ext>
            </a:extLst>
          </p:cNvPr>
          <p:cNvSpPr/>
          <p:nvPr/>
        </p:nvSpPr>
        <p:spPr bwMode="auto">
          <a:xfrm flipV="1">
            <a:off x="9512026" y="3585234"/>
            <a:ext cx="417838"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4" name="Rectangle 563">
            <a:extLst>
              <a:ext uri="{FF2B5EF4-FFF2-40B4-BE49-F238E27FC236}">
                <a16:creationId xmlns:a16="http://schemas.microsoft.com/office/drawing/2014/main" id="{50D7A041-9EC1-485A-A651-95084282A22E}"/>
              </a:ext>
            </a:extLst>
          </p:cNvPr>
          <p:cNvSpPr/>
          <p:nvPr/>
        </p:nvSpPr>
        <p:spPr bwMode="auto">
          <a:xfrm>
            <a:off x="9922295" y="3622877"/>
            <a:ext cx="417838" cy="7266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5" name="Rectangle 564">
            <a:extLst>
              <a:ext uri="{FF2B5EF4-FFF2-40B4-BE49-F238E27FC236}">
                <a16:creationId xmlns:a16="http://schemas.microsoft.com/office/drawing/2014/main" id="{60881D63-396A-4046-AA8B-B652A471761D}"/>
              </a:ext>
            </a:extLst>
          </p:cNvPr>
          <p:cNvSpPr/>
          <p:nvPr/>
        </p:nvSpPr>
        <p:spPr bwMode="auto">
          <a:xfrm>
            <a:off x="10332564" y="3622876"/>
            <a:ext cx="417838" cy="19176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6" name="Rectangle 565">
            <a:extLst>
              <a:ext uri="{FF2B5EF4-FFF2-40B4-BE49-F238E27FC236}">
                <a16:creationId xmlns:a16="http://schemas.microsoft.com/office/drawing/2014/main" id="{FAC7213A-3324-4781-85EC-17CF8A23881D}"/>
              </a:ext>
            </a:extLst>
          </p:cNvPr>
          <p:cNvSpPr/>
          <p:nvPr/>
        </p:nvSpPr>
        <p:spPr bwMode="auto">
          <a:xfrm>
            <a:off x="10742833" y="3622877"/>
            <a:ext cx="417838" cy="12111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7" name="Rectangle 566">
            <a:extLst>
              <a:ext uri="{FF2B5EF4-FFF2-40B4-BE49-F238E27FC236}">
                <a16:creationId xmlns:a16="http://schemas.microsoft.com/office/drawing/2014/main" id="{BCA5AD3E-77F9-44FA-A20A-452ED8B1FA40}"/>
              </a:ext>
            </a:extLst>
          </p:cNvPr>
          <p:cNvSpPr/>
          <p:nvPr/>
        </p:nvSpPr>
        <p:spPr bwMode="auto">
          <a:xfrm>
            <a:off x="11153102" y="3622876"/>
            <a:ext cx="417838" cy="345172"/>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1" name="Rectangle 560">
            <a:extLst>
              <a:ext uri="{FF2B5EF4-FFF2-40B4-BE49-F238E27FC236}">
                <a16:creationId xmlns:a16="http://schemas.microsoft.com/office/drawing/2014/main" id="{88FE84AE-D584-465C-A1E6-C90126B7E8D2}"/>
              </a:ext>
            </a:extLst>
          </p:cNvPr>
          <p:cNvSpPr/>
          <p:nvPr/>
        </p:nvSpPr>
        <p:spPr bwMode="auto">
          <a:xfrm>
            <a:off x="7840440" y="3576857"/>
            <a:ext cx="417838" cy="42591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2" name="Rectangle 561">
            <a:extLst>
              <a:ext uri="{FF2B5EF4-FFF2-40B4-BE49-F238E27FC236}">
                <a16:creationId xmlns:a16="http://schemas.microsoft.com/office/drawing/2014/main" id="{7731EDDB-AC1E-4326-ACFF-4A9A5F8BF5CB}"/>
              </a:ext>
            </a:extLst>
          </p:cNvPr>
          <p:cNvSpPr/>
          <p:nvPr/>
        </p:nvSpPr>
        <p:spPr bwMode="auto">
          <a:xfrm>
            <a:off x="8250709" y="3576857"/>
            <a:ext cx="417838" cy="833660"/>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6" name="Oval 475">
            <a:extLst>
              <a:ext uri="{FF2B5EF4-FFF2-40B4-BE49-F238E27FC236}">
                <a16:creationId xmlns:a16="http://schemas.microsoft.com/office/drawing/2014/main" id="{80E42078-7333-47B4-85D0-12B093DAEA6B}"/>
              </a:ext>
            </a:extLst>
          </p:cNvPr>
          <p:cNvSpPr/>
          <p:nvPr/>
        </p:nvSpPr>
        <p:spPr bwMode="auto">
          <a:xfrm>
            <a:off x="5262946" y="2957834"/>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7" name="Oval 476">
            <a:extLst>
              <a:ext uri="{FF2B5EF4-FFF2-40B4-BE49-F238E27FC236}">
                <a16:creationId xmlns:a16="http://schemas.microsoft.com/office/drawing/2014/main" id="{424BE94B-2696-41F8-B448-8DC704D1D59F}"/>
              </a:ext>
            </a:extLst>
          </p:cNvPr>
          <p:cNvSpPr/>
          <p:nvPr/>
        </p:nvSpPr>
        <p:spPr bwMode="auto">
          <a:xfrm>
            <a:off x="5262946" y="2826996"/>
            <a:ext cx="45719" cy="45719"/>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84" name="Straight Connector 483">
            <a:extLst>
              <a:ext uri="{FF2B5EF4-FFF2-40B4-BE49-F238E27FC236}">
                <a16:creationId xmlns:a16="http://schemas.microsoft.com/office/drawing/2014/main" id="{5E9B60AB-86E3-4198-9FEE-8502BB758A52}"/>
              </a:ext>
            </a:extLst>
          </p:cNvPr>
          <p:cNvCxnSpPr>
            <a:cxnSpLocks/>
          </p:cNvCxnSpPr>
          <p:nvPr/>
        </p:nvCxnSpPr>
        <p:spPr bwMode="auto">
          <a:xfrm>
            <a:off x="6457444" y="2826818"/>
            <a:ext cx="0" cy="2236099"/>
          </a:xfrm>
          <a:prstGeom prst="line">
            <a:avLst/>
          </a:prstGeom>
          <a:noFill/>
          <a:ln w="28575" cap="flat" cmpd="sng" algn="ctr">
            <a:solidFill>
              <a:schemeClr val="bg1"/>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40335364-7756-4F82-8731-E20D06B0D0AB}"/>
              </a:ext>
            </a:extLst>
          </p:cNvPr>
          <p:cNvCxnSpPr>
            <a:cxnSpLocks/>
          </p:cNvCxnSpPr>
          <p:nvPr/>
        </p:nvCxnSpPr>
        <p:spPr bwMode="auto">
          <a:xfrm>
            <a:off x="6368569" y="2829149"/>
            <a:ext cx="97886" cy="0"/>
          </a:xfrm>
          <a:prstGeom prst="line">
            <a:avLst/>
          </a:prstGeom>
          <a:noFill/>
          <a:ln w="28575" cap="flat" cmpd="sng" algn="ctr">
            <a:solidFill>
              <a:schemeClr val="bg1"/>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95FF1F84-0AAA-4252-908C-DDCBAB0AD03B}"/>
              </a:ext>
            </a:extLst>
          </p:cNvPr>
          <p:cNvCxnSpPr>
            <a:cxnSpLocks/>
          </p:cNvCxnSpPr>
          <p:nvPr/>
        </p:nvCxnSpPr>
        <p:spPr bwMode="auto">
          <a:xfrm>
            <a:off x="6368569" y="3077313"/>
            <a:ext cx="97886" cy="0"/>
          </a:xfrm>
          <a:prstGeom prst="line">
            <a:avLst/>
          </a:prstGeom>
          <a:noFill/>
          <a:ln w="28575" cap="flat" cmpd="sng" algn="ctr">
            <a:solidFill>
              <a:schemeClr val="bg1"/>
            </a:solidFill>
            <a:prstDash val="solid"/>
            <a:round/>
            <a:headEnd type="none" w="med" len="med"/>
            <a:tailEnd type="none" w="med" len="med"/>
          </a:ln>
          <a:effectLst/>
        </p:spPr>
      </p:cxnSp>
      <p:cxnSp>
        <p:nvCxnSpPr>
          <p:cNvPr id="490" name="Straight Connector 489">
            <a:extLst>
              <a:ext uri="{FF2B5EF4-FFF2-40B4-BE49-F238E27FC236}">
                <a16:creationId xmlns:a16="http://schemas.microsoft.com/office/drawing/2014/main" id="{FD1331DE-D98B-440D-BF76-BE88803B2744}"/>
              </a:ext>
            </a:extLst>
          </p:cNvPr>
          <p:cNvCxnSpPr>
            <a:cxnSpLocks/>
          </p:cNvCxnSpPr>
          <p:nvPr/>
        </p:nvCxnSpPr>
        <p:spPr bwMode="auto">
          <a:xfrm>
            <a:off x="6368569" y="3325477"/>
            <a:ext cx="97886" cy="0"/>
          </a:xfrm>
          <a:prstGeom prst="line">
            <a:avLst/>
          </a:prstGeom>
          <a:noFill/>
          <a:ln w="28575" cap="flat" cmpd="sng" algn="ctr">
            <a:solidFill>
              <a:schemeClr val="bg1"/>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3ED377D9-C061-4601-9DBF-6566644CDF71}"/>
              </a:ext>
            </a:extLst>
          </p:cNvPr>
          <p:cNvCxnSpPr>
            <a:cxnSpLocks/>
          </p:cNvCxnSpPr>
          <p:nvPr/>
        </p:nvCxnSpPr>
        <p:spPr bwMode="auto">
          <a:xfrm>
            <a:off x="6368569" y="3573641"/>
            <a:ext cx="2457379" cy="0"/>
          </a:xfrm>
          <a:prstGeom prst="line">
            <a:avLst/>
          </a:prstGeom>
          <a:noFill/>
          <a:ln w="28575" cap="flat" cmpd="sng" algn="ctr">
            <a:solidFill>
              <a:schemeClr val="bg1"/>
            </a:solidFill>
            <a:prstDash val="solid"/>
            <a:round/>
            <a:headEnd type="none" w="med" len="med"/>
            <a:tailEnd type="none" w="med" len="med"/>
          </a:ln>
          <a:effectLst/>
        </p:spPr>
      </p:cxnSp>
      <p:cxnSp>
        <p:nvCxnSpPr>
          <p:cNvPr id="492" name="Straight Connector 491">
            <a:extLst>
              <a:ext uri="{FF2B5EF4-FFF2-40B4-BE49-F238E27FC236}">
                <a16:creationId xmlns:a16="http://schemas.microsoft.com/office/drawing/2014/main" id="{5A0D8CB9-1324-424B-BBC8-35F82E8144F3}"/>
              </a:ext>
            </a:extLst>
          </p:cNvPr>
          <p:cNvCxnSpPr>
            <a:cxnSpLocks/>
          </p:cNvCxnSpPr>
          <p:nvPr/>
        </p:nvCxnSpPr>
        <p:spPr bwMode="auto">
          <a:xfrm>
            <a:off x="6368569" y="3821805"/>
            <a:ext cx="97886" cy="0"/>
          </a:xfrm>
          <a:prstGeom prst="line">
            <a:avLst/>
          </a:prstGeom>
          <a:noFill/>
          <a:ln w="28575" cap="flat" cmpd="sng" algn="ctr">
            <a:solidFill>
              <a:schemeClr val="bg1"/>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19119477-86BC-44F1-8499-6370A6206B78}"/>
              </a:ext>
            </a:extLst>
          </p:cNvPr>
          <p:cNvCxnSpPr>
            <a:cxnSpLocks/>
          </p:cNvCxnSpPr>
          <p:nvPr/>
        </p:nvCxnSpPr>
        <p:spPr bwMode="auto">
          <a:xfrm>
            <a:off x="6368569" y="4069969"/>
            <a:ext cx="97886" cy="0"/>
          </a:xfrm>
          <a:prstGeom prst="line">
            <a:avLst/>
          </a:prstGeom>
          <a:noFill/>
          <a:ln w="28575" cap="flat" cmpd="sng" algn="ctr">
            <a:solidFill>
              <a:schemeClr val="bg1"/>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2C9B59E2-DE39-4090-B837-D451B21BE412}"/>
              </a:ext>
            </a:extLst>
          </p:cNvPr>
          <p:cNvCxnSpPr>
            <a:cxnSpLocks/>
          </p:cNvCxnSpPr>
          <p:nvPr/>
        </p:nvCxnSpPr>
        <p:spPr bwMode="auto">
          <a:xfrm>
            <a:off x="6368569" y="4318133"/>
            <a:ext cx="97886" cy="0"/>
          </a:xfrm>
          <a:prstGeom prst="line">
            <a:avLst/>
          </a:prstGeom>
          <a:noFill/>
          <a:ln w="28575" cap="flat" cmpd="sng" algn="ctr">
            <a:solidFill>
              <a:schemeClr val="bg1"/>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087B0531-BD93-4F28-89D2-5CDE2CC166D0}"/>
              </a:ext>
            </a:extLst>
          </p:cNvPr>
          <p:cNvCxnSpPr>
            <a:cxnSpLocks/>
          </p:cNvCxnSpPr>
          <p:nvPr/>
        </p:nvCxnSpPr>
        <p:spPr bwMode="auto">
          <a:xfrm>
            <a:off x="6368569" y="4566297"/>
            <a:ext cx="97886" cy="0"/>
          </a:xfrm>
          <a:prstGeom prst="line">
            <a:avLst/>
          </a:prstGeom>
          <a:noFill/>
          <a:ln w="28575" cap="flat" cmpd="sng" algn="ctr">
            <a:solidFill>
              <a:schemeClr val="bg1"/>
            </a:solidFill>
            <a:prstDash val="solid"/>
            <a:round/>
            <a:headEnd type="none" w="med" len="med"/>
            <a:tailEnd type="none" w="med" len="med"/>
          </a:ln>
          <a:effectLst/>
        </p:spPr>
      </p:cxnSp>
      <p:cxnSp>
        <p:nvCxnSpPr>
          <p:cNvPr id="496" name="Straight Connector 495">
            <a:extLst>
              <a:ext uri="{FF2B5EF4-FFF2-40B4-BE49-F238E27FC236}">
                <a16:creationId xmlns:a16="http://schemas.microsoft.com/office/drawing/2014/main" id="{0BE500C6-221C-47B4-8DA2-5B81F78D6CF0}"/>
              </a:ext>
            </a:extLst>
          </p:cNvPr>
          <p:cNvCxnSpPr>
            <a:cxnSpLocks/>
          </p:cNvCxnSpPr>
          <p:nvPr/>
        </p:nvCxnSpPr>
        <p:spPr bwMode="auto">
          <a:xfrm>
            <a:off x="6368569" y="4814461"/>
            <a:ext cx="97886" cy="0"/>
          </a:xfrm>
          <a:prstGeom prst="line">
            <a:avLst/>
          </a:prstGeom>
          <a:noFill/>
          <a:ln w="28575" cap="flat" cmpd="sng" algn="ctr">
            <a:solidFill>
              <a:schemeClr val="bg1"/>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79B5AC86-40A6-4D90-8EAC-F889A061BA8E}"/>
              </a:ext>
            </a:extLst>
          </p:cNvPr>
          <p:cNvCxnSpPr>
            <a:cxnSpLocks/>
          </p:cNvCxnSpPr>
          <p:nvPr/>
        </p:nvCxnSpPr>
        <p:spPr bwMode="auto">
          <a:xfrm>
            <a:off x="6368569" y="5062623"/>
            <a:ext cx="97886" cy="0"/>
          </a:xfrm>
          <a:prstGeom prst="line">
            <a:avLst/>
          </a:prstGeom>
          <a:noFill/>
          <a:ln w="28575" cap="flat" cmpd="sng" algn="ctr">
            <a:solidFill>
              <a:schemeClr val="bg1"/>
            </a:solidFill>
            <a:prstDash val="solid"/>
            <a:round/>
            <a:headEnd type="none" w="med" len="med"/>
            <a:tailEnd type="none" w="med" len="med"/>
          </a:ln>
          <a:effectLst/>
        </p:spPr>
      </p:cxnSp>
      <p:sp>
        <p:nvSpPr>
          <p:cNvPr id="498" name="TextBox 497">
            <a:extLst>
              <a:ext uri="{FF2B5EF4-FFF2-40B4-BE49-F238E27FC236}">
                <a16:creationId xmlns:a16="http://schemas.microsoft.com/office/drawing/2014/main" id="{3EFAE3A3-56F6-4CDC-876B-8BBDD98717FD}"/>
              </a:ext>
            </a:extLst>
          </p:cNvPr>
          <p:cNvSpPr txBox="1"/>
          <p:nvPr/>
        </p:nvSpPr>
        <p:spPr bwMode="auto">
          <a:xfrm rot="16200000">
            <a:off x="4790230" y="3617922"/>
            <a:ext cx="235182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BMD, Median Percent Change (95% Cl)</a:t>
            </a:r>
          </a:p>
        </p:txBody>
      </p:sp>
      <p:sp>
        <p:nvSpPr>
          <p:cNvPr id="499" name="TextBox 498">
            <a:extLst>
              <a:ext uri="{FF2B5EF4-FFF2-40B4-BE49-F238E27FC236}">
                <a16:creationId xmlns:a16="http://schemas.microsoft.com/office/drawing/2014/main" id="{F26DB12D-BC23-4914-A51E-0008F94B9E2F}"/>
              </a:ext>
            </a:extLst>
          </p:cNvPr>
          <p:cNvSpPr txBox="1"/>
          <p:nvPr/>
        </p:nvSpPr>
        <p:spPr bwMode="auto">
          <a:xfrm>
            <a:off x="6096000" y="4887621"/>
            <a:ext cx="384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-6</a:t>
            </a:r>
          </a:p>
        </p:txBody>
      </p:sp>
      <p:sp>
        <p:nvSpPr>
          <p:cNvPr id="500" name="TextBox 499">
            <a:extLst>
              <a:ext uri="{FF2B5EF4-FFF2-40B4-BE49-F238E27FC236}">
                <a16:creationId xmlns:a16="http://schemas.microsoft.com/office/drawing/2014/main" id="{946115EA-7603-4B6C-9F4F-4F58A7AD2CAA}"/>
              </a:ext>
            </a:extLst>
          </p:cNvPr>
          <p:cNvSpPr txBox="1"/>
          <p:nvPr/>
        </p:nvSpPr>
        <p:spPr bwMode="auto">
          <a:xfrm>
            <a:off x="6096000" y="4653160"/>
            <a:ext cx="384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-5</a:t>
            </a:r>
          </a:p>
        </p:txBody>
      </p:sp>
      <p:sp>
        <p:nvSpPr>
          <p:cNvPr id="501" name="TextBox 500">
            <a:extLst>
              <a:ext uri="{FF2B5EF4-FFF2-40B4-BE49-F238E27FC236}">
                <a16:creationId xmlns:a16="http://schemas.microsoft.com/office/drawing/2014/main" id="{A9C570B5-8CC4-488B-89F8-046162434543}"/>
              </a:ext>
            </a:extLst>
          </p:cNvPr>
          <p:cNvSpPr txBox="1"/>
          <p:nvPr/>
        </p:nvSpPr>
        <p:spPr bwMode="auto">
          <a:xfrm>
            <a:off x="6096000" y="4427717"/>
            <a:ext cx="384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a:t>
            </a:r>
          </a:p>
        </p:txBody>
      </p:sp>
      <p:sp>
        <p:nvSpPr>
          <p:cNvPr id="502" name="TextBox 501">
            <a:extLst>
              <a:ext uri="{FF2B5EF4-FFF2-40B4-BE49-F238E27FC236}">
                <a16:creationId xmlns:a16="http://schemas.microsoft.com/office/drawing/2014/main" id="{B664D88A-A0B3-4CD5-B978-258661F94856}"/>
              </a:ext>
            </a:extLst>
          </p:cNvPr>
          <p:cNvSpPr txBox="1"/>
          <p:nvPr/>
        </p:nvSpPr>
        <p:spPr bwMode="auto">
          <a:xfrm>
            <a:off x="6096000" y="4160791"/>
            <a:ext cx="384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a:t>
            </a:r>
          </a:p>
        </p:txBody>
      </p:sp>
      <p:sp>
        <p:nvSpPr>
          <p:cNvPr id="503" name="TextBox 502">
            <a:extLst>
              <a:ext uri="{FF2B5EF4-FFF2-40B4-BE49-F238E27FC236}">
                <a16:creationId xmlns:a16="http://schemas.microsoft.com/office/drawing/2014/main" id="{BAEFA442-7148-42FE-B845-9BE836C68936}"/>
              </a:ext>
            </a:extLst>
          </p:cNvPr>
          <p:cNvSpPr txBox="1"/>
          <p:nvPr/>
        </p:nvSpPr>
        <p:spPr bwMode="auto">
          <a:xfrm>
            <a:off x="6096000" y="3911901"/>
            <a:ext cx="384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a:t>
            </a:r>
          </a:p>
        </p:txBody>
      </p:sp>
      <p:sp>
        <p:nvSpPr>
          <p:cNvPr id="504" name="TextBox 503">
            <a:extLst>
              <a:ext uri="{FF2B5EF4-FFF2-40B4-BE49-F238E27FC236}">
                <a16:creationId xmlns:a16="http://schemas.microsoft.com/office/drawing/2014/main" id="{F48A7CCE-593C-4D44-80B3-C4F4A9BD8CB4}"/>
              </a:ext>
            </a:extLst>
          </p:cNvPr>
          <p:cNvSpPr txBox="1"/>
          <p:nvPr/>
        </p:nvSpPr>
        <p:spPr bwMode="auto">
          <a:xfrm>
            <a:off x="6096000" y="3659404"/>
            <a:ext cx="384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a:t>
            </a:r>
          </a:p>
        </p:txBody>
      </p:sp>
      <p:sp>
        <p:nvSpPr>
          <p:cNvPr id="505" name="TextBox 504">
            <a:extLst>
              <a:ext uri="{FF2B5EF4-FFF2-40B4-BE49-F238E27FC236}">
                <a16:creationId xmlns:a16="http://schemas.microsoft.com/office/drawing/2014/main" id="{E841E71F-A130-4702-A758-533A98C76907}"/>
              </a:ext>
            </a:extLst>
          </p:cNvPr>
          <p:cNvSpPr txBox="1"/>
          <p:nvPr/>
        </p:nvSpPr>
        <p:spPr bwMode="auto">
          <a:xfrm>
            <a:off x="6216838" y="3419531"/>
            <a:ext cx="2001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a:t>
            </a:r>
          </a:p>
        </p:txBody>
      </p:sp>
      <p:sp>
        <p:nvSpPr>
          <p:cNvPr id="508" name="TextBox 507">
            <a:extLst>
              <a:ext uri="{FF2B5EF4-FFF2-40B4-BE49-F238E27FC236}">
                <a16:creationId xmlns:a16="http://schemas.microsoft.com/office/drawing/2014/main" id="{E4959B8B-F7EB-49EA-8AB4-1F71924E9B37}"/>
              </a:ext>
            </a:extLst>
          </p:cNvPr>
          <p:cNvSpPr txBox="1"/>
          <p:nvPr/>
        </p:nvSpPr>
        <p:spPr bwMode="auto">
          <a:xfrm>
            <a:off x="6216838" y="3159820"/>
            <a:ext cx="2001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a:t>
            </a:r>
          </a:p>
        </p:txBody>
      </p:sp>
      <p:sp>
        <p:nvSpPr>
          <p:cNvPr id="509" name="TextBox 508">
            <a:extLst>
              <a:ext uri="{FF2B5EF4-FFF2-40B4-BE49-F238E27FC236}">
                <a16:creationId xmlns:a16="http://schemas.microsoft.com/office/drawing/2014/main" id="{B08242DA-7B1C-44E2-A9FA-8F350A9B4E1F}"/>
              </a:ext>
            </a:extLst>
          </p:cNvPr>
          <p:cNvSpPr txBox="1"/>
          <p:nvPr/>
        </p:nvSpPr>
        <p:spPr bwMode="auto">
          <a:xfrm>
            <a:off x="6216838" y="2898306"/>
            <a:ext cx="2001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a:t>
            </a:r>
          </a:p>
        </p:txBody>
      </p:sp>
      <p:sp>
        <p:nvSpPr>
          <p:cNvPr id="510" name="TextBox 509">
            <a:extLst>
              <a:ext uri="{FF2B5EF4-FFF2-40B4-BE49-F238E27FC236}">
                <a16:creationId xmlns:a16="http://schemas.microsoft.com/office/drawing/2014/main" id="{E204AFB9-A8B6-4320-8A18-E739AE533FE9}"/>
              </a:ext>
            </a:extLst>
          </p:cNvPr>
          <p:cNvSpPr txBox="1"/>
          <p:nvPr/>
        </p:nvSpPr>
        <p:spPr bwMode="auto">
          <a:xfrm>
            <a:off x="6216838" y="2674666"/>
            <a:ext cx="2001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a:t>
            </a:r>
          </a:p>
        </p:txBody>
      </p:sp>
      <p:grpSp>
        <p:nvGrpSpPr>
          <p:cNvPr id="521" name="Group 520">
            <a:extLst>
              <a:ext uri="{FF2B5EF4-FFF2-40B4-BE49-F238E27FC236}">
                <a16:creationId xmlns:a16="http://schemas.microsoft.com/office/drawing/2014/main" id="{B7BC13C4-ED51-4025-96B1-5308E4E6A026}"/>
              </a:ext>
            </a:extLst>
          </p:cNvPr>
          <p:cNvGrpSpPr/>
          <p:nvPr/>
        </p:nvGrpSpPr>
        <p:grpSpPr>
          <a:xfrm>
            <a:off x="6748767" y="3410513"/>
            <a:ext cx="84768" cy="692566"/>
            <a:chOff x="6808401" y="3410513"/>
            <a:chExt cx="84768" cy="692566"/>
          </a:xfrm>
        </p:grpSpPr>
        <p:cxnSp>
          <p:nvCxnSpPr>
            <p:cNvPr id="514" name="Straight Connector 513">
              <a:extLst>
                <a:ext uri="{FF2B5EF4-FFF2-40B4-BE49-F238E27FC236}">
                  <a16:creationId xmlns:a16="http://schemas.microsoft.com/office/drawing/2014/main" id="{9B5DEBD9-987A-452B-BD87-CADBCDB1F976}"/>
                </a:ext>
              </a:extLst>
            </p:cNvPr>
            <p:cNvCxnSpPr>
              <a:cxnSpLocks/>
            </p:cNvCxnSpPr>
            <p:nvPr/>
          </p:nvCxnSpPr>
          <p:spPr bwMode="auto">
            <a:xfrm>
              <a:off x="6851687" y="3410514"/>
              <a:ext cx="0" cy="692563"/>
            </a:xfrm>
            <a:prstGeom prst="line">
              <a:avLst/>
            </a:prstGeom>
            <a:noFill/>
            <a:ln w="28575" cap="flat" cmpd="sng" algn="ctr">
              <a:solidFill>
                <a:schemeClr val="bg1"/>
              </a:solidFill>
              <a:prstDash val="solid"/>
              <a:round/>
              <a:headEnd type="none" w="med" len="med"/>
              <a:tailEnd type="none" w="med" len="med"/>
            </a:ln>
            <a:effectLst/>
          </p:spPr>
        </p:cxnSp>
        <p:cxnSp>
          <p:nvCxnSpPr>
            <p:cNvPr id="518" name="Straight Connector 517">
              <a:extLst>
                <a:ext uri="{FF2B5EF4-FFF2-40B4-BE49-F238E27FC236}">
                  <a16:creationId xmlns:a16="http://schemas.microsoft.com/office/drawing/2014/main" id="{F3E5AD77-F24A-4BDE-8AC0-0BF5150F4DB1}"/>
                </a:ext>
              </a:extLst>
            </p:cNvPr>
            <p:cNvCxnSpPr>
              <a:cxnSpLocks/>
            </p:cNvCxnSpPr>
            <p:nvPr/>
          </p:nvCxnSpPr>
          <p:spPr bwMode="auto">
            <a:xfrm>
              <a:off x="6810205" y="3410513"/>
              <a:ext cx="82964" cy="0"/>
            </a:xfrm>
            <a:prstGeom prst="line">
              <a:avLst/>
            </a:prstGeom>
            <a:noFill/>
            <a:ln w="28575" cap="flat" cmpd="sng" algn="ctr">
              <a:solidFill>
                <a:schemeClr val="bg1"/>
              </a:solidFill>
              <a:prstDash val="solid"/>
              <a:round/>
              <a:headEnd type="none" w="med" len="med"/>
              <a:tailEnd type="none" w="med" len="med"/>
            </a:ln>
            <a:effectLst/>
          </p:spPr>
        </p:cxnSp>
        <p:cxnSp>
          <p:nvCxnSpPr>
            <p:cNvPr id="520" name="Straight Connector 519">
              <a:extLst>
                <a:ext uri="{FF2B5EF4-FFF2-40B4-BE49-F238E27FC236}">
                  <a16:creationId xmlns:a16="http://schemas.microsoft.com/office/drawing/2014/main" id="{FD671C3E-B18E-430D-B8CB-78B74FFB3574}"/>
                </a:ext>
              </a:extLst>
            </p:cNvPr>
            <p:cNvCxnSpPr>
              <a:cxnSpLocks/>
            </p:cNvCxnSpPr>
            <p:nvPr/>
          </p:nvCxnSpPr>
          <p:spPr bwMode="auto">
            <a:xfrm>
              <a:off x="6808401" y="4103079"/>
              <a:ext cx="82964" cy="0"/>
            </a:xfrm>
            <a:prstGeom prst="line">
              <a:avLst/>
            </a:prstGeom>
            <a:noFill/>
            <a:ln w="28575" cap="flat" cmpd="sng" algn="ctr">
              <a:solidFill>
                <a:schemeClr val="bg1"/>
              </a:solidFill>
              <a:prstDash val="solid"/>
              <a:round/>
              <a:headEnd type="none" w="med" len="med"/>
              <a:tailEnd type="none" w="med" len="med"/>
            </a:ln>
            <a:effectLst/>
          </p:spPr>
        </p:cxnSp>
      </p:grpSp>
      <p:grpSp>
        <p:nvGrpSpPr>
          <p:cNvPr id="522" name="Group 521">
            <a:extLst>
              <a:ext uri="{FF2B5EF4-FFF2-40B4-BE49-F238E27FC236}">
                <a16:creationId xmlns:a16="http://schemas.microsoft.com/office/drawing/2014/main" id="{4D15CD68-C448-45AF-8A0E-5EA32AA3B22A}"/>
              </a:ext>
            </a:extLst>
          </p:cNvPr>
          <p:cNvGrpSpPr/>
          <p:nvPr/>
        </p:nvGrpSpPr>
        <p:grpSpPr>
          <a:xfrm>
            <a:off x="7176209" y="3626939"/>
            <a:ext cx="90178" cy="490566"/>
            <a:chOff x="6808401" y="3410513"/>
            <a:chExt cx="84768" cy="692566"/>
          </a:xfrm>
        </p:grpSpPr>
        <p:cxnSp>
          <p:nvCxnSpPr>
            <p:cNvPr id="523" name="Straight Connector 522">
              <a:extLst>
                <a:ext uri="{FF2B5EF4-FFF2-40B4-BE49-F238E27FC236}">
                  <a16:creationId xmlns:a16="http://schemas.microsoft.com/office/drawing/2014/main" id="{20C45CAB-D282-4763-B5BC-CC7513773D6B}"/>
                </a:ext>
              </a:extLst>
            </p:cNvPr>
            <p:cNvCxnSpPr>
              <a:cxnSpLocks/>
            </p:cNvCxnSpPr>
            <p:nvPr/>
          </p:nvCxnSpPr>
          <p:spPr bwMode="auto">
            <a:xfrm>
              <a:off x="6851687" y="3410514"/>
              <a:ext cx="0" cy="692563"/>
            </a:xfrm>
            <a:prstGeom prst="line">
              <a:avLst/>
            </a:prstGeom>
            <a:noFill/>
            <a:ln w="28575" cap="flat" cmpd="sng" algn="ctr">
              <a:solidFill>
                <a:schemeClr val="bg1"/>
              </a:solidFill>
              <a:prstDash val="solid"/>
              <a:round/>
              <a:headEnd type="none" w="med" len="med"/>
              <a:tailEnd type="none" w="med" len="med"/>
            </a:ln>
            <a:effectLst/>
          </p:spPr>
        </p:cxnSp>
        <p:cxnSp>
          <p:nvCxnSpPr>
            <p:cNvPr id="524" name="Straight Connector 523">
              <a:extLst>
                <a:ext uri="{FF2B5EF4-FFF2-40B4-BE49-F238E27FC236}">
                  <a16:creationId xmlns:a16="http://schemas.microsoft.com/office/drawing/2014/main" id="{2257DB9E-84D0-4EC7-A9DB-843FD80F463F}"/>
                </a:ext>
              </a:extLst>
            </p:cNvPr>
            <p:cNvCxnSpPr>
              <a:cxnSpLocks/>
            </p:cNvCxnSpPr>
            <p:nvPr/>
          </p:nvCxnSpPr>
          <p:spPr bwMode="auto">
            <a:xfrm>
              <a:off x="6810205" y="3410513"/>
              <a:ext cx="82964" cy="0"/>
            </a:xfrm>
            <a:prstGeom prst="line">
              <a:avLst/>
            </a:prstGeom>
            <a:noFill/>
            <a:ln w="28575" cap="flat" cmpd="sng" algn="ctr">
              <a:solidFill>
                <a:schemeClr val="bg1"/>
              </a:solidFill>
              <a:prstDash val="solid"/>
              <a:round/>
              <a:headEnd type="none" w="med" len="med"/>
              <a:tailEnd type="none" w="med" len="med"/>
            </a:ln>
            <a:effectLst/>
          </p:spPr>
        </p:cxnSp>
        <p:cxnSp>
          <p:nvCxnSpPr>
            <p:cNvPr id="525" name="Straight Connector 524">
              <a:extLst>
                <a:ext uri="{FF2B5EF4-FFF2-40B4-BE49-F238E27FC236}">
                  <a16:creationId xmlns:a16="http://schemas.microsoft.com/office/drawing/2014/main" id="{B101EACC-DFAD-496E-BFD4-54061F8D9174}"/>
                </a:ext>
              </a:extLst>
            </p:cNvPr>
            <p:cNvCxnSpPr>
              <a:cxnSpLocks/>
            </p:cNvCxnSpPr>
            <p:nvPr/>
          </p:nvCxnSpPr>
          <p:spPr bwMode="auto">
            <a:xfrm>
              <a:off x="6808401" y="4103079"/>
              <a:ext cx="82964" cy="0"/>
            </a:xfrm>
            <a:prstGeom prst="line">
              <a:avLst/>
            </a:prstGeom>
            <a:noFill/>
            <a:ln w="28575" cap="flat" cmpd="sng" algn="ctr">
              <a:solidFill>
                <a:schemeClr val="bg1"/>
              </a:solidFill>
              <a:prstDash val="solid"/>
              <a:round/>
              <a:headEnd type="none" w="med" len="med"/>
              <a:tailEnd type="none" w="med" len="med"/>
            </a:ln>
            <a:effectLst/>
          </p:spPr>
        </p:cxnSp>
      </p:grpSp>
      <p:grpSp>
        <p:nvGrpSpPr>
          <p:cNvPr id="526" name="Group 525">
            <a:extLst>
              <a:ext uri="{FF2B5EF4-FFF2-40B4-BE49-F238E27FC236}">
                <a16:creationId xmlns:a16="http://schemas.microsoft.com/office/drawing/2014/main" id="{C68EC08A-8950-412D-9C44-6CD31389ACDD}"/>
              </a:ext>
            </a:extLst>
          </p:cNvPr>
          <p:cNvGrpSpPr/>
          <p:nvPr/>
        </p:nvGrpSpPr>
        <p:grpSpPr>
          <a:xfrm>
            <a:off x="7601847" y="3727938"/>
            <a:ext cx="90178" cy="584350"/>
            <a:chOff x="6808401" y="3410513"/>
            <a:chExt cx="84768" cy="692566"/>
          </a:xfrm>
        </p:grpSpPr>
        <p:cxnSp>
          <p:nvCxnSpPr>
            <p:cNvPr id="527" name="Straight Connector 526">
              <a:extLst>
                <a:ext uri="{FF2B5EF4-FFF2-40B4-BE49-F238E27FC236}">
                  <a16:creationId xmlns:a16="http://schemas.microsoft.com/office/drawing/2014/main" id="{B00FFD2A-0C48-43B2-B0C8-736EA62E5657}"/>
                </a:ext>
              </a:extLst>
            </p:cNvPr>
            <p:cNvCxnSpPr>
              <a:cxnSpLocks/>
            </p:cNvCxnSpPr>
            <p:nvPr/>
          </p:nvCxnSpPr>
          <p:spPr bwMode="auto">
            <a:xfrm>
              <a:off x="6851687" y="3410514"/>
              <a:ext cx="0" cy="692563"/>
            </a:xfrm>
            <a:prstGeom prst="line">
              <a:avLst/>
            </a:prstGeom>
            <a:noFill/>
            <a:ln w="28575" cap="flat" cmpd="sng" algn="ctr">
              <a:solidFill>
                <a:schemeClr val="bg1"/>
              </a:solidFill>
              <a:prstDash val="solid"/>
              <a:round/>
              <a:headEnd type="none" w="med" len="med"/>
              <a:tailEnd type="none" w="med" len="med"/>
            </a:ln>
            <a:effectLst/>
          </p:spPr>
        </p:cxnSp>
        <p:cxnSp>
          <p:nvCxnSpPr>
            <p:cNvPr id="528" name="Straight Connector 527">
              <a:extLst>
                <a:ext uri="{FF2B5EF4-FFF2-40B4-BE49-F238E27FC236}">
                  <a16:creationId xmlns:a16="http://schemas.microsoft.com/office/drawing/2014/main" id="{77AC8D2E-FAC0-403B-807D-67EDE645896D}"/>
                </a:ext>
              </a:extLst>
            </p:cNvPr>
            <p:cNvCxnSpPr>
              <a:cxnSpLocks/>
            </p:cNvCxnSpPr>
            <p:nvPr/>
          </p:nvCxnSpPr>
          <p:spPr bwMode="auto">
            <a:xfrm>
              <a:off x="6810205" y="3410513"/>
              <a:ext cx="82964" cy="0"/>
            </a:xfrm>
            <a:prstGeom prst="line">
              <a:avLst/>
            </a:prstGeom>
            <a:noFill/>
            <a:ln w="28575" cap="flat" cmpd="sng" algn="ctr">
              <a:solidFill>
                <a:schemeClr val="bg1"/>
              </a:solidFill>
              <a:prstDash val="solid"/>
              <a:round/>
              <a:headEnd type="none" w="med" len="med"/>
              <a:tailEnd type="none" w="med" len="med"/>
            </a:ln>
            <a:effectLst/>
          </p:spPr>
        </p:cxnSp>
        <p:cxnSp>
          <p:nvCxnSpPr>
            <p:cNvPr id="529" name="Straight Connector 528">
              <a:extLst>
                <a:ext uri="{FF2B5EF4-FFF2-40B4-BE49-F238E27FC236}">
                  <a16:creationId xmlns:a16="http://schemas.microsoft.com/office/drawing/2014/main" id="{E0B652EF-817C-4B40-A3DC-16C82E74698D}"/>
                </a:ext>
              </a:extLst>
            </p:cNvPr>
            <p:cNvCxnSpPr>
              <a:cxnSpLocks/>
            </p:cNvCxnSpPr>
            <p:nvPr/>
          </p:nvCxnSpPr>
          <p:spPr bwMode="auto">
            <a:xfrm>
              <a:off x="6808401" y="4103079"/>
              <a:ext cx="82964" cy="0"/>
            </a:xfrm>
            <a:prstGeom prst="line">
              <a:avLst/>
            </a:prstGeom>
            <a:noFill/>
            <a:ln w="28575" cap="flat" cmpd="sng" algn="ctr">
              <a:solidFill>
                <a:schemeClr val="bg1"/>
              </a:solidFill>
              <a:prstDash val="solid"/>
              <a:round/>
              <a:headEnd type="none" w="med" len="med"/>
              <a:tailEnd type="none" w="med" len="med"/>
            </a:ln>
            <a:effectLst/>
          </p:spPr>
        </p:cxnSp>
      </p:grpSp>
      <p:grpSp>
        <p:nvGrpSpPr>
          <p:cNvPr id="530" name="Group 529">
            <a:extLst>
              <a:ext uri="{FF2B5EF4-FFF2-40B4-BE49-F238E27FC236}">
                <a16:creationId xmlns:a16="http://schemas.microsoft.com/office/drawing/2014/main" id="{0CD6AB37-09F3-4961-A372-278D3E66A95D}"/>
              </a:ext>
            </a:extLst>
          </p:cNvPr>
          <p:cNvGrpSpPr/>
          <p:nvPr/>
        </p:nvGrpSpPr>
        <p:grpSpPr>
          <a:xfrm>
            <a:off x="8032896" y="3646778"/>
            <a:ext cx="95587" cy="387764"/>
            <a:chOff x="6808401" y="3410513"/>
            <a:chExt cx="84768" cy="692566"/>
          </a:xfrm>
        </p:grpSpPr>
        <p:cxnSp>
          <p:nvCxnSpPr>
            <p:cNvPr id="531" name="Straight Connector 530">
              <a:extLst>
                <a:ext uri="{FF2B5EF4-FFF2-40B4-BE49-F238E27FC236}">
                  <a16:creationId xmlns:a16="http://schemas.microsoft.com/office/drawing/2014/main" id="{0718C755-5CBA-4958-A809-56A70870DED8}"/>
                </a:ext>
              </a:extLst>
            </p:cNvPr>
            <p:cNvCxnSpPr>
              <a:cxnSpLocks/>
            </p:cNvCxnSpPr>
            <p:nvPr/>
          </p:nvCxnSpPr>
          <p:spPr bwMode="auto">
            <a:xfrm>
              <a:off x="6851687" y="3410514"/>
              <a:ext cx="0" cy="692563"/>
            </a:xfrm>
            <a:prstGeom prst="line">
              <a:avLst/>
            </a:prstGeom>
            <a:noFill/>
            <a:ln w="28575" cap="flat" cmpd="sng" algn="ctr">
              <a:solidFill>
                <a:schemeClr val="bg1"/>
              </a:solidFill>
              <a:prstDash val="solid"/>
              <a:round/>
              <a:headEnd type="none" w="med" len="med"/>
              <a:tailEnd type="none" w="med" len="med"/>
            </a:ln>
            <a:effectLst/>
          </p:spPr>
        </p:cxnSp>
        <p:cxnSp>
          <p:nvCxnSpPr>
            <p:cNvPr id="532" name="Straight Connector 531">
              <a:extLst>
                <a:ext uri="{FF2B5EF4-FFF2-40B4-BE49-F238E27FC236}">
                  <a16:creationId xmlns:a16="http://schemas.microsoft.com/office/drawing/2014/main" id="{6B9C2AFF-D120-4937-953C-062CE0209BF6}"/>
                </a:ext>
              </a:extLst>
            </p:cNvPr>
            <p:cNvCxnSpPr>
              <a:cxnSpLocks/>
            </p:cNvCxnSpPr>
            <p:nvPr/>
          </p:nvCxnSpPr>
          <p:spPr bwMode="auto">
            <a:xfrm>
              <a:off x="6810205" y="3410513"/>
              <a:ext cx="82964" cy="0"/>
            </a:xfrm>
            <a:prstGeom prst="line">
              <a:avLst/>
            </a:prstGeom>
            <a:noFill/>
            <a:ln w="28575" cap="flat" cmpd="sng" algn="ctr">
              <a:solidFill>
                <a:schemeClr val="bg1"/>
              </a:solidFill>
              <a:prstDash val="solid"/>
              <a:round/>
              <a:headEnd type="none" w="med" len="med"/>
              <a:tailEnd type="none" w="med" len="med"/>
            </a:ln>
            <a:effectLst/>
          </p:spPr>
        </p:cxnSp>
        <p:cxnSp>
          <p:nvCxnSpPr>
            <p:cNvPr id="533" name="Straight Connector 532">
              <a:extLst>
                <a:ext uri="{FF2B5EF4-FFF2-40B4-BE49-F238E27FC236}">
                  <a16:creationId xmlns:a16="http://schemas.microsoft.com/office/drawing/2014/main" id="{AA33DB30-CEE9-49B1-8F0B-B18DD9582DCB}"/>
                </a:ext>
              </a:extLst>
            </p:cNvPr>
            <p:cNvCxnSpPr>
              <a:cxnSpLocks/>
            </p:cNvCxnSpPr>
            <p:nvPr/>
          </p:nvCxnSpPr>
          <p:spPr bwMode="auto">
            <a:xfrm>
              <a:off x="6808401" y="4103079"/>
              <a:ext cx="82964" cy="0"/>
            </a:xfrm>
            <a:prstGeom prst="line">
              <a:avLst/>
            </a:prstGeom>
            <a:noFill/>
            <a:ln w="28575" cap="flat" cmpd="sng" algn="ctr">
              <a:solidFill>
                <a:schemeClr val="bg1"/>
              </a:solidFill>
              <a:prstDash val="solid"/>
              <a:round/>
              <a:headEnd type="none" w="med" len="med"/>
              <a:tailEnd type="none" w="med" len="med"/>
            </a:ln>
            <a:effectLst/>
          </p:spPr>
        </p:cxnSp>
      </p:grpSp>
      <p:grpSp>
        <p:nvGrpSpPr>
          <p:cNvPr id="534" name="Group 533">
            <a:extLst>
              <a:ext uri="{FF2B5EF4-FFF2-40B4-BE49-F238E27FC236}">
                <a16:creationId xmlns:a16="http://schemas.microsoft.com/office/drawing/2014/main" id="{2E377816-9E61-4E35-B18F-64202F7BAF0B}"/>
              </a:ext>
            </a:extLst>
          </p:cNvPr>
          <p:cNvGrpSpPr/>
          <p:nvPr/>
        </p:nvGrpSpPr>
        <p:grpSpPr>
          <a:xfrm>
            <a:off x="8463947" y="4122914"/>
            <a:ext cx="82964" cy="728635"/>
            <a:chOff x="6808401" y="3410513"/>
            <a:chExt cx="84768" cy="692566"/>
          </a:xfrm>
        </p:grpSpPr>
        <p:cxnSp>
          <p:nvCxnSpPr>
            <p:cNvPr id="535" name="Straight Connector 534">
              <a:extLst>
                <a:ext uri="{FF2B5EF4-FFF2-40B4-BE49-F238E27FC236}">
                  <a16:creationId xmlns:a16="http://schemas.microsoft.com/office/drawing/2014/main" id="{20CB93B6-9C60-4DAA-9E88-7296A868523C}"/>
                </a:ext>
              </a:extLst>
            </p:cNvPr>
            <p:cNvCxnSpPr>
              <a:cxnSpLocks/>
            </p:cNvCxnSpPr>
            <p:nvPr/>
          </p:nvCxnSpPr>
          <p:spPr bwMode="auto">
            <a:xfrm>
              <a:off x="6851687" y="3410514"/>
              <a:ext cx="0" cy="692563"/>
            </a:xfrm>
            <a:prstGeom prst="line">
              <a:avLst/>
            </a:prstGeom>
            <a:noFill/>
            <a:ln w="28575" cap="flat" cmpd="sng" algn="ctr">
              <a:solidFill>
                <a:schemeClr val="bg1"/>
              </a:solidFill>
              <a:prstDash val="solid"/>
              <a:round/>
              <a:headEnd type="none" w="med" len="med"/>
              <a:tailEnd type="none" w="med" len="med"/>
            </a:ln>
            <a:effectLst/>
          </p:spPr>
        </p:cxnSp>
        <p:cxnSp>
          <p:nvCxnSpPr>
            <p:cNvPr id="536" name="Straight Connector 535">
              <a:extLst>
                <a:ext uri="{FF2B5EF4-FFF2-40B4-BE49-F238E27FC236}">
                  <a16:creationId xmlns:a16="http://schemas.microsoft.com/office/drawing/2014/main" id="{A89154AA-37E5-4FFE-9741-36BFE65ED459}"/>
                </a:ext>
              </a:extLst>
            </p:cNvPr>
            <p:cNvCxnSpPr>
              <a:cxnSpLocks/>
            </p:cNvCxnSpPr>
            <p:nvPr/>
          </p:nvCxnSpPr>
          <p:spPr bwMode="auto">
            <a:xfrm>
              <a:off x="6810205" y="3410513"/>
              <a:ext cx="82964" cy="0"/>
            </a:xfrm>
            <a:prstGeom prst="line">
              <a:avLst/>
            </a:prstGeom>
            <a:noFill/>
            <a:ln w="28575" cap="flat" cmpd="sng" algn="ctr">
              <a:solidFill>
                <a:schemeClr val="bg1"/>
              </a:solidFill>
              <a:prstDash val="solid"/>
              <a:round/>
              <a:headEnd type="none" w="med" len="med"/>
              <a:tailEnd type="none" w="med" len="med"/>
            </a:ln>
            <a:effectLst/>
          </p:spPr>
        </p:cxnSp>
        <p:cxnSp>
          <p:nvCxnSpPr>
            <p:cNvPr id="537" name="Straight Connector 536">
              <a:extLst>
                <a:ext uri="{FF2B5EF4-FFF2-40B4-BE49-F238E27FC236}">
                  <a16:creationId xmlns:a16="http://schemas.microsoft.com/office/drawing/2014/main" id="{2B27EB64-8132-44EC-96ED-8CB12E8C3A92}"/>
                </a:ext>
              </a:extLst>
            </p:cNvPr>
            <p:cNvCxnSpPr>
              <a:cxnSpLocks/>
            </p:cNvCxnSpPr>
            <p:nvPr/>
          </p:nvCxnSpPr>
          <p:spPr bwMode="auto">
            <a:xfrm>
              <a:off x="6808401" y="4103079"/>
              <a:ext cx="82964" cy="0"/>
            </a:xfrm>
            <a:prstGeom prst="line">
              <a:avLst/>
            </a:prstGeom>
            <a:noFill/>
            <a:ln w="28575" cap="flat" cmpd="sng" algn="ctr">
              <a:solidFill>
                <a:schemeClr val="bg1"/>
              </a:solidFill>
              <a:prstDash val="solid"/>
              <a:round/>
              <a:headEnd type="none" w="med" len="med"/>
              <a:tailEnd type="none" w="med" len="med"/>
            </a:ln>
            <a:effectLst/>
          </p:spPr>
        </p:cxnSp>
      </p:grpSp>
      <p:grpSp>
        <p:nvGrpSpPr>
          <p:cNvPr id="538" name="Group 537">
            <a:extLst>
              <a:ext uri="{FF2B5EF4-FFF2-40B4-BE49-F238E27FC236}">
                <a16:creationId xmlns:a16="http://schemas.microsoft.com/office/drawing/2014/main" id="{08EE1423-A0C2-4C47-868E-58CF8DF0EFAF}"/>
              </a:ext>
            </a:extLst>
          </p:cNvPr>
          <p:cNvGrpSpPr/>
          <p:nvPr/>
        </p:nvGrpSpPr>
        <p:grpSpPr>
          <a:xfrm>
            <a:off x="9644321" y="3090409"/>
            <a:ext cx="82964" cy="949437"/>
            <a:chOff x="6808401" y="3410513"/>
            <a:chExt cx="84768" cy="692566"/>
          </a:xfrm>
        </p:grpSpPr>
        <p:cxnSp>
          <p:nvCxnSpPr>
            <p:cNvPr id="539" name="Straight Connector 538">
              <a:extLst>
                <a:ext uri="{FF2B5EF4-FFF2-40B4-BE49-F238E27FC236}">
                  <a16:creationId xmlns:a16="http://schemas.microsoft.com/office/drawing/2014/main" id="{7F9E86C3-F6F7-4AB3-9563-6171FB232FFD}"/>
                </a:ext>
              </a:extLst>
            </p:cNvPr>
            <p:cNvCxnSpPr>
              <a:cxnSpLocks/>
            </p:cNvCxnSpPr>
            <p:nvPr/>
          </p:nvCxnSpPr>
          <p:spPr bwMode="auto">
            <a:xfrm>
              <a:off x="6851687" y="3410514"/>
              <a:ext cx="0" cy="692563"/>
            </a:xfrm>
            <a:prstGeom prst="line">
              <a:avLst/>
            </a:prstGeom>
            <a:noFill/>
            <a:ln w="28575" cap="flat" cmpd="sng" algn="ctr">
              <a:solidFill>
                <a:schemeClr val="bg1"/>
              </a:solidFill>
              <a:prstDash val="solid"/>
              <a:round/>
              <a:headEnd type="none" w="med" len="med"/>
              <a:tailEnd type="none" w="med" len="med"/>
            </a:ln>
            <a:effectLst/>
          </p:spPr>
        </p:cxnSp>
        <p:cxnSp>
          <p:nvCxnSpPr>
            <p:cNvPr id="540" name="Straight Connector 539">
              <a:extLst>
                <a:ext uri="{FF2B5EF4-FFF2-40B4-BE49-F238E27FC236}">
                  <a16:creationId xmlns:a16="http://schemas.microsoft.com/office/drawing/2014/main" id="{727BBD14-0B12-4F69-98B7-3F86EBC624EF}"/>
                </a:ext>
              </a:extLst>
            </p:cNvPr>
            <p:cNvCxnSpPr>
              <a:cxnSpLocks/>
            </p:cNvCxnSpPr>
            <p:nvPr/>
          </p:nvCxnSpPr>
          <p:spPr bwMode="auto">
            <a:xfrm>
              <a:off x="6810205" y="3410513"/>
              <a:ext cx="82964" cy="0"/>
            </a:xfrm>
            <a:prstGeom prst="line">
              <a:avLst/>
            </a:prstGeom>
            <a:noFill/>
            <a:ln w="28575" cap="flat" cmpd="sng" algn="ctr">
              <a:solidFill>
                <a:schemeClr val="bg1"/>
              </a:solidFill>
              <a:prstDash val="solid"/>
              <a:round/>
              <a:headEnd type="none" w="med" len="med"/>
              <a:tailEnd type="none" w="med" len="med"/>
            </a:ln>
            <a:effectLst/>
          </p:spPr>
        </p:cxnSp>
        <p:cxnSp>
          <p:nvCxnSpPr>
            <p:cNvPr id="541" name="Straight Connector 540">
              <a:extLst>
                <a:ext uri="{FF2B5EF4-FFF2-40B4-BE49-F238E27FC236}">
                  <a16:creationId xmlns:a16="http://schemas.microsoft.com/office/drawing/2014/main" id="{D7473D3D-7B67-49F4-B60C-516F41A2F2B4}"/>
                </a:ext>
              </a:extLst>
            </p:cNvPr>
            <p:cNvCxnSpPr>
              <a:cxnSpLocks/>
            </p:cNvCxnSpPr>
            <p:nvPr/>
          </p:nvCxnSpPr>
          <p:spPr bwMode="auto">
            <a:xfrm>
              <a:off x="6808401" y="4103079"/>
              <a:ext cx="82964" cy="0"/>
            </a:xfrm>
            <a:prstGeom prst="line">
              <a:avLst/>
            </a:prstGeom>
            <a:noFill/>
            <a:ln w="28575" cap="flat" cmpd="sng" algn="ctr">
              <a:solidFill>
                <a:schemeClr val="bg1"/>
              </a:solidFill>
              <a:prstDash val="solid"/>
              <a:round/>
              <a:headEnd type="none" w="med" len="med"/>
              <a:tailEnd type="none" w="med" len="med"/>
            </a:ln>
            <a:effectLst/>
          </p:spPr>
        </p:cxnSp>
      </p:grpSp>
      <p:grpSp>
        <p:nvGrpSpPr>
          <p:cNvPr id="542" name="Group 541">
            <a:extLst>
              <a:ext uri="{FF2B5EF4-FFF2-40B4-BE49-F238E27FC236}">
                <a16:creationId xmlns:a16="http://schemas.microsoft.com/office/drawing/2014/main" id="{FC352AD8-F863-45D1-A29A-A213464F838D}"/>
              </a:ext>
            </a:extLst>
          </p:cNvPr>
          <p:cNvGrpSpPr/>
          <p:nvPr/>
        </p:nvGrpSpPr>
        <p:grpSpPr>
          <a:xfrm>
            <a:off x="10071420" y="3148164"/>
            <a:ext cx="82964" cy="908721"/>
            <a:chOff x="6808401" y="3410513"/>
            <a:chExt cx="84768" cy="692566"/>
          </a:xfrm>
        </p:grpSpPr>
        <p:cxnSp>
          <p:nvCxnSpPr>
            <p:cNvPr id="543" name="Straight Connector 542">
              <a:extLst>
                <a:ext uri="{FF2B5EF4-FFF2-40B4-BE49-F238E27FC236}">
                  <a16:creationId xmlns:a16="http://schemas.microsoft.com/office/drawing/2014/main" id="{0758972E-9851-4DFE-AC18-728AE0002A02}"/>
                </a:ext>
              </a:extLst>
            </p:cNvPr>
            <p:cNvCxnSpPr>
              <a:cxnSpLocks/>
            </p:cNvCxnSpPr>
            <p:nvPr/>
          </p:nvCxnSpPr>
          <p:spPr bwMode="auto">
            <a:xfrm>
              <a:off x="6851687" y="3410514"/>
              <a:ext cx="0" cy="692563"/>
            </a:xfrm>
            <a:prstGeom prst="line">
              <a:avLst/>
            </a:prstGeom>
            <a:noFill/>
            <a:ln w="28575" cap="flat" cmpd="sng" algn="ctr">
              <a:solidFill>
                <a:schemeClr val="bg1"/>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956CF690-9945-4440-B6C3-329980B26165}"/>
                </a:ext>
              </a:extLst>
            </p:cNvPr>
            <p:cNvCxnSpPr>
              <a:cxnSpLocks/>
            </p:cNvCxnSpPr>
            <p:nvPr/>
          </p:nvCxnSpPr>
          <p:spPr bwMode="auto">
            <a:xfrm>
              <a:off x="6810205" y="3410513"/>
              <a:ext cx="82964" cy="0"/>
            </a:xfrm>
            <a:prstGeom prst="line">
              <a:avLst/>
            </a:prstGeom>
            <a:noFill/>
            <a:ln w="28575" cap="flat" cmpd="sng" algn="ctr">
              <a:solidFill>
                <a:schemeClr val="bg1"/>
              </a:solidFill>
              <a:prstDash val="solid"/>
              <a:round/>
              <a:headEnd type="none" w="med" len="med"/>
              <a:tailEnd type="none" w="med" len="med"/>
            </a:ln>
            <a:effectLst/>
          </p:spPr>
        </p:cxnSp>
        <p:cxnSp>
          <p:nvCxnSpPr>
            <p:cNvPr id="545" name="Straight Connector 544">
              <a:extLst>
                <a:ext uri="{FF2B5EF4-FFF2-40B4-BE49-F238E27FC236}">
                  <a16:creationId xmlns:a16="http://schemas.microsoft.com/office/drawing/2014/main" id="{8D9D354A-5F89-4715-A940-F6A7EFFA8E01}"/>
                </a:ext>
              </a:extLst>
            </p:cNvPr>
            <p:cNvCxnSpPr>
              <a:cxnSpLocks/>
            </p:cNvCxnSpPr>
            <p:nvPr/>
          </p:nvCxnSpPr>
          <p:spPr bwMode="auto">
            <a:xfrm>
              <a:off x="6808401" y="4103079"/>
              <a:ext cx="82964" cy="0"/>
            </a:xfrm>
            <a:prstGeom prst="line">
              <a:avLst/>
            </a:prstGeom>
            <a:noFill/>
            <a:ln w="28575" cap="flat" cmpd="sng" algn="ctr">
              <a:solidFill>
                <a:schemeClr val="bg1"/>
              </a:solidFill>
              <a:prstDash val="solid"/>
              <a:round/>
              <a:headEnd type="none" w="med" len="med"/>
              <a:tailEnd type="none" w="med" len="med"/>
            </a:ln>
            <a:effectLst/>
          </p:spPr>
        </p:cxnSp>
      </p:grpSp>
      <p:grpSp>
        <p:nvGrpSpPr>
          <p:cNvPr id="546" name="Group 545">
            <a:extLst>
              <a:ext uri="{FF2B5EF4-FFF2-40B4-BE49-F238E27FC236}">
                <a16:creationId xmlns:a16="http://schemas.microsoft.com/office/drawing/2014/main" id="{B9C93C74-1A8F-4EDB-8BC1-1913674FD8D5}"/>
              </a:ext>
            </a:extLst>
          </p:cNvPr>
          <p:cNvGrpSpPr/>
          <p:nvPr/>
        </p:nvGrpSpPr>
        <p:grpSpPr>
          <a:xfrm>
            <a:off x="10498518" y="3028894"/>
            <a:ext cx="82964" cy="1095008"/>
            <a:chOff x="6808401" y="3410513"/>
            <a:chExt cx="84768" cy="692566"/>
          </a:xfrm>
        </p:grpSpPr>
        <p:cxnSp>
          <p:nvCxnSpPr>
            <p:cNvPr id="547" name="Straight Connector 546">
              <a:extLst>
                <a:ext uri="{FF2B5EF4-FFF2-40B4-BE49-F238E27FC236}">
                  <a16:creationId xmlns:a16="http://schemas.microsoft.com/office/drawing/2014/main" id="{0723020D-4D59-4DB2-9F15-C7D2DC11A663}"/>
                </a:ext>
              </a:extLst>
            </p:cNvPr>
            <p:cNvCxnSpPr>
              <a:cxnSpLocks/>
            </p:cNvCxnSpPr>
            <p:nvPr/>
          </p:nvCxnSpPr>
          <p:spPr bwMode="auto">
            <a:xfrm>
              <a:off x="6851687" y="3410514"/>
              <a:ext cx="0" cy="692563"/>
            </a:xfrm>
            <a:prstGeom prst="line">
              <a:avLst/>
            </a:prstGeom>
            <a:noFill/>
            <a:ln w="28575" cap="flat" cmpd="sng" algn="ctr">
              <a:solidFill>
                <a:schemeClr val="bg1"/>
              </a:solidFill>
              <a:prstDash val="solid"/>
              <a:round/>
              <a:headEnd type="none" w="med" len="med"/>
              <a:tailEnd type="none" w="med" len="med"/>
            </a:ln>
            <a:effectLst/>
          </p:spPr>
        </p:cxnSp>
        <p:cxnSp>
          <p:nvCxnSpPr>
            <p:cNvPr id="548" name="Straight Connector 547">
              <a:extLst>
                <a:ext uri="{FF2B5EF4-FFF2-40B4-BE49-F238E27FC236}">
                  <a16:creationId xmlns:a16="http://schemas.microsoft.com/office/drawing/2014/main" id="{3E020566-70A6-4BB5-8E17-B8915250319D}"/>
                </a:ext>
              </a:extLst>
            </p:cNvPr>
            <p:cNvCxnSpPr>
              <a:cxnSpLocks/>
            </p:cNvCxnSpPr>
            <p:nvPr/>
          </p:nvCxnSpPr>
          <p:spPr bwMode="auto">
            <a:xfrm>
              <a:off x="6810205" y="3410513"/>
              <a:ext cx="82964" cy="0"/>
            </a:xfrm>
            <a:prstGeom prst="line">
              <a:avLst/>
            </a:prstGeom>
            <a:noFill/>
            <a:ln w="28575" cap="flat" cmpd="sng" algn="ctr">
              <a:solidFill>
                <a:schemeClr val="bg1"/>
              </a:solidFill>
              <a:prstDash val="solid"/>
              <a:round/>
              <a:headEnd type="none" w="med" len="med"/>
              <a:tailEnd type="none" w="med" len="med"/>
            </a:ln>
            <a:effectLst/>
          </p:spPr>
        </p:cxnSp>
        <p:cxnSp>
          <p:nvCxnSpPr>
            <p:cNvPr id="549" name="Straight Connector 548">
              <a:extLst>
                <a:ext uri="{FF2B5EF4-FFF2-40B4-BE49-F238E27FC236}">
                  <a16:creationId xmlns:a16="http://schemas.microsoft.com/office/drawing/2014/main" id="{6CD4AE98-8989-4DEC-952E-DE73C384A54C}"/>
                </a:ext>
              </a:extLst>
            </p:cNvPr>
            <p:cNvCxnSpPr>
              <a:cxnSpLocks/>
            </p:cNvCxnSpPr>
            <p:nvPr/>
          </p:nvCxnSpPr>
          <p:spPr bwMode="auto">
            <a:xfrm>
              <a:off x="6808401" y="4103079"/>
              <a:ext cx="82964" cy="0"/>
            </a:xfrm>
            <a:prstGeom prst="line">
              <a:avLst/>
            </a:prstGeom>
            <a:noFill/>
            <a:ln w="28575" cap="flat" cmpd="sng" algn="ctr">
              <a:solidFill>
                <a:schemeClr val="bg1"/>
              </a:solidFill>
              <a:prstDash val="solid"/>
              <a:round/>
              <a:headEnd type="none" w="med" len="med"/>
              <a:tailEnd type="none" w="med" len="med"/>
            </a:ln>
            <a:effectLst/>
          </p:spPr>
        </p:cxnSp>
      </p:grpSp>
      <p:grpSp>
        <p:nvGrpSpPr>
          <p:cNvPr id="550" name="Group 549">
            <a:extLst>
              <a:ext uri="{FF2B5EF4-FFF2-40B4-BE49-F238E27FC236}">
                <a16:creationId xmlns:a16="http://schemas.microsoft.com/office/drawing/2014/main" id="{2233EA94-CF71-4D5B-9E13-6D7CB740CD98}"/>
              </a:ext>
            </a:extLst>
          </p:cNvPr>
          <p:cNvGrpSpPr/>
          <p:nvPr/>
        </p:nvGrpSpPr>
        <p:grpSpPr>
          <a:xfrm>
            <a:off x="10932432" y="3381023"/>
            <a:ext cx="82964" cy="556592"/>
            <a:chOff x="6808401" y="3410513"/>
            <a:chExt cx="84768" cy="692566"/>
          </a:xfrm>
        </p:grpSpPr>
        <p:cxnSp>
          <p:nvCxnSpPr>
            <p:cNvPr id="551" name="Straight Connector 550">
              <a:extLst>
                <a:ext uri="{FF2B5EF4-FFF2-40B4-BE49-F238E27FC236}">
                  <a16:creationId xmlns:a16="http://schemas.microsoft.com/office/drawing/2014/main" id="{4E3B73A6-7C08-45E9-B524-9E8E8B493C67}"/>
                </a:ext>
              </a:extLst>
            </p:cNvPr>
            <p:cNvCxnSpPr>
              <a:cxnSpLocks/>
            </p:cNvCxnSpPr>
            <p:nvPr/>
          </p:nvCxnSpPr>
          <p:spPr bwMode="auto">
            <a:xfrm>
              <a:off x="6851687" y="3410514"/>
              <a:ext cx="0" cy="692563"/>
            </a:xfrm>
            <a:prstGeom prst="line">
              <a:avLst/>
            </a:prstGeom>
            <a:noFill/>
            <a:ln w="28575" cap="flat" cmpd="sng" algn="ctr">
              <a:solidFill>
                <a:schemeClr val="bg1"/>
              </a:solidFill>
              <a:prstDash val="solid"/>
              <a:round/>
              <a:headEnd type="none" w="med" len="med"/>
              <a:tailEnd type="none" w="med" len="med"/>
            </a:ln>
            <a:effectLst/>
          </p:spPr>
        </p:cxnSp>
        <p:cxnSp>
          <p:nvCxnSpPr>
            <p:cNvPr id="552" name="Straight Connector 551">
              <a:extLst>
                <a:ext uri="{FF2B5EF4-FFF2-40B4-BE49-F238E27FC236}">
                  <a16:creationId xmlns:a16="http://schemas.microsoft.com/office/drawing/2014/main" id="{906F7D6F-5C9D-4485-A4B5-04FF57B353E4}"/>
                </a:ext>
              </a:extLst>
            </p:cNvPr>
            <p:cNvCxnSpPr>
              <a:cxnSpLocks/>
            </p:cNvCxnSpPr>
            <p:nvPr/>
          </p:nvCxnSpPr>
          <p:spPr bwMode="auto">
            <a:xfrm>
              <a:off x="6810205" y="3410513"/>
              <a:ext cx="82964" cy="0"/>
            </a:xfrm>
            <a:prstGeom prst="line">
              <a:avLst/>
            </a:prstGeom>
            <a:noFill/>
            <a:ln w="28575" cap="flat" cmpd="sng" algn="ctr">
              <a:solidFill>
                <a:schemeClr val="bg1"/>
              </a:solidFill>
              <a:prstDash val="solid"/>
              <a:round/>
              <a:headEnd type="none" w="med" len="med"/>
              <a:tailEnd type="none" w="med" len="med"/>
            </a:ln>
            <a:effectLst/>
          </p:spPr>
        </p:cxnSp>
        <p:cxnSp>
          <p:nvCxnSpPr>
            <p:cNvPr id="553" name="Straight Connector 552">
              <a:extLst>
                <a:ext uri="{FF2B5EF4-FFF2-40B4-BE49-F238E27FC236}">
                  <a16:creationId xmlns:a16="http://schemas.microsoft.com/office/drawing/2014/main" id="{36C8A522-5914-41BD-9F4C-65807FD00E97}"/>
                </a:ext>
              </a:extLst>
            </p:cNvPr>
            <p:cNvCxnSpPr>
              <a:cxnSpLocks/>
            </p:cNvCxnSpPr>
            <p:nvPr/>
          </p:nvCxnSpPr>
          <p:spPr bwMode="auto">
            <a:xfrm>
              <a:off x="6808401" y="4103079"/>
              <a:ext cx="82964" cy="0"/>
            </a:xfrm>
            <a:prstGeom prst="line">
              <a:avLst/>
            </a:prstGeom>
            <a:noFill/>
            <a:ln w="28575" cap="flat" cmpd="sng" algn="ctr">
              <a:solidFill>
                <a:schemeClr val="bg1"/>
              </a:solidFill>
              <a:prstDash val="solid"/>
              <a:round/>
              <a:headEnd type="none" w="med" len="med"/>
              <a:tailEnd type="none" w="med" len="med"/>
            </a:ln>
            <a:effectLst/>
          </p:spPr>
        </p:cxnSp>
      </p:grpSp>
      <p:grpSp>
        <p:nvGrpSpPr>
          <p:cNvPr id="554" name="Group 553">
            <a:extLst>
              <a:ext uri="{FF2B5EF4-FFF2-40B4-BE49-F238E27FC236}">
                <a16:creationId xmlns:a16="http://schemas.microsoft.com/office/drawing/2014/main" id="{E1D6AA93-3D05-4421-BC83-D009780ED247}"/>
              </a:ext>
            </a:extLst>
          </p:cNvPr>
          <p:cNvGrpSpPr/>
          <p:nvPr/>
        </p:nvGrpSpPr>
        <p:grpSpPr>
          <a:xfrm>
            <a:off x="11358395" y="3641143"/>
            <a:ext cx="82964" cy="678133"/>
            <a:chOff x="6808401" y="3410513"/>
            <a:chExt cx="84768" cy="692566"/>
          </a:xfrm>
        </p:grpSpPr>
        <p:cxnSp>
          <p:nvCxnSpPr>
            <p:cNvPr id="555" name="Straight Connector 554">
              <a:extLst>
                <a:ext uri="{FF2B5EF4-FFF2-40B4-BE49-F238E27FC236}">
                  <a16:creationId xmlns:a16="http://schemas.microsoft.com/office/drawing/2014/main" id="{9F15383C-4056-40B0-A3C0-FCF1D61E727F}"/>
                </a:ext>
              </a:extLst>
            </p:cNvPr>
            <p:cNvCxnSpPr>
              <a:cxnSpLocks/>
            </p:cNvCxnSpPr>
            <p:nvPr/>
          </p:nvCxnSpPr>
          <p:spPr bwMode="auto">
            <a:xfrm>
              <a:off x="6851687" y="3410514"/>
              <a:ext cx="0" cy="692563"/>
            </a:xfrm>
            <a:prstGeom prst="line">
              <a:avLst/>
            </a:prstGeom>
            <a:noFill/>
            <a:ln w="28575" cap="flat" cmpd="sng" algn="ctr">
              <a:solidFill>
                <a:schemeClr val="bg1"/>
              </a:solidFill>
              <a:prstDash val="solid"/>
              <a:round/>
              <a:headEnd type="none" w="med" len="med"/>
              <a:tailEnd type="none" w="med" len="med"/>
            </a:ln>
            <a:effectLst/>
          </p:spPr>
        </p:cxnSp>
        <p:cxnSp>
          <p:nvCxnSpPr>
            <p:cNvPr id="556" name="Straight Connector 555">
              <a:extLst>
                <a:ext uri="{FF2B5EF4-FFF2-40B4-BE49-F238E27FC236}">
                  <a16:creationId xmlns:a16="http://schemas.microsoft.com/office/drawing/2014/main" id="{4608DA69-9BB8-4996-A75C-F3D7FC4A27CB}"/>
                </a:ext>
              </a:extLst>
            </p:cNvPr>
            <p:cNvCxnSpPr>
              <a:cxnSpLocks/>
            </p:cNvCxnSpPr>
            <p:nvPr/>
          </p:nvCxnSpPr>
          <p:spPr bwMode="auto">
            <a:xfrm>
              <a:off x="6810205" y="3410513"/>
              <a:ext cx="82964" cy="0"/>
            </a:xfrm>
            <a:prstGeom prst="line">
              <a:avLst/>
            </a:prstGeom>
            <a:noFill/>
            <a:ln w="28575" cap="flat" cmpd="sng" algn="ctr">
              <a:solidFill>
                <a:schemeClr val="bg1"/>
              </a:solidFill>
              <a:prstDash val="solid"/>
              <a:round/>
              <a:headEnd type="none" w="med" len="med"/>
              <a:tailEnd type="none" w="med" len="med"/>
            </a:ln>
            <a:effectLst/>
          </p:spPr>
        </p:cxnSp>
        <p:cxnSp>
          <p:nvCxnSpPr>
            <p:cNvPr id="557" name="Straight Connector 556">
              <a:extLst>
                <a:ext uri="{FF2B5EF4-FFF2-40B4-BE49-F238E27FC236}">
                  <a16:creationId xmlns:a16="http://schemas.microsoft.com/office/drawing/2014/main" id="{D44A27D4-52B6-4ED3-BA3D-0A97DB4D3899}"/>
                </a:ext>
              </a:extLst>
            </p:cNvPr>
            <p:cNvCxnSpPr>
              <a:cxnSpLocks/>
            </p:cNvCxnSpPr>
            <p:nvPr/>
          </p:nvCxnSpPr>
          <p:spPr bwMode="auto">
            <a:xfrm>
              <a:off x="6808401" y="4103079"/>
              <a:ext cx="82964" cy="0"/>
            </a:xfrm>
            <a:prstGeom prst="line">
              <a:avLst/>
            </a:prstGeom>
            <a:noFill/>
            <a:ln w="28575" cap="flat" cmpd="sng" algn="ctr">
              <a:solidFill>
                <a:schemeClr val="bg1"/>
              </a:solidFill>
              <a:prstDash val="solid"/>
              <a:round/>
              <a:headEnd type="none" w="med" len="med"/>
              <a:tailEnd type="none" w="med" len="med"/>
            </a:ln>
            <a:effectLst/>
          </p:spPr>
        </p:cxnSp>
      </p:grpSp>
      <p:sp>
        <p:nvSpPr>
          <p:cNvPr id="571" name="TextBox 570">
            <a:extLst>
              <a:ext uri="{FF2B5EF4-FFF2-40B4-BE49-F238E27FC236}">
                <a16:creationId xmlns:a16="http://schemas.microsoft.com/office/drawing/2014/main" id="{E13FC338-A7B4-481F-BB7C-B63EB67CEC5E}"/>
              </a:ext>
            </a:extLst>
          </p:cNvPr>
          <p:cNvSpPr txBox="1"/>
          <p:nvPr/>
        </p:nvSpPr>
        <p:spPr bwMode="auto">
          <a:xfrm>
            <a:off x="7186013" y="2400047"/>
            <a:ext cx="10395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Hip BMD</a:t>
            </a:r>
          </a:p>
        </p:txBody>
      </p:sp>
      <p:sp>
        <p:nvSpPr>
          <p:cNvPr id="572" name="TextBox 571">
            <a:extLst>
              <a:ext uri="{FF2B5EF4-FFF2-40B4-BE49-F238E27FC236}">
                <a16:creationId xmlns:a16="http://schemas.microsoft.com/office/drawing/2014/main" id="{C9DDA84F-D2D3-44C6-9A8E-8332684B39CD}"/>
              </a:ext>
            </a:extLst>
          </p:cNvPr>
          <p:cNvSpPr txBox="1"/>
          <p:nvPr/>
        </p:nvSpPr>
        <p:spPr bwMode="auto">
          <a:xfrm>
            <a:off x="9950047" y="2400047"/>
            <a:ext cx="13544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Spine BMD</a:t>
            </a:r>
          </a:p>
        </p:txBody>
      </p:sp>
      <p:sp>
        <p:nvSpPr>
          <p:cNvPr id="573" name="TextBox 572">
            <a:extLst>
              <a:ext uri="{FF2B5EF4-FFF2-40B4-BE49-F238E27FC236}">
                <a16:creationId xmlns:a16="http://schemas.microsoft.com/office/drawing/2014/main" id="{9790F784-7C1C-410F-9210-1EDE0A6DA7CB}"/>
              </a:ext>
            </a:extLst>
          </p:cNvPr>
          <p:cNvSpPr txBox="1"/>
          <p:nvPr/>
        </p:nvSpPr>
        <p:spPr bwMode="auto">
          <a:xfrm>
            <a:off x="6542097" y="2733107"/>
            <a:ext cx="6741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(n=24)</a:t>
            </a:r>
          </a:p>
        </p:txBody>
      </p:sp>
      <p:sp>
        <p:nvSpPr>
          <p:cNvPr id="574" name="TextBox 573">
            <a:extLst>
              <a:ext uri="{FF2B5EF4-FFF2-40B4-BE49-F238E27FC236}">
                <a16:creationId xmlns:a16="http://schemas.microsoft.com/office/drawing/2014/main" id="{52BA5541-E991-4F7B-A62C-C75CEF8BB075}"/>
              </a:ext>
            </a:extLst>
          </p:cNvPr>
          <p:cNvSpPr txBox="1"/>
          <p:nvPr/>
        </p:nvSpPr>
        <p:spPr bwMode="auto">
          <a:xfrm>
            <a:off x="6972046" y="2733107"/>
            <a:ext cx="6741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(n=22)</a:t>
            </a:r>
          </a:p>
        </p:txBody>
      </p:sp>
      <p:sp>
        <p:nvSpPr>
          <p:cNvPr id="575" name="TextBox 574">
            <a:extLst>
              <a:ext uri="{FF2B5EF4-FFF2-40B4-BE49-F238E27FC236}">
                <a16:creationId xmlns:a16="http://schemas.microsoft.com/office/drawing/2014/main" id="{6397CB0F-D2BF-4F8F-8A6A-74A07F667F67}"/>
              </a:ext>
            </a:extLst>
          </p:cNvPr>
          <p:cNvSpPr txBox="1"/>
          <p:nvPr/>
        </p:nvSpPr>
        <p:spPr bwMode="auto">
          <a:xfrm>
            <a:off x="7416127" y="2737142"/>
            <a:ext cx="6741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(n=20)</a:t>
            </a:r>
          </a:p>
        </p:txBody>
      </p:sp>
      <p:sp>
        <p:nvSpPr>
          <p:cNvPr id="576" name="TextBox 575">
            <a:extLst>
              <a:ext uri="{FF2B5EF4-FFF2-40B4-BE49-F238E27FC236}">
                <a16:creationId xmlns:a16="http://schemas.microsoft.com/office/drawing/2014/main" id="{04984876-EE2C-4A23-91A7-D12C76B0DD3E}"/>
              </a:ext>
            </a:extLst>
          </p:cNvPr>
          <p:cNvSpPr txBox="1"/>
          <p:nvPr/>
        </p:nvSpPr>
        <p:spPr bwMode="auto">
          <a:xfrm>
            <a:off x="7833965" y="2733105"/>
            <a:ext cx="6741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(n=66)</a:t>
            </a:r>
          </a:p>
        </p:txBody>
      </p:sp>
      <p:sp>
        <p:nvSpPr>
          <p:cNvPr id="577" name="TextBox 576">
            <a:extLst>
              <a:ext uri="{FF2B5EF4-FFF2-40B4-BE49-F238E27FC236}">
                <a16:creationId xmlns:a16="http://schemas.microsoft.com/office/drawing/2014/main" id="{AA245E01-B04E-4BCC-8E8A-11097B57FE59}"/>
              </a:ext>
            </a:extLst>
          </p:cNvPr>
          <p:cNvSpPr txBox="1"/>
          <p:nvPr/>
        </p:nvSpPr>
        <p:spPr bwMode="auto">
          <a:xfrm>
            <a:off x="8263916" y="2725031"/>
            <a:ext cx="6741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(n=22)</a:t>
            </a:r>
          </a:p>
        </p:txBody>
      </p:sp>
      <p:sp>
        <p:nvSpPr>
          <p:cNvPr id="578" name="TextBox 577">
            <a:extLst>
              <a:ext uri="{FF2B5EF4-FFF2-40B4-BE49-F238E27FC236}">
                <a16:creationId xmlns:a16="http://schemas.microsoft.com/office/drawing/2014/main" id="{7E3F05A8-0AB3-4EB1-A901-0414B4D4E6A7}"/>
              </a:ext>
            </a:extLst>
          </p:cNvPr>
          <p:cNvSpPr txBox="1"/>
          <p:nvPr/>
        </p:nvSpPr>
        <p:spPr bwMode="auto">
          <a:xfrm>
            <a:off x="9388892" y="2729070"/>
            <a:ext cx="6741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(n=24)</a:t>
            </a:r>
          </a:p>
        </p:txBody>
      </p:sp>
      <p:sp>
        <p:nvSpPr>
          <p:cNvPr id="579" name="TextBox 578">
            <a:extLst>
              <a:ext uri="{FF2B5EF4-FFF2-40B4-BE49-F238E27FC236}">
                <a16:creationId xmlns:a16="http://schemas.microsoft.com/office/drawing/2014/main" id="{5DD0DE58-965E-4204-B3DC-294654E4DEAD}"/>
              </a:ext>
            </a:extLst>
          </p:cNvPr>
          <p:cNvSpPr txBox="1"/>
          <p:nvPr/>
        </p:nvSpPr>
        <p:spPr bwMode="auto">
          <a:xfrm>
            <a:off x="9828934" y="2723014"/>
            <a:ext cx="6741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(n=23)</a:t>
            </a:r>
          </a:p>
        </p:txBody>
      </p:sp>
      <p:sp>
        <p:nvSpPr>
          <p:cNvPr id="580" name="TextBox 579">
            <a:extLst>
              <a:ext uri="{FF2B5EF4-FFF2-40B4-BE49-F238E27FC236}">
                <a16:creationId xmlns:a16="http://schemas.microsoft.com/office/drawing/2014/main" id="{6F48E411-0FF3-4B5A-94BF-11F05D1369D0}"/>
              </a:ext>
            </a:extLst>
          </p:cNvPr>
          <p:cNvSpPr txBox="1"/>
          <p:nvPr/>
        </p:nvSpPr>
        <p:spPr bwMode="auto">
          <a:xfrm>
            <a:off x="10248791" y="2714940"/>
            <a:ext cx="6741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(n=20)</a:t>
            </a:r>
          </a:p>
        </p:txBody>
      </p:sp>
      <p:sp>
        <p:nvSpPr>
          <p:cNvPr id="581" name="TextBox 580">
            <a:extLst>
              <a:ext uri="{FF2B5EF4-FFF2-40B4-BE49-F238E27FC236}">
                <a16:creationId xmlns:a16="http://schemas.microsoft.com/office/drawing/2014/main" id="{1209CDA0-3FCA-43DE-A681-9C86220444C7}"/>
              </a:ext>
            </a:extLst>
          </p:cNvPr>
          <p:cNvSpPr txBox="1"/>
          <p:nvPr/>
        </p:nvSpPr>
        <p:spPr bwMode="auto">
          <a:xfrm>
            <a:off x="10670666" y="2714940"/>
            <a:ext cx="6741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(n=67)</a:t>
            </a:r>
          </a:p>
        </p:txBody>
      </p:sp>
      <p:sp>
        <p:nvSpPr>
          <p:cNvPr id="582" name="TextBox 581">
            <a:extLst>
              <a:ext uri="{FF2B5EF4-FFF2-40B4-BE49-F238E27FC236}">
                <a16:creationId xmlns:a16="http://schemas.microsoft.com/office/drawing/2014/main" id="{BAF4F806-F487-4E24-9761-7390A5ED2B07}"/>
              </a:ext>
            </a:extLst>
          </p:cNvPr>
          <p:cNvSpPr txBox="1"/>
          <p:nvPr/>
        </p:nvSpPr>
        <p:spPr bwMode="auto">
          <a:xfrm>
            <a:off x="11104653" y="2714940"/>
            <a:ext cx="6741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(n=22)</a:t>
            </a:r>
          </a:p>
        </p:txBody>
      </p:sp>
      <p:sp>
        <p:nvSpPr>
          <p:cNvPr id="583" name="TextBox 582">
            <a:extLst>
              <a:ext uri="{FF2B5EF4-FFF2-40B4-BE49-F238E27FC236}">
                <a16:creationId xmlns:a16="http://schemas.microsoft.com/office/drawing/2014/main" id="{6C8C91DB-D821-4804-9753-42344F3B7C18}"/>
              </a:ext>
            </a:extLst>
          </p:cNvPr>
          <p:cNvSpPr txBox="1"/>
          <p:nvPr/>
        </p:nvSpPr>
        <p:spPr bwMode="auto">
          <a:xfrm>
            <a:off x="11153102" y="4280921"/>
            <a:ext cx="6741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584" name="TextBox 583">
            <a:extLst>
              <a:ext uri="{FF2B5EF4-FFF2-40B4-BE49-F238E27FC236}">
                <a16:creationId xmlns:a16="http://schemas.microsoft.com/office/drawing/2014/main" id="{4AF41CDA-A9F5-476E-9268-5E43ACB577E9}"/>
              </a:ext>
            </a:extLst>
          </p:cNvPr>
          <p:cNvSpPr txBox="1"/>
          <p:nvPr/>
        </p:nvSpPr>
        <p:spPr bwMode="auto">
          <a:xfrm>
            <a:off x="10684796" y="3879231"/>
            <a:ext cx="6741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-0.51</a:t>
            </a:r>
          </a:p>
        </p:txBody>
      </p:sp>
      <p:sp>
        <p:nvSpPr>
          <p:cNvPr id="585" name="TextBox 584">
            <a:extLst>
              <a:ext uri="{FF2B5EF4-FFF2-40B4-BE49-F238E27FC236}">
                <a16:creationId xmlns:a16="http://schemas.microsoft.com/office/drawing/2014/main" id="{98179796-C12A-4133-A265-54D022F6F9A3}"/>
              </a:ext>
            </a:extLst>
          </p:cNvPr>
          <p:cNvSpPr txBox="1"/>
          <p:nvPr/>
        </p:nvSpPr>
        <p:spPr bwMode="auto">
          <a:xfrm>
            <a:off x="10259744" y="4085122"/>
            <a:ext cx="6741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-0.77</a:t>
            </a:r>
          </a:p>
        </p:txBody>
      </p:sp>
      <p:sp>
        <p:nvSpPr>
          <p:cNvPr id="586" name="TextBox 585">
            <a:extLst>
              <a:ext uri="{FF2B5EF4-FFF2-40B4-BE49-F238E27FC236}">
                <a16:creationId xmlns:a16="http://schemas.microsoft.com/office/drawing/2014/main" id="{DADCF00E-C0AE-40FB-A2ED-FD40967E47DB}"/>
              </a:ext>
            </a:extLst>
          </p:cNvPr>
          <p:cNvSpPr txBox="1"/>
          <p:nvPr/>
        </p:nvSpPr>
        <p:spPr bwMode="auto">
          <a:xfrm>
            <a:off x="9832376" y="4002361"/>
            <a:ext cx="6741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-0.32</a:t>
            </a:r>
          </a:p>
        </p:txBody>
      </p:sp>
      <p:sp>
        <p:nvSpPr>
          <p:cNvPr id="587" name="TextBox 586">
            <a:extLst>
              <a:ext uri="{FF2B5EF4-FFF2-40B4-BE49-F238E27FC236}">
                <a16:creationId xmlns:a16="http://schemas.microsoft.com/office/drawing/2014/main" id="{DFDFE5F2-391E-4287-A1DD-0EC6860B4061}"/>
              </a:ext>
            </a:extLst>
          </p:cNvPr>
          <p:cNvSpPr txBox="1"/>
          <p:nvPr/>
        </p:nvSpPr>
        <p:spPr bwMode="auto">
          <a:xfrm>
            <a:off x="9424630" y="3984378"/>
            <a:ext cx="6741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0.07</a:t>
            </a:r>
          </a:p>
        </p:txBody>
      </p:sp>
      <p:sp>
        <p:nvSpPr>
          <p:cNvPr id="588" name="TextBox 587">
            <a:extLst>
              <a:ext uri="{FF2B5EF4-FFF2-40B4-BE49-F238E27FC236}">
                <a16:creationId xmlns:a16="http://schemas.microsoft.com/office/drawing/2014/main" id="{5C00CB56-D25A-488E-8BF0-78C16C05A2F3}"/>
              </a:ext>
            </a:extLst>
          </p:cNvPr>
          <p:cNvSpPr txBox="1"/>
          <p:nvPr/>
        </p:nvSpPr>
        <p:spPr bwMode="auto">
          <a:xfrm>
            <a:off x="8206297" y="4794037"/>
            <a:ext cx="6741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-3.38</a:t>
            </a:r>
          </a:p>
        </p:txBody>
      </p:sp>
      <p:sp>
        <p:nvSpPr>
          <p:cNvPr id="589" name="TextBox 588">
            <a:extLst>
              <a:ext uri="{FF2B5EF4-FFF2-40B4-BE49-F238E27FC236}">
                <a16:creationId xmlns:a16="http://schemas.microsoft.com/office/drawing/2014/main" id="{2CA59081-50AA-4468-B22A-CBE43B444303}"/>
              </a:ext>
            </a:extLst>
          </p:cNvPr>
          <p:cNvSpPr txBox="1"/>
          <p:nvPr/>
        </p:nvSpPr>
        <p:spPr bwMode="auto">
          <a:xfrm>
            <a:off x="7772311" y="3988638"/>
            <a:ext cx="6741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-1.07</a:t>
            </a:r>
          </a:p>
        </p:txBody>
      </p:sp>
      <p:sp>
        <p:nvSpPr>
          <p:cNvPr id="590" name="TextBox 589">
            <a:extLst>
              <a:ext uri="{FF2B5EF4-FFF2-40B4-BE49-F238E27FC236}">
                <a16:creationId xmlns:a16="http://schemas.microsoft.com/office/drawing/2014/main" id="{88BC4704-0105-4322-ABAA-48586E5186E5}"/>
              </a:ext>
            </a:extLst>
          </p:cNvPr>
          <p:cNvSpPr txBox="1"/>
          <p:nvPr/>
        </p:nvSpPr>
        <p:spPr bwMode="auto">
          <a:xfrm>
            <a:off x="7366584" y="4259122"/>
            <a:ext cx="6741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-1.74</a:t>
            </a:r>
          </a:p>
        </p:txBody>
      </p:sp>
      <p:sp>
        <p:nvSpPr>
          <p:cNvPr id="591" name="TextBox 590">
            <a:extLst>
              <a:ext uri="{FF2B5EF4-FFF2-40B4-BE49-F238E27FC236}">
                <a16:creationId xmlns:a16="http://schemas.microsoft.com/office/drawing/2014/main" id="{F14A6C56-75AC-4820-B187-64C68257E566}"/>
              </a:ext>
            </a:extLst>
          </p:cNvPr>
          <p:cNvSpPr txBox="1"/>
          <p:nvPr/>
        </p:nvSpPr>
        <p:spPr bwMode="auto">
          <a:xfrm>
            <a:off x="6948745" y="4061306"/>
            <a:ext cx="6741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-0.72</a:t>
            </a:r>
          </a:p>
        </p:txBody>
      </p:sp>
      <p:sp>
        <p:nvSpPr>
          <p:cNvPr id="592" name="TextBox 591">
            <a:extLst>
              <a:ext uri="{FF2B5EF4-FFF2-40B4-BE49-F238E27FC236}">
                <a16:creationId xmlns:a16="http://schemas.microsoft.com/office/drawing/2014/main" id="{B4699C9E-6F13-42F3-9C88-CAFB532D9711}"/>
              </a:ext>
            </a:extLst>
          </p:cNvPr>
          <p:cNvSpPr txBox="1"/>
          <p:nvPr/>
        </p:nvSpPr>
        <p:spPr bwMode="auto">
          <a:xfrm>
            <a:off x="6510721" y="4051213"/>
            <a:ext cx="6741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-0.71</a:t>
            </a:r>
          </a:p>
        </p:txBody>
      </p:sp>
      <p:grpSp>
        <p:nvGrpSpPr>
          <p:cNvPr id="13" name="Group 12">
            <a:extLst>
              <a:ext uri="{FF2B5EF4-FFF2-40B4-BE49-F238E27FC236}">
                <a16:creationId xmlns:a16="http://schemas.microsoft.com/office/drawing/2014/main" id="{6C659B86-48E0-4AC5-855F-C55110131EB4}"/>
              </a:ext>
            </a:extLst>
          </p:cNvPr>
          <p:cNvGrpSpPr/>
          <p:nvPr/>
        </p:nvGrpSpPr>
        <p:grpSpPr>
          <a:xfrm>
            <a:off x="8982523" y="2723014"/>
            <a:ext cx="384156" cy="2520732"/>
            <a:chOff x="6248400" y="2827066"/>
            <a:chExt cx="384156" cy="2520732"/>
          </a:xfrm>
        </p:grpSpPr>
        <p:cxnSp>
          <p:nvCxnSpPr>
            <p:cNvPr id="568" name="Straight Connector 567">
              <a:extLst>
                <a:ext uri="{FF2B5EF4-FFF2-40B4-BE49-F238E27FC236}">
                  <a16:creationId xmlns:a16="http://schemas.microsoft.com/office/drawing/2014/main" id="{0517F882-5057-4AEC-BF1A-302BFA5922B5}"/>
                </a:ext>
              </a:extLst>
            </p:cNvPr>
            <p:cNvCxnSpPr>
              <a:cxnSpLocks/>
            </p:cNvCxnSpPr>
            <p:nvPr/>
          </p:nvCxnSpPr>
          <p:spPr bwMode="auto">
            <a:xfrm>
              <a:off x="6609844" y="2979218"/>
              <a:ext cx="0" cy="2236099"/>
            </a:xfrm>
            <a:prstGeom prst="line">
              <a:avLst/>
            </a:prstGeom>
            <a:noFill/>
            <a:ln w="28575" cap="flat" cmpd="sng" algn="ctr">
              <a:solidFill>
                <a:schemeClr val="bg1"/>
              </a:solidFill>
              <a:prstDash val="solid"/>
              <a:round/>
              <a:headEnd type="none" w="med" len="med"/>
              <a:tailEnd type="none" w="med" len="med"/>
            </a:ln>
            <a:effectLst/>
          </p:spPr>
        </p:cxnSp>
        <p:cxnSp>
          <p:nvCxnSpPr>
            <p:cNvPr id="570" name="Straight Connector 569">
              <a:extLst>
                <a:ext uri="{FF2B5EF4-FFF2-40B4-BE49-F238E27FC236}">
                  <a16:creationId xmlns:a16="http://schemas.microsoft.com/office/drawing/2014/main" id="{A3471E11-14E3-43A0-87DA-6E94B2A8528E}"/>
                </a:ext>
              </a:extLst>
            </p:cNvPr>
            <p:cNvCxnSpPr>
              <a:cxnSpLocks/>
            </p:cNvCxnSpPr>
            <p:nvPr/>
          </p:nvCxnSpPr>
          <p:spPr bwMode="auto">
            <a:xfrm>
              <a:off x="6520969" y="2981549"/>
              <a:ext cx="97886" cy="0"/>
            </a:xfrm>
            <a:prstGeom prst="line">
              <a:avLst/>
            </a:prstGeom>
            <a:noFill/>
            <a:ln w="28575" cap="flat" cmpd="sng" algn="ctr">
              <a:solidFill>
                <a:schemeClr val="bg1"/>
              </a:solidFill>
              <a:prstDash val="solid"/>
              <a:round/>
              <a:headEnd type="none" w="med" len="med"/>
              <a:tailEnd type="none" w="med" len="med"/>
            </a:ln>
            <a:effectLst/>
          </p:spPr>
        </p:cxnSp>
        <p:cxnSp>
          <p:nvCxnSpPr>
            <p:cNvPr id="603" name="Straight Connector 602">
              <a:extLst>
                <a:ext uri="{FF2B5EF4-FFF2-40B4-BE49-F238E27FC236}">
                  <a16:creationId xmlns:a16="http://schemas.microsoft.com/office/drawing/2014/main" id="{A1EADFFD-B53B-4070-9A45-323651BC42DD}"/>
                </a:ext>
              </a:extLst>
            </p:cNvPr>
            <p:cNvCxnSpPr>
              <a:cxnSpLocks/>
            </p:cNvCxnSpPr>
            <p:nvPr/>
          </p:nvCxnSpPr>
          <p:spPr bwMode="auto">
            <a:xfrm>
              <a:off x="6520969" y="3229713"/>
              <a:ext cx="97886" cy="0"/>
            </a:xfrm>
            <a:prstGeom prst="line">
              <a:avLst/>
            </a:prstGeom>
            <a:noFill/>
            <a:ln w="28575" cap="flat" cmpd="sng" algn="ctr">
              <a:solidFill>
                <a:schemeClr val="bg1"/>
              </a:solidFill>
              <a:prstDash val="solid"/>
              <a:round/>
              <a:headEnd type="none" w="med" len="med"/>
              <a:tailEnd type="none" w="med" len="med"/>
            </a:ln>
            <a:effectLst/>
          </p:spPr>
        </p:cxnSp>
        <p:cxnSp>
          <p:nvCxnSpPr>
            <p:cNvPr id="604" name="Straight Connector 603">
              <a:extLst>
                <a:ext uri="{FF2B5EF4-FFF2-40B4-BE49-F238E27FC236}">
                  <a16:creationId xmlns:a16="http://schemas.microsoft.com/office/drawing/2014/main" id="{F240BFC9-AF38-4DDD-AE14-EEA9CDA85388}"/>
                </a:ext>
              </a:extLst>
            </p:cNvPr>
            <p:cNvCxnSpPr>
              <a:cxnSpLocks/>
            </p:cNvCxnSpPr>
            <p:nvPr/>
          </p:nvCxnSpPr>
          <p:spPr bwMode="auto">
            <a:xfrm>
              <a:off x="6520969" y="3477877"/>
              <a:ext cx="97886" cy="0"/>
            </a:xfrm>
            <a:prstGeom prst="line">
              <a:avLst/>
            </a:prstGeom>
            <a:noFill/>
            <a:ln w="28575" cap="flat" cmpd="sng" algn="ctr">
              <a:solidFill>
                <a:schemeClr val="bg1"/>
              </a:solidFill>
              <a:prstDash val="solid"/>
              <a:round/>
              <a:headEnd type="none" w="med" len="med"/>
              <a:tailEnd type="none" w="med" len="med"/>
            </a:ln>
            <a:effectLst/>
          </p:spPr>
        </p:cxnSp>
        <p:cxnSp>
          <p:nvCxnSpPr>
            <p:cNvPr id="605" name="Straight Connector 604">
              <a:extLst>
                <a:ext uri="{FF2B5EF4-FFF2-40B4-BE49-F238E27FC236}">
                  <a16:creationId xmlns:a16="http://schemas.microsoft.com/office/drawing/2014/main" id="{4A187EAF-FF56-4CCB-93A8-41E7DA6FFAEA}"/>
                </a:ext>
              </a:extLst>
            </p:cNvPr>
            <p:cNvCxnSpPr>
              <a:cxnSpLocks/>
            </p:cNvCxnSpPr>
            <p:nvPr/>
          </p:nvCxnSpPr>
          <p:spPr bwMode="auto">
            <a:xfrm>
              <a:off x="6520969" y="3974205"/>
              <a:ext cx="97886" cy="0"/>
            </a:xfrm>
            <a:prstGeom prst="line">
              <a:avLst/>
            </a:prstGeom>
            <a:noFill/>
            <a:ln w="28575" cap="flat" cmpd="sng" algn="ctr">
              <a:solidFill>
                <a:schemeClr val="bg1"/>
              </a:solidFill>
              <a:prstDash val="solid"/>
              <a:round/>
              <a:headEnd type="none" w="med" len="med"/>
              <a:tailEnd type="none" w="med" len="med"/>
            </a:ln>
            <a:effectLst/>
          </p:spPr>
        </p:cxnSp>
        <p:cxnSp>
          <p:nvCxnSpPr>
            <p:cNvPr id="606" name="Straight Connector 605">
              <a:extLst>
                <a:ext uri="{FF2B5EF4-FFF2-40B4-BE49-F238E27FC236}">
                  <a16:creationId xmlns:a16="http://schemas.microsoft.com/office/drawing/2014/main" id="{E760974D-E435-4ABF-A9F1-766119705F2E}"/>
                </a:ext>
              </a:extLst>
            </p:cNvPr>
            <p:cNvCxnSpPr>
              <a:cxnSpLocks/>
            </p:cNvCxnSpPr>
            <p:nvPr/>
          </p:nvCxnSpPr>
          <p:spPr bwMode="auto">
            <a:xfrm>
              <a:off x="6520969" y="4222369"/>
              <a:ext cx="97886" cy="0"/>
            </a:xfrm>
            <a:prstGeom prst="line">
              <a:avLst/>
            </a:prstGeom>
            <a:noFill/>
            <a:ln w="28575" cap="flat" cmpd="sng" algn="ctr">
              <a:solidFill>
                <a:schemeClr val="bg1"/>
              </a:solidFill>
              <a:prstDash val="solid"/>
              <a:round/>
              <a:headEnd type="none" w="med" len="med"/>
              <a:tailEnd type="none" w="med" len="med"/>
            </a:ln>
            <a:effectLst/>
          </p:spPr>
        </p:cxnSp>
        <p:cxnSp>
          <p:nvCxnSpPr>
            <p:cNvPr id="607" name="Straight Connector 606">
              <a:extLst>
                <a:ext uri="{FF2B5EF4-FFF2-40B4-BE49-F238E27FC236}">
                  <a16:creationId xmlns:a16="http://schemas.microsoft.com/office/drawing/2014/main" id="{A0214E36-B19E-448E-9270-61FF3C9B5F40}"/>
                </a:ext>
              </a:extLst>
            </p:cNvPr>
            <p:cNvCxnSpPr>
              <a:cxnSpLocks/>
            </p:cNvCxnSpPr>
            <p:nvPr/>
          </p:nvCxnSpPr>
          <p:spPr bwMode="auto">
            <a:xfrm>
              <a:off x="6520969" y="4470533"/>
              <a:ext cx="97886" cy="0"/>
            </a:xfrm>
            <a:prstGeom prst="line">
              <a:avLst/>
            </a:prstGeom>
            <a:noFill/>
            <a:ln w="28575" cap="flat" cmpd="sng" algn="ctr">
              <a:solidFill>
                <a:schemeClr val="bg1"/>
              </a:solidFill>
              <a:prstDash val="solid"/>
              <a:round/>
              <a:headEnd type="none" w="med" len="med"/>
              <a:tailEnd type="none" w="med" len="med"/>
            </a:ln>
            <a:effectLst/>
          </p:spPr>
        </p:cxnSp>
        <p:cxnSp>
          <p:nvCxnSpPr>
            <p:cNvPr id="608" name="Straight Connector 607">
              <a:extLst>
                <a:ext uri="{FF2B5EF4-FFF2-40B4-BE49-F238E27FC236}">
                  <a16:creationId xmlns:a16="http://schemas.microsoft.com/office/drawing/2014/main" id="{20616D53-A5E1-4B62-85D4-4BA20CC1445B}"/>
                </a:ext>
              </a:extLst>
            </p:cNvPr>
            <p:cNvCxnSpPr>
              <a:cxnSpLocks/>
            </p:cNvCxnSpPr>
            <p:nvPr/>
          </p:nvCxnSpPr>
          <p:spPr bwMode="auto">
            <a:xfrm>
              <a:off x="6520969" y="4718697"/>
              <a:ext cx="97886" cy="0"/>
            </a:xfrm>
            <a:prstGeom prst="line">
              <a:avLst/>
            </a:prstGeom>
            <a:noFill/>
            <a:ln w="28575" cap="flat" cmpd="sng" algn="ctr">
              <a:solidFill>
                <a:schemeClr val="bg1"/>
              </a:solidFill>
              <a:prstDash val="solid"/>
              <a:round/>
              <a:headEnd type="none" w="med" len="med"/>
              <a:tailEnd type="none" w="med" len="med"/>
            </a:ln>
            <a:effectLst/>
          </p:spPr>
        </p:cxnSp>
        <p:cxnSp>
          <p:nvCxnSpPr>
            <p:cNvPr id="609" name="Straight Connector 608">
              <a:extLst>
                <a:ext uri="{FF2B5EF4-FFF2-40B4-BE49-F238E27FC236}">
                  <a16:creationId xmlns:a16="http://schemas.microsoft.com/office/drawing/2014/main" id="{790754C5-20CC-4058-8606-A7F4BD0CAA00}"/>
                </a:ext>
              </a:extLst>
            </p:cNvPr>
            <p:cNvCxnSpPr>
              <a:cxnSpLocks/>
            </p:cNvCxnSpPr>
            <p:nvPr/>
          </p:nvCxnSpPr>
          <p:spPr bwMode="auto">
            <a:xfrm>
              <a:off x="6520969" y="4966861"/>
              <a:ext cx="97886" cy="0"/>
            </a:xfrm>
            <a:prstGeom prst="line">
              <a:avLst/>
            </a:prstGeom>
            <a:noFill/>
            <a:ln w="28575" cap="flat" cmpd="sng" algn="ctr">
              <a:solidFill>
                <a:schemeClr val="bg1"/>
              </a:solidFill>
              <a:prstDash val="solid"/>
              <a:round/>
              <a:headEnd type="none" w="med" len="med"/>
              <a:tailEnd type="none" w="med" len="med"/>
            </a:ln>
            <a:effectLst/>
          </p:spPr>
        </p:cxnSp>
        <p:cxnSp>
          <p:nvCxnSpPr>
            <p:cNvPr id="610" name="Straight Connector 609">
              <a:extLst>
                <a:ext uri="{FF2B5EF4-FFF2-40B4-BE49-F238E27FC236}">
                  <a16:creationId xmlns:a16="http://schemas.microsoft.com/office/drawing/2014/main" id="{347FF61F-638D-436F-8B00-F1B9A137A49A}"/>
                </a:ext>
              </a:extLst>
            </p:cNvPr>
            <p:cNvCxnSpPr>
              <a:cxnSpLocks/>
            </p:cNvCxnSpPr>
            <p:nvPr/>
          </p:nvCxnSpPr>
          <p:spPr bwMode="auto">
            <a:xfrm>
              <a:off x="6520969" y="5215023"/>
              <a:ext cx="97886" cy="0"/>
            </a:xfrm>
            <a:prstGeom prst="line">
              <a:avLst/>
            </a:prstGeom>
            <a:noFill/>
            <a:ln w="28575" cap="flat" cmpd="sng" algn="ctr">
              <a:solidFill>
                <a:schemeClr val="bg1"/>
              </a:solidFill>
              <a:prstDash val="solid"/>
              <a:round/>
              <a:headEnd type="none" w="med" len="med"/>
              <a:tailEnd type="none" w="med" len="med"/>
            </a:ln>
            <a:effectLst/>
          </p:spPr>
        </p:cxnSp>
        <p:sp>
          <p:nvSpPr>
            <p:cNvPr id="611" name="TextBox 610">
              <a:extLst>
                <a:ext uri="{FF2B5EF4-FFF2-40B4-BE49-F238E27FC236}">
                  <a16:creationId xmlns:a16="http://schemas.microsoft.com/office/drawing/2014/main" id="{C77E9352-A32D-4770-AD42-35371C98A609}"/>
                </a:ext>
              </a:extLst>
            </p:cNvPr>
            <p:cNvSpPr txBox="1"/>
            <p:nvPr/>
          </p:nvSpPr>
          <p:spPr bwMode="auto">
            <a:xfrm>
              <a:off x="6248400" y="5040021"/>
              <a:ext cx="384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-6</a:t>
              </a:r>
            </a:p>
          </p:txBody>
        </p:sp>
        <p:sp>
          <p:nvSpPr>
            <p:cNvPr id="612" name="TextBox 611">
              <a:extLst>
                <a:ext uri="{FF2B5EF4-FFF2-40B4-BE49-F238E27FC236}">
                  <a16:creationId xmlns:a16="http://schemas.microsoft.com/office/drawing/2014/main" id="{B17CD970-2BC1-40E5-9F17-228E77D33D53}"/>
                </a:ext>
              </a:extLst>
            </p:cNvPr>
            <p:cNvSpPr txBox="1"/>
            <p:nvPr/>
          </p:nvSpPr>
          <p:spPr bwMode="auto">
            <a:xfrm>
              <a:off x="6248400" y="4805560"/>
              <a:ext cx="384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-5</a:t>
              </a:r>
            </a:p>
          </p:txBody>
        </p:sp>
        <p:sp>
          <p:nvSpPr>
            <p:cNvPr id="613" name="TextBox 612">
              <a:extLst>
                <a:ext uri="{FF2B5EF4-FFF2-40B4-BE49-F238E27FC236}">
                  <a16:creationId xmlns:a16="http://schemas.microsoft.com/office/drawing/2014/main" id="{06D64C9E-2D9D-4688-BA2F-C96E69B9E9F9}"/>
                </a:ext>
              </a:extLst>
            </p:cNvPr>
            <p:cNvSpPr txBox="1"/>
            <p:nvPr/>
          </p:nvSpPr>
          <p:spPr bwMode="auto">
            <a:xfrm>
              <a:off x="6248400" y="4580117"/>
              <a:ext cx="384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a:t>
              </a:r>
            </a:p>
          </p:txBody>
        </p:sp>
        <p:sp>
          <p:nvSpPr>
            <p:cNvPr id="614" name="TextBox 613">
              <a:extLst>
                <a:ext uri="{FF2B5EF4-FFF2-40B4-BE49-F238E27FC236}">
                  <a16:creationId xmlns:a16="http://schemas.microsoft.com/office/drawing/2014/main" id="{B2F852C1-B110-40CE-A45D-C706C5DD64E9}"/>
                </a:ext>
              </a:extLst>
            </p:cNvPr>
            <p:cNvSpPr txBox="1"/>
            <p:nvPr/>
          </p:nvSpPr>
          <p:spPr bwMode="auto">
            <a:xfrm>
              <a:off x="6248400" y="4313191"/>
              <a:ext cx="384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a:t>
              </a:r>
            </a:p>
          </p:txBody>
        </p:sp>
        <p:sp>
          <p:nvSpPr>
            <p:cNvPr id="615" name="TextBox 614">
              <a:extLst>
                <a:ext uri="{FF2B5EF4-FFF2-40B4-BE49-F238E27FC236}">
                  <a16:creationId xmlns:a16="http://schemas.microsoft.com/office/drawing/2014/main" id="{ECE7C157-CEF4-4F0F-BAFF-CC01579DA6B2}"/>
                </a:ext>
              </a:extLst>
            </p:cNvPr>
            <p:cNvSpPr txBox="1"/>
            <p:nvPr/>
          </p:nvSpPr>
          <p:spPr bwMode="auto">
            <a:xfrm>
              <a:off x="6248400" y="4064301"/>
              <a:ext cx="384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a:t>
              </a:r>
            </a:p>
          </p:txBody>
        </p:sp>
        <p:sp>
          <p:nvSpPr>
            <p:cNvPr id="616" name="TextBox 615">
              <a:extLst>
                <a:ext uri="{FF2B5EF4-FFF2-40B4-BE49-F238E27FC236}">
                  <a16:creationId xmlns:a16="http://schemas.microsoft.com/office/drawing/2014/main" id="{FCC2C26C-F195-4E0E-86B8-73C85BDD55A1}"/>
                </a:ext>
              </a:extLst>
            </p:cNvPr>
            <p:cNvSpPr txBox="1"/>
            <p:nvPr/>
          </p:nvSpPr>
          <p:spPr bwMode="auto">
            <a:xfrm>
              <a:off x="6248400" y="3811804"/>
              <a:ext cx="384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a:t>
              </a:r>
            </a:p>
          </p:txBody>
        </p:sp>
        <p:sp>
          <p:nvSpPr>
            <p:cNvPr id="617" name="TextBox 616">
              <a:extLst>
                <a:ext uri="{FF2B5EF4-FFF2-40B4-BE49-F238E27FC236}">
                  <a16:creationId xmlns:a16="http://schemas.microsoft.com/office/drawing/2014/main" id="{94639938-0DF5-454F-A723-3FDA8F123214}"/>
                </a:ext>
              </a:extLst>
            </p:cNvPr>
            <p:cNvSpPr txBox="1"/>
            <p:nvPr/>
          </p:nvSpPr>
          <p:spPr bwMode="auto">
            <a:xfrm>
              <a:off x="6369238" y="3571931"/>
              <a:ext cx="2001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a:t>
              </a:r>
            </a:p>
          </p:txBody>
        </p:sp>
        <p:sp>
          <p:nvSpPr>
            <p:cNvPr id="618" name="TextBox 617">
              <a:extLst>
                <a:ext uri="{FF2B5EF4-FFF2-40B4-BE49-F238E27FC236}">
                  <a16:creationId xmlns:a16="http://schemas.microsoft.com/office/drawing/2014/main" id="{9829FF62-75E8-4B8F-975A-5D6AB9317270}"/>
                </a:ext>
              </a:extLst>
            </p:cNvPr>
            <p:cNvSpPr txBox="1"/>
            <p:nvPr/>
          </p:nvSpPr>
          <p:spPr bwMode="auto">
            <a:xfrm>
              <a:off x="6369238" y="3312220"/>
              <a:ext cx="2001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a:t>
              </a:r>
            </a:p>
          </p:txBody>
        </p:sp>
        <p:sp>
          <p:nvSpPr>
            <p:cNvPr id="619" name="TextBox 618">
              <a:extLst>
                <a:ext uri="{FF2B5EF4-FFF2-40B4-BE49-F238E27FC236}">
                  <a16:creationId xmlns:a16="http://schemas.microsoft.com/office/drawing/2014/main" id="{EA51EDFE-B54D-4C7B-B1C1-40C000B88EDA}"/>
                </a:ext>
              </a:extLst>
            </p:cNvPr>
            <p:cNvSpPr txBox="1"/>
            <p:nvPr/>
          </p:nvSpPr>
          <p:spPr bwMode="auto">
            <a:xfrm>
              <a:off x="6369238" y="3050706"/>
              <a:ext cx="2001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a:t>
              </a:r>
            </a:p>
          </p:txBody>
        </p:sp>
        <p:sp>
          <p:nvSpPr>
            <p:cNvPr id="620" name="TextBox 619">
              <a:extLst>
                <a:ext uri="{FF2B5EF4-FFF2-40B4-BE49-F238E27FC236}">
                  <a16:creationId xmlns:a16="http://schemas.microsoft.com/office/drawing/2014/main" id="{925B109E-2E39-4F2B-933F-07DB571C96FF}"/>
                </a:ext>
              </a:extLst>
            </p:cNvPr>
            <p:cNvSpPr txBox="1"/>
            <p:nvPr/>
          </p:nvSpPr>
          <p:spPr bwMode="auto">
            <a:xfrm>
              <a:off x="6369238" y="2827066"/>
              <a:ext cx="2001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a:t>
              </a:r>
            </a:p>
          </p:txBody>
        </p:sp>
      </p:grpSp>
      <p:cxnSp>
        <p:nvCxnSpPr>
          <p:cNvPr id="621" name="Straight Connector 620">
            <a:extLst>
              <a:ext uri="{FF2B5EF4-FFF2-40B4-BE49-F238E27FC236}">
                <a16:creationId xmlns:a16="http://schemas.microsoft.com/office/drawing/2014/main" id="{BF459F00-96D5-4B3D-8F6D-EBBE3510D294}"/>
              </a:ext>
            </a:extLst>
          </p:cNvPr>
          <p:cNvCxnSpPr>
            <a:cxnSpLocks/>
          </p:cNvCxnSpPr>
          <p:nvPr/>
        </p:nvCxnSpPr>
        <p:spPr bwMode="auto">
          <a:xfrm>
            <a:off x="9258934" y="3628402"/>
            <a:ext cx="2457379" cy="0"/>
          </a:xfrm>
          <a:prstGeom prst="line">
            <a:avLst/>
          </a:prstGeom>
          <a:noFill/>
          <a:ln w="28575" cap="flat" cmpd="sng" algn="ctr">
            <a:solidFill>
              <a:schemeClr val="bg1"/>
            </a:solidFill>
            <a:prstDash val="solid"/>
            <a:round/>
            <a:headEnd type="none" w="med" len="med"/>
            <a:tailEnd type="none" w="med" len="med"/>
          </a:ln>
          <a:effectLst/>
        </p:spPr>
      </p:cxnSp>
      <p:sp>
        <p:nvSpPr>
          <p:cNvPr id="625" name="Rectangle 624">
            <a:extLst>
              <a:ext uri="{FF2B5EF4-FFF2-40B4-BE49-F238E27FC236}">
                <a16:creationId xmlns:a16="http://schemas.microsoft.com/office/drawing/2014/main" id="{883901AB-5B1A-489D-828E-0A7978ECBF84}"/>
              </a:ext>
            </a:extLst>
          </p:cNvPr>
          <p:cNvSpPr/>
          <p:nvPr/>
        </p:nvSpPr>
        <p:spPr bwMode="auto">
          <a:xfrm>
            <a:off x="3735494" y="5611706"/>
            <a:ext cx="98213" cy="9821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6" name="Rectangle 625">
            <a:extLst>
              <a:ext uri="{FF2B5EF4-FFF2-40B4-BE49-F238E27FC236}">
                <a16:creationId xmlns:a16="http://schemas.microsoft.com/office/drawing/2014/main" id="{5E00D982-F651-46C5-9B16-B7B34D56BF3C}"/>
              </a:ext>
            </a:extLst>
          </p:cNvPr>
          <p:cNvSpPr/>
          <p:nvPr/>
        </p:nvSpPr>
        <p:spPr bwMode="auto">
          <a:xfrm>
            <a:off x="5699760" y="5611706"/>
            <a:ext cx="98213" cy="9821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7" name="Rectangle 626">
            <a:extLst>
              <a:ext uri="{FF2B5EF4-FFF2-40B4-BE49-F238E27FC236}">
                <a16:creationId xmlns:a16="http://schemas.microsoft.com/office/drawing/2014/main" id="{03550236-1414-47F3-B8DA-373116C7BD20}"/>
              </a:ext>
            </a:extLst>
          </p:cNvPr>
          <p:cNvSpPr/>
          <p:nvPr/>
        </p:nvSpPr>
        <p:spPr bwMode="auto">
          <a:xfrm>
            <a:off x="7874000" y="5611706"/>
            <a:ext cx="98213" cy="9821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8" name="Rectangle 627">
            <a:extLst>
              <a:ext uri="{FF2B5EF4-FFF2-40B4-BE49-F238E27FC236}">
                <a16:creationId xmlns:a16="http://schemas.microsoft.com/office/drawing/2014/main" id="{42A14106-118B-4712-B7A7-9F84709E46A3}"/>
              </a:ext>
            </a:extLst>
          </p:cNvPr>
          <p:cNvSpPr/>
          <p:nvPr/>
        </p:nvSpPr>
        <p:spPr bwMode="auto">
          <a:xfrm>
            <a:off x="4168987" y="5991013"/>
            <a:ext cx="98213" cy="9821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9" name="Rectangle 628">
            <a:extLst>
              <a:ext uri="{FF2B5EF4-FFF2-40B4-BE49-F238E27FC236}">
                <a16:creationId xmlns:a16="http://schemas.microsoft.com/office/drawing/2014/main" id="{E0FD58D3-2AD5-4128-9D3B-BAE6837A6A7C}"/>
              </a:ext>
            </a:extLst>
          </p:cNvPr>
          <p:cNvSpPr/>
          <p:nvPr/>
        </p:nvSpPr>
        <p:spPr bwMode="auto">
          <a:xfrm>
            <a:off x="7680960" y="5991013"/>
            <a:ext cx="98213" cy="98213"/>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0" name="TextBox 629">
            <a:extLst>
              <a:ext uri="{FF2B5EF4-FFF2-40B4-BE49-F238E27FC236}">
                <a16:creationId xmlns:a16="http://schemas.microsoft.com/office/drawing/2014/main" id="{AB4F7FE6-CA9E-4EF0-8D91-D15FCEC3EB16}"/>
              </a:ext>
            </a:extLst>
          </p:cNvPr>
          <p:cNvSpPr txBox="1"/>
          <p:nvPr/>
        </p:nvSpPr>
        <p:spPr bwMode="auto">
          <a:xfrm>
            <a:off x="3772747" y="5493173"/>
            <a:ext cx="186822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600" b="0" dirty="0">
                <a:solidFill>
                  <a:schemeClr val="bg1"/>
                </a:solidFill>
                <a:latin typeface="Calibri" panose="020F0502020204030204" pitchFamily="34" charset="0"/>
              </a:rPr>
              <a:t>ISL 0.25 mg</a:t>
            </a:r>
          </a:p>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 </a:t>
            </a:r>
          </a:p>
        </p:txBody>
      </p:sp>
      <p:sp>
        <p:nvSpPr>
          <p:cNvPr id="631" name="TextBox 630">
            <a:extLst>
              <a:ext uri="{FF2B5EF4-FFF2-40B4-BE49-F238E27FC236}">
                <a16:creationId xmlns:a16="http://schemas.microsoft.com/office/drawing/2014/main" id="{1D2D9B3A-3D1D-4730-90B1-F5AF9F04C6BD}"/>
              </a:ext>
            </a:extLst>
          </p:cNvPr>
          <p:cNvSpPr txBox="1"/>
          <p:nvPr/>
        </p:nvSpPr>
        <p:spPr bwMode="auto">
          <a:xfrm>
            <a:off x="7939194" y="5493173"/>
            <a:ext cx="11243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ISL 2.25 mg</a:t>
            </a:r>
          </a:p>
        </p:txBody>
      </p:sp>
      <p:sp>
        <p:nvSpPr>
          <p:cNvPr id="632" name="TextBox 631">
            <a:extLst>
              <a:ext uri="{FF2B5EF4-FFF2-40B4-BE49-F238E27FC236}">
                <a16:creationId xmlns:a16="http://schemas.microsoft.com/office/drawing/2014/main" id="{640D7D7E-D537-4D6F-A29D-B7349025FB7D}"/>
              </a:ext>
            </a:extLst>
          </p:cNvPr>
          <p:cNvSpPr txBox="1"/>
          <p:nvPr/>
        </p:nvSpPr>
        <p:spPr bwMode="auto">
          <a:xfrm>
            <a:off x="4243494" y="5869093"/>
            <a:ext cx="18965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Combined ISL + DOR</a:t>
            </a:r>
          </a:p>
        </p:txBody>
      </p:sp>
      <p:sp>
        <p:nvSpPr>
          <p:cNvPr id="634" name="TextBox 633">
            <a:extLst>
              <a:ext uri="{FF2B5EF4-FFF2-40B4-BE49-F238E27FC236}">
                <a16:creationId xmlns:a16="http://schemas.microsoft.com/office/drawing/2014/main" id="{97A5A918-719E-4136-9F64-156E5B3222A9}"/>
              </a:ext>
            </a:extLst>
          </p:cNvPr>
          <p:cNvSpPr txBox="1"/>
          <p:nvPr/>
        </p:nvSpPr>
        <p:spPr bwMode="auto">
          <a:xfrm>
            <a:off x="5777654" y="5493173"/>
            <a:ext cx="17319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600" b="0" dirty="0">
                <a:solidFill>
                  <a:schemeClr val="bg1"/>
                </a:solidFill>
                <a:latin typeface="Calibri" panose="020F0502020204030204" pitchFamily="34" charset="0"/>
              </a:rPr>
              <a:t>ISL 0.75 mg</a:t>
            </a:r>
          </a:p>
        </p:txBody>
      </p:sp>
      <p:sp>
        <p:nvSpPr>
          <p:cNvPr id="637" name="TextBox 636">
            <a:extLst>
              <a:ext uri="{FF2B5EF4-FFF2-40B4-BE49-F238E27FC236}">
                <a16:creationId xmlns:a16="http://schemas.microsoft.com/office/drawing/2014/main" id="{2873330B-8579-450E-AB31-89DDA0133D1D}"/>
              </a:ext>
            </a:extLst>
          </p:cNvPr>
          <p:cNvSpPr txBox="1"/>
          <p:nvPr/>
        </p:nvSpPr>
        <p:spPr bwMode="auto">
          <a:xfrm>
            <a:off x="7741921" y="5869093"/>
            <a:ext cx="18965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DOR/3TC/TDF</a:t>
            </a:r>
          </a:p>
        </p:txBody>
      </p:sp>
    </p:spTree>
    <p:extLst>
      <p:ext uri="{BB962C8B-B14F-4D97-AF65-F5344CB8AC3E}">
        <p14:creationId xmlns:p14="http://schemas.microsoft.com/office/powerpoint/2010/main" val="724271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7A230-3F92-45C0-BFE1-01D20C835796}"/>
              </a:ext>
            </a:extLst>
          </p:cNvPr>
          <p:cNvSpPr>
            <a:spLocks noGrp="1"/>
          </p:cNvSpPr>
          <p:nvPr>
            <p:ph type="title"/>
          </p:nvPr>
        </p:nvSpPr>
        <p:spPr/>
        <p:txBody>
          <a:bodyPr/>
          <a:lstStyle/>
          <a:p>
            <a:r>
              <a:rPr lang="en-US" dirty="0"/>
              <a:t>P011 Metabolic and Bone Outcomes: </a:t>
            </a:r>
            <a:br>
              <a:rPr lang="en-US" dirty="0"/>
            </a:br>
            <a:r>
              <a:rPr lang="en-US" dirty="0"/>
              <a:t>Wk 96 Changes in Body Fat</a:t>
            </a:r>
          </a:p>
        </p:txBody>
      </p:sp>
      <p:sp>
        <p:nvSpPr>
          <p:cNvPr id="96" name="Rectangle 95">
            <a:extLst>
              <a:ext uri="{FF2B5EF4-FFF2-40B4-BE49-F238E27FC236}">
                <a16:creationId xmlns:a16="http://schemas.microsoft.com/office/drawing/2014/main" id="{D19BBBEA-903B-4A2F-9CE7-70F332B8D4DE}"/>
              </a:ext>
            </a:extLst>
          </p:cNvPr>
          <p:cNvSpPr/>
          <p:nvPr/>
        </p:nvSpPr>
        <p:spPr bwMode="auto">
          <a:xfrm>
            <a:off x="6475445" y="3730269"/>
            <a:ext cx="589412" cy="71052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228E319D-B3F0-4633-B156-39B6F5FFC1E3}"/>
              </a:ext>
            </a:extLst>
          </p:cNvPr>
          <p:cNvSpPr/>
          <p:nvPr/>
        </p:nvSpPr>
        <p:spPr bwMode="auto">
          <a:xfrm>
            <a:off x="7655285" y="3730269"/>
            <a:ext cx="589412" cy="71658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9A282367-6BEC-4ABB-936D-662DDFB2DC4F}"/>
              </a:ext>
            </a:extLst>
          </p:cNvPr>
          <p:cNvSpPr/>
          <p:nvPr/>
        </p:nvSpPr>
        <p:spPr bwMode="auto">
          <a:xfrm>
            <a:off x="8245205" y="3855420"/>
            <a:ext cx="589412" cy="58941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A24FDD86-B0A9-42A4-B3A0-3CA7266430E6}"/>
              </a:ext>
            </a:extLst>
          </p:cNvPr>
          <p:cNvSpPr/>
          <p:nvPr/>
        </p:nvSpPr>
        <p:spPr bwMode="auto">
          <a:xfrm>
            <a:off x="8835124" y="3968458"/>
            <a:ext cx="589412" cy="476376"/>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Freeform: Shape 99">
            <a:extLst>
              <a:ext uri="{FF2B5EF4-FFF2-40B4-BE49-F238E27FC236}">
                <a16:creationId xmlns:a16="http://schemas.microsoft.com/office/drawing/2014/main" id="{82A36058-0072-4C08-A7EB-248D8D2FC68E}"/>
              </a:ext>
            </a:extLst>
          </p:cNvPr>
          <p:cNvSpPr/>
          <p:nvPr/>
        </p:nvSpPr>
        <p:spPr bwMode="auto">
          <a:xfrm>
            <a:off x="7065365" y="4111773"/>
            <a:ext cx="589412" cy="324986"/>
          </a:xfrm>
          <a:custGeom>
            <a:avLst/>
            <a:gdLst>
              <a:gd name="connsiteX0" fmla="*/ 0 w 589412"/>
              <a:gd name="connsiteY0" fmla="*/ 20185 h 20185"/>
              <a:gd name="connsiteX1" fmla="*/ 589412 w 589412"/>
              <a:gd name="connsiteY1" fmla="*/ 20185 h 20185"/>
              <a:gd name="connsiteX2" fmla="*/ 589412 w 589412"/>
              <a:gd name="connsiteY2" fmla="*/ 0 h 20185"/>
              <a:gd name="connsiteX3" fmla="*/ 0 w 589412"/>
              <a:gd name="connsiteY3" fmla="*/ 0 h 20185"/>
              <a:gd name="connsiteX4" fmla="*/ 0 w 589412"/>
              <a:gd name="connsiteY4" fmla="*/ 20185 h 201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9412" h="20185">
                <a:moveTo>
                  <a:pt x="0" y="20185"/>
                </a:moveTo>
                <a:lnTo>
                  <a:pt x="589412" y="20185"/>
                </a:lnTo>
                <a:lnTo>
                  <a:pt x="589412" y="0"/>
                </a:lnTo>
                <a:lnTo>
                  <a:pt x="0" y="0"/>
                </a:lnTo>
                <a:lnTo>
                  <a:pt x="0" y="20185"/>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D56860CA-E336-46A8-A20C-49A93267234F}"/>
              </a:ext>
            </a:extLst>
          </p:cNvPr>
          <p:cNvSpPr/>
          <p:nvPr/>
        </p:nvSpPr>
        <p:spPr bwMode="auto">
          <a:xfrm>
            <a:off x="2302399" y="4008828"/>
            <a:ext cx="589412" cy="4339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1DAC698E-BB0A-4F97-BFD3-206AF53344AA}"/>
              </a:ext>
            </a:extLst>
          </p:cNvPr>
          <p:cNvSpPr/>
          <p:nvPr/>
        </p:nvSpPr>
        <p:spPr bwMode="auto">
          <a:xfrm>
            <a:off x="3482239" y="4135996"/>
            <a:ext cx="589412" cy="30681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DE5EAB8A-2D1A-4F3F-BBE9-A3A278BD39B8}"/>
              </a:ext>
            </a:extLst>
          </p:cNvPr>
          <p:cNvSpPr/>
          <p:nvPr/>
        </p:nvSpPr>
        <p:spPr bwMode="auto">
          <a:xfrm>
            <a:off x="4072159" y="4150126"/>
            <a:ext cx="589412" cy="29268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535017FE-A1E6-424F-9AB0-599B697ED8AB}"/>
              </a:ext>
            </a:extLst>
          </p:cNvPr>
          <p:cNvSpPr/>
          <p:nvPr/>
        </p:nvSpPr>
        <p:spPr bwMode="auto">
          <a:xfrm>
            <a:off x="4662078" y="4152144"/>
            <a:ext cx="589412" cy="290671"/>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Freeform: Shape 93">
            <a:extLst>
              <a:ext uri="{FF2B5EF4-FFF2-40B4-BE49-F238E27FC236}">
                <a16:creationId xmlns:a16="http://schemas.microsoft.com/office/drawing/2014/main" id="{E76E215E-9910-4953-A47C-69EF6DA187F8}"/>
              </a:ext>
            </a:extLst>
          </p:cNvPr>
          <p:cNvSpPr/>
          <p:nvPr/>
        </p:nvSpPr>
        <p:spPr bwMode="auto">
          <a:xfrm flipV="1">
            <a:off x="2892319" y="4456240"/>
            <a:ext cx="589412" cy="20185"/>
          </a:xfrm>
          <a:custGeom>
            <a:avLst/>
            <a:gdLst>
              <a:gd name="connsiteX0" fmla="*/ 0 w 589412"/>
              <a:gd name="connsiteY0" fmla="*/ 20185 h 20185"/>
              <a:gd name="connsiteX1" fmla="*/ 589412 w 589412"/>
              <a:gd name="connsiteY1" fmla="*/ 20185 h 20185"/>
              <a:gd name="connsiteX2" fmla="*/ 589412 w 589412"/>
              <a:gd name="connsiteY2" fmla="*/ 0 h 20185"/>
              <a:gd name="connsiteX3" fmla="*/ 0 w 589412"/>
              <a:gd name="connsiteY3" fmla="*/ 0 h 20185"/>
              <a:gd name="connsiteX4" fmla="*/ 0 w 589412"/>
              <a:gd name="connsiteY4" fmla="*/ 20185 h 201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9412" h="20185">
                <a:moveTo>
                  <a:pt x="0" y="20185"/>
                </a:moveTo>
                <a:lnTo>
                  <a:pt x="589412" y="20185"/>
                </a:lnTo>
                <a:lnTo>
                  <a:pt x="589412" y="0"/>
                </a:lnTo>
                <a:lnTo>
                  <a:pt x="0" y="0"/>
                </a:lnTo>
                <a:lnTo>
                  <a:pt x="0" y="20185"/>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TextBox 7">
            <a:extLst>
              <a:ext uri="{FF2B5EF4-FFF2-40B4-BE49-F238E27FC236}">
                <a16:creationId xmlns:a16="http://schemas.microsoft.com/office/drawing/2014/main" id="{A3E18FE8-FE7D-4174-9356-EA1AE0AD8C58}"/>
              </a:ext>
            </a:extLst>
          </p:cNvPr>
          <p:cNvSpPr txBox="1"/>
          <p:nvPr/>
        </p:nvSpPr>
        <p:spPr bwMode="auto">
          <a:xfrm>
            <a:off x="3775936" y="1486214"/>
            <a:ext cx="34883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Median Change in Fat at Wk 96</a:t>
            </a:r>
          </a:p>
        </p:txBody>
      </p:sp>
      <p:sp>
        <p:nvSpPr>
          <p:cNvPr id="9" name="Text Box 15">
            <a:extLst>
              <a:ext uri="{FF2B5EF4-FFF2-40B4-BE49-F238E27FC236}">
                <a16:creationId xmlns:a16="http://schemas.microsoft.com/office/drawing/2014/main" id="{1786FB17-4BC2-49E5-931D-0BD92210488A}"/>
              </a:ext>
            </a:extLst>
          </p:cNvPr>
          <p:cNvSpPr txBox="1">
            <a:spLocks noChangeArrowheads="1"/>
          </p:cNvSpPr>
          <p:nvPr/>
        </p:nvSpPr>
        <p:spPr bwMode="auto">
          <a:xfrm>
            <a:off x="429685" y="637198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McComsey. IAS 2021. Abstr 1017.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0" name="Group 9">
            <a:extLst>
              <a:ext uri="{FF2B5EF4-FFF2-40B4-BE49-F238E27FC236}">
                <a16:creationId xmlns:a16="http://schemas.microsoft.com/office/drawing/2014/main" id="{EDAF0982-E3E6-4891-9E64-E2823528BF8B}"/>
              </a:ext>
            </a:extLst>
          </p:cNvPr>
          <p:cNvGrpSpPr>
            <a:grpSpLocks/>
          </p:cNvGrpSpPr>
          <p:nvPr/>
        </p:nvGrpSpPr>
        <p:grpSpPr bwMode="auto">
          <a:xfrm>
            <a:off x="9389569" y="6216652"/>
            <a:ext cx="2488502" cy="447822"/>
            <a:chOff x="9527309" y="3551529"/>
            <a:chExt cx="2488502" cy="448324"/>
          </a:xfrm>
        </p:grpSpPr>
        <p:pic>
          <p:nvPicPr>
            <p:cNvPr id="11" name="Picture 9">
              <a:extLst>
                <a:ext uri="{FF2B5EF4-FFF2-40B4-BE49-F238E27FC236}">
                  <a16:creationId xmlns:a16="http://schemas.microsoft.com/office/drawing/2014/main" id="{4807A941-B164-4D1C-9A41-5ECF4D99278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887A8034-A2BB-426F-8FFB-A6000064E87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4" name="TextBox 3">
            <a:extLst>
              <a:ext uri="{FF2B5EF4-FFF2-40B4-BE49-F238E27FC236}">
                <a16:creationId xmlns:a16="http://schemas.microsoft.com/office/drawing/2014/main" id="{8F05414D-A7C6-4AB0-8D51-67468917FE06}"/>
              </a:ext>
            </a:extLst>
          </p:cNvPr>
          <p:cNvSpPr txBox="1"/>
          <p:nvPr/>
        </p:nvSpPr>
        <p:spPr bwMode="auto">
          <a:xfrm>
            <a:off x="3043214" y="2077794"/>
            <a:ext cx="16074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Peripheral Fat</a:t>
            </a:r>
          </a:p>
        </p:txBody>
      </p:sp>
      <p:sp>
        <p:nvSpPr>
          <p:cNvPr id="13" name="TextBox 12">
            <a:extLst>
              <a:ext uri="{FF2B5EF4-FFF2-40B4-BE49-F238E27FC236}">
                <a16:creationId xmlns:a16="http://schemas.microsoft.com/office/drawing/2014/main" id="{C9A7CAAE-924E-49CE-ABA0-0D1304B10918}"/>
              </a:ext>
            </a:extLst>
          </p:cNvPr>
          <p:cNvSpPr txBox="1"/>
          <p:nvPr/>
        </p:nvSpPr>
        <p:spPr bwMode="auto">
          <a:xfrm>
            <a:off x="7197159" y="2077794"/>
            <a:ext cx="10852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Trunk Fat</a:t>
            </a:r>
          </a:p>
        </p:txBody>
      </p:sp>
      <p:cxnSp>
        <p:nvCxnSpPr>
          <p:cNvPr id="15" name="Straight Connector 14">
            <a:extLst>
              <a:ext uri="{FF2B5EF4-FFF2-40B4-BE49-F238E27FC236}">
                <a16:creationId xmlns:a16="http://schemas.microsoft.com/office/drawing/2014/main" id="{B78DB24A-430E-4DF4-8A70-AD76DCA32B7D}"/>
              </a:ext>
            </a:extLst>
          </p:cNvPr>
          <p:cNvCxnSpPr>
            <a:cxnSpLocks/>
          </p:cNvCxnSpPr>
          <p:nvPr/>
        </p:nvCxnSpPr>
        <p:spPr bwMode="auto">
          <a:xfrm>
            <a:off x="1998873" y="2539807"/>
            <a:ext cx="0" cy="2680635"/>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6A78C040-EE35-463F-994D-670BA0B9C571}"/>
              </a:ext>
            </a:extLst>
          </p:cNvPr>
          <p:cNvCxnSpPr>
            <a:cxnSpLocks/>
          </p:cNvCxnSpPr>
          <p:nvPr/>
        </p:nvCxnSpPr>
        <p:spPr bwMode="auto">
          <a:xfrm>
            <a:off x="1892996" y="2542213"/>
            <a:ext cx="11069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A0C8D18C-6005-4713-A52D-10CEB8D1147E}"/>
              </a:ext>
            </a:extLst>
          </p:cNvPr>
          <p:cNvCxnSpPr>
            <a:cxnSpLocks/>
          </p:cNvCxnSpPr>
          <p:nvPr/>
        </p:nvCxnSpPr>
        <p:spPr bwMode="auto">
          <a:xfrm>
            <a:off x="1892996" y="2923098"/>
            <a:ext cx="11069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72597EA5-1389-435F-BCF7-3E1C19BB29B7}"/>
              </a:ext>
            </a:extLst>
          </p:cNvPr>
          <p:cNvCxnSpPr>
            <a:cxnSpLocks/>
          </p:cNvCxnSpPr>
          <p:nvPr/>
        </p:nvCxnSpPr>
        <p:spPr bwMode="auto">
          <a:xfrm>
            <a:off x="1892996" y="3303983"/>
            <a:ext cx="11069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9F03F7B2-DD96-418A-886A-CEA14018D468}"/>
              </a:ext>
            </a:extLst>
          </p:cNvPr>
          <p:cNvCxnSpPr>
            <a:cxnSpLocks/>
          </p:cNvCxnSpPr>
          <p:nvPr/>
        </p:nvCxnSpPr>
        <p:spPr bwMode="auto">
          <a:xfrm>
            <a:off x="1892996" y="3684868"/>
            <a:ext cx="11069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878EBFF-9807-4C72-8182-179C7D395DC4}"/>
              </a:ext>
            </a:extLst>
          </p:cNvPr>
          <p:cNvCxnSpPr>
            <a:cxnSpLocks/>
          </p:cNvCxnSpPr>
          <p:nvPr/>
        </p:nvCxnSpPr>
        <p:spPr bwMode="auto">
          <a:xfrm>
            <a:off x="1892996" y="4065753"/>
            <a:ext cx="11069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B98E629-1876-4562-A246-33D9AE4257A6}"/>
              </a:ext>
            </a:extLst>
          </p:cNvPr>
          <p:cNvCxnSpPr>
            <a:cxnSpLocks/>
          </p:cNvCxnSpPr>
          <p:nvPr/>
        </p:nvCxnSpPr>
        <p:spPr bwMode="auto">
          <a:xfrm>
            <a:off x="1892996" y="4827523"/>
            <a:ext cx="11069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1361BB0-F7A3-45E9-A9FC-869FD298B64A}"/>
              </a:ext>
            </a:extLst>
          </p:cNvPr>
          <p:cNvCxnSpPr>
            <a:cxnSpLocks/>
          </p:cNvCxnSpPr>
          <p:nvPr/>
        </p:nvCxnSpPr>
        <p:spPr bwMode="auto">
          <a:xfrm>
            <a:off x="1892996" y="5208411"/>
            <a:ext cx="110690" cy="0"/>
          </a:xfrm>
          <a:prstGeom prst="line">
            <a:avLst/>
          </a:prstGeom>
          <a:noFill/>
          <a:ln w="28575" cap="flat" cmpd="sng" algn="ctr">
            <a:solidFill>
              <a:schemeClr val="bg1"/>
            </a:solidFill>
            <a:prstDash val="solid"/>
            <a:round/>
            <a:headEnd type="none" w="med" len="med"/>
            <a:tailEnd type="none" w="med" len="med"/>
          </a:ln>
          <a:effectLst/>
        </p:spPr>
      </p:cxnSp>
      <p:sp>
        <p:nvSpPr>
          <p:cNvPr id="34" name="TextBox 33">
            <a:extLst>
              <a:ext uri="{FF2B5EF4-FFF2-40B4-BE49-F238E27FC236}">
                <a16:creationId xmlns:a16="http://schemas.microsoft.com/office/drawing/2014/main" id="{92552662-2C3F-4D30-8922-2A1727166129}"/>
              </a:ext>
            </a:extLst>
          </p:cNvPr>
          <p:cNvSpPr txBox="1"/>
          <p:nvPr/>
        </p:nvSpPr>
        <p:spPr bwMode="auto">
          <a:xfrm rot="16200000">
            <a:off x="-234187" y="3478270"/>
            <a:ext cx="29284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Median Percent Change in Body Fat (95% Cl)</a:t>
            </a:r>
          </a:p>
        </p:txBody>
      </p:sp>
      <p:sp>
        <p:nvSpPr>
          <p:cNvPr id="35" name="TextBox 34">
            <a:extLst>
              <a:ext uri="{FF2B5EF4-FFF2-40B4-BE49-F238E27FC236}">
                <a16:creationId xmlns:a16="http://schemas.microsoft.com/office/drawing/2014/main" id="{DC756057-3274-4CA4-8892-05DB03C175B3}"/>
              </a:ext>
            </a:extLst>
          </p:cNvPr>
          <p:cNvSpPr txBox="1"/>
          <p:nvPr/>
        </p:nvSpPr>
        <p:spPr bwMode="auto">
          <a:xfrm>
            <a:off x="1481517" y="5020719"/>
            <a:ext cx="5221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-20</a:t>
            </a:r>
          </a:p>
        </p:txBody>
      </p:sp>
      <p:sp>
        <p:nvSpPr>
          <p:cNvPr id="36" name="TextBox 35">
            <a:extLst>
              <a:ext uri="{FF2B5EF4-FFF2-40B4-BE49-F238E27FC236}">
                <a16:creationId xmlns:a16="http://schemas.microsoft.com/office/drawing/2014/main" id="{A882E8F4-86FC-42AC-8BAA-9D1111338B65}"/>
              </a:ext>
            </a:extLst>
          </p:cNvPr>
          <p:cNvSpPr txBox="1"/>
          <p:nvPr/>
        </p:nvSpPr>
        <p:spPr bwMode="auto">
          <a:xfrm>
            <a:off x="1481517" y="4640521"/>
            <a:ext cx="5221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-10</a:t>
            </a:r>
          </a:p>
        </p:txBody>
      </p:sp>
      <p:sp>
        <p:nvSpPr>
          <p:cNvPr id="37" name="TextBox 36">
            <a:extLst>
              <a:ext uri="{FF2B5EF4-FFF2-40B4-BE49-F238E27FC236}">
                <a16:creationId xmlns:a16="http://schemas.microsoft.com/office/drawing/2014/main" id="{FFAA5E64-AAB1-4769-941E-E1E08FD01504}"/>
              </a:ext>
            </a:extLst>
          </p:cNvPr>
          <p:cNvSpPr txBox="1"/>
          <p:nvPr/>
        </p:nvSpPr>
        <p:spPr bwMode="auto">
          <a:xfrm>
            <a:off x="1683647" y="4267542"/>
            <a:ext cx="2574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0</a:t>
            </a:r>
          </a:p>
        </p:txBody>
      </p:sp>
      <p:sp>
        <p:nvSpPr>
          <p:cNvPr id="38" name="TextBox 37">
            <a:extLst>
              <a:ext uri="{FF2B5EF4-FFF2-40B4-BE49-F238E27FC236}">
                <a16:creationId xmlns:a16="http://schemas.microsoft.com/office/drawing/2014/main" id="{00DEF768-1376-4688-BEDB-FDED58B8F70E}"/>
              </a:ext>
            </a:extLst>
          </p:cNvPr>
          <p:cNvSpPr txBox="1"/>
          <p:nvPr/>
        </p:nvSpPr>
        <p:spPr bwMode="auto">
          <a:xfrm>
            <a:off x="1570549" y="3901782"/>
            <a:ext cx="4042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10</a:t>
            </a:r>
          </a:p>
        </p:txBody>
      </p:sp>
      <p:sp>
        <p:nvSpPr>
          <p:cNvPr id="39" name="TextBox 38">
            <a:extLst>
              <a:ext uri="{FF2B5EF4-FFF2-40B4-BE49-F238E27FC236}">
                <a16:creationId xmlns:a16="http://schemas.microsoft.com/office/drawing/2014/main" id="{AB407EBF-93E6-4037-804A-21A300DC8A73}"/>
              </a:ext>
            </a:extLst>
          </p:cNvPr>
          <p:cNvSpPr txBox="1"/>
          <p:nvPr/>
        </p:nvSpPr>
        <p:spPr bwMode="auto">
          <a:xfrm>
            <a:off x="1570549" y="3519178"/>
            <a:ext cx="4042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20</a:t>
            </a:r>
          </a:p>
        </p:txBody>
      </p:sp>
      <p:sp>
        <p:nvSpPr>
          <p:cNvPr id="40" name="TextBox 39">
            <a:extLst>
              <a:ext uri="{FF2B5EF4-FFF2-40B4-BE49-F238E27FC236}">
                <a16:creationId xmlns:a16="http://schemas.microsoft.com/office/drawing/2014/main" id="{F24C9B2E-C152-4198-8A7C-F31844BCB62D}"/>
              </a:ext>
            </a:extLst>
          </p:cNvPr>
          <p:cNvSpPr txBox="1"/>
          <p:nvPr/>
        </p:nvSpPr>
        <p:spPr bwMode="auto">
          <a:xfrm>
            <a:off x="1570549" y="3124542"/>
            <a:ext cx="4042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30</a:t>
            </a:r>
          </a:p>
        </p:txBody>
      </p:sp>
      <p:sp>
        <p:nvSpPr>
          <p:cNvPr id="41" name="TextBox 40">
            <a:extLst>
              <a:ext uri="{FF2B5EF4-FFF2-40B4-BE49-F238E27FC236}">
                <a16:creationId xmlns:a16="http://schemas.microsoft.com/office/drawing/2014/main" id="{F9FA8173-2708-457D-86A2-7980BF43E480}"/>
              </a:ext>
            </a:extLst>
          </p:cNvPr>
          <p:cNvSpPr txBox="1"/>
          <p:nvPr/>
        </p:nvSpPr>
        <p:spPr bwMode="auto">
          <a:xfrm>
            <a:off x="1570549" y="2746751"/>
            <a:ext cx="4042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40</a:t>
            </a:r>
          </a:p>
        </p:txBody>
      </p:sp>
      <p:sp>
        <p:nvSpPr>
          <p:cNvPr id="42" name="TextBox 41">
            <a:extLst>
              <a:ext uri="{FF2B5EF4-FFF2-40B4-BE49-F238E27FC236}">
                <a16:creationId xmlns:a16="http://schemas.microsoft.com/office/drawing/2014/main" id="{E098C88C-5755-4AC2-803B-836F961B70CB}"/>
              </a:ext>
            </a:extLst>
          </p:cNvPr>
          <p:cNvSpPr txBox="1"/>
          <p:nvPr/>
        </p:nvSpPr>
        <p:spPr bwMode="auto">
          <a:xfrm>
            <a:off x="1570549" y="2383397"/>
            <a:ext cx="4042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50</a:t>
            </a:r>
          </a:p>
        </p:txBody>
      </p:sp>
      <p:grpSp>
        <p:nvGrpSpPr>
          <p:cNvPr id="51" name="Group 50">
            <a:extLst>
              <a:ext uri="{FF2B5EF4-FFF2-40B4-BE49-F238E27FC236}">
                <a16:creationId xmlns:a16="http://schemas.microsoft.com/office/drawing/2014/main" id="{7F0AE7A4-FFDA-42FB-B42A-46C03409170D}"/>
              </a:ext>
            </a:extLst>
          </p:cNvPr>
          <p:cNvGrpSpPr/>
          <p:nvPr/>
        </p:nvGrpSpPr>
        <p:grpSpPr>
          <a:xfrm>
            <a:off x="3111835" y="4012864"/>
            <a:ext cx="115057" cy="1007253"/>
            <a:chOff x="3663656" y="4144068"/>
            <a:chExt cx="115057" cy="1007253"/>
          </a:xfrm>
        </p:grpSpPr>
        <p:cxnSp>
          <p:nvCxnSpPr>
            <p:cNvPr id="44" name="Straight Connector 43">
              <a:extLst>
                <a:ext uri="{FF2B5EF4-FFF2-40B4-BE49-F238E27FC236}">
                  <a16:creationId xmlns:a16="http://schemas.microsoft.com/office/drawing/2014/main" id="{7E24F8C9-CD1D-4F9F-ABA6-AEBE6EB65194}"/>
                </a:ext>
              </a:extLst>
            </p:cNvPr>
            <p:cNvCxnSpPr>
              <a:cxnSpLocks/>
            </p:cNvCxnSpPr>
            <p:nvPr/>
          </p:nvCxnSpPr>
          <p:spPr bwMode="auto">
            <a:xfrm>
              <a:off x="3722194" y="4150125"/>
              <a:ext cx="0" cy="99917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EF4A0037-8E8C-4312-A07A-9668D6F30242}"/>
                </a:ext>
              </a:extLst>
            </p:cNvPr>
            <p:cNvCxnSpPr>
              <a:cxnSpLocks/>
            </p:cNvCxnSpPr>
            <p:nvPr/>
          </p:nvCxnSpPr>
          <p:spPr bwMode="auto">
            <a:xfrm>
              <a:off x="3663656" y="4144068"/>
              <a:ext cx="115057"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588CE08E-2544-46FE-9D00-040C65BE97BB}"/>
                </a:ext>
              </a:extLst>
            </p:cNvPr>
            <p:cNvCxnSpPr>
              <a:cxnSpLocks/>
            </p:cNvCxnSpPr>
            <p:nvPr/>
          </p:nvCxnSpPr>
          <p:spPr bwMode="auto">
            <a:xfrm>
              <a:off x="3663656" y="5151321"/>
              <a:ext cx="115057" cy="0"/>
            </a:xfrm>
            <a:prstGeom prst="line">
              <a:avLst/>
            </a:prstGeom>
            <a:noFill/>
            <a:ln w="28575" cap="flat" cmpd="sng" algn="ctr">
              <a:solidFill>
                <a:schemeClr val="bg1"/>
              </a:solidFill>
              <a:prstDash val="solid"/>
              <a:round/>
              <a:headEnd type="none" w="med" len="med"/>
              <a:tailEnd type="none" w="med" len="med"/>
            </a:ln>
            <a:effectLst/>
          </p:spPr>
        </p:cxnSp>
      </p:grpSp>
      <p:grpSp>
        <p:nvGrpSpPr>
          <p:cNvPr id="52" name="Group 51">
            <a:extLst>
              <a:ext uri="{FF2B5EF4-FFF2-40B4-BE49-F238E27FC236}">
                <a16:creationId xmlns:a16="http://schemas.microsoft.com/office/drawing/2014/main" id="{86D47E37-D277-43AD-ABBB-5C8C8BCCD9D7}"/>
              </a:ext>
            </a:extLst>
          </p:cNvPr>
          <p:cNvGrpSpPr/>
          <p:nvPr/>
        </p:nvGrpSpPr>
        <p:grpSpPr>
          <a:xfrm>
            <a:off x="2502235" y="3637416"/>
            <a:ext cx="115057" cy="797322"/>
            <a:chOff x="3663656" y="4144068"/>
            <a:chExt cx="115057" cy="1007253"/>
          </a:xfrm>
        </p:grpSpPr>
        <p:cxnSp>
          <p:nvCxnSpPr>
            <p:cNvPr id="53" name="Straight Connector 52">
              <a:extLst>
                <a:ext uri="{FF2B5EF4-FFF2-40B4-BE49-F238E27FC236}">
                  <a16:creationId xmlns:a16="http://schemas.microsoft.com/office/drawing/2014/main" id="{F9B20E40-1E19-4D23-98CE-600807A3B278}"/>
                </a:ext>
              </a:extLst>
            </p:cNvPr>
            <p:cNvCxnSpPr>
              <a:cxnSpLocks/>
            </p:cNvCxnSpPr>
            <p:nvPr/>
          </p:nvCxnSpPr>
          <p:spPr bwMode="auto">
            <a:xfrm>
              <a:off x="3722194" y="4150125"/>
              <a:ext cx="0" cy="999178"/>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06644D54-3FF6-4B4E-9011-574257C1A1CC}"/>
                </a:ext>
              </a:extLst>
            </p:cNvPr>
            <p:cNvCxnSpPr>
              <a:cxnSpLocks/>
            </p:cNvCxnSpPr>
            <p:nvPr/>
          </p:nvCxnSpPr>
          <p:spPr bwMode="auto">
            <a:xfrm>
              <a:off x="3663656" y="4144068"/>
              <a:ext cx="115057"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6997C539-8FD0-4051-8556-2A8F42709399}"/>
                </a:ext>
              </a:extLst>
            </p:cNvPr>
            <p:cNvCxnSpPr>
              <a:cxnSpLocks/>
            </p:cNvCxnSpPr>
            <p:nvPr/>
          </p:nvCxnSpPr>
          <p:spPr bwMode="auto">
            <a:xfrm>
              <a:off x="3663656" y="5151321"/>
              <a:ext cx="115057" cy="0"/>
            </a:xfrm>
            <a:prstGeom prst="line">
              <a:avLst/>
            </a:prstGeom>
            <a:noFill/>
            <a:ln w="28575" cap="flat" cmpd="sng" algn="ctr">
              <a:solidFill>
                <a:schemeClr val="bg1"/>
              </a:solidFill>
              <a:prstDash val="solid"/>
              <a:round/>
              <a:headEnd type="none" w="med" len="med"/>
              <a:tailEnd type="none" w="med" len="med"/>
            </a:ln>
            <a:effectLst/>
          </p:spPr>
        </p:cxnSp>
      </p:grpSp>
      <p:grpSp>
        <p:nvGrpSpPr>
          <p:cNvPr id="56" name="Group 55">
            <a:extLst>
              <a:ext uri="{FF2B5EF4-FFF2-40B4-BE49-F238E27FC236}">
                <a16:creationId xmlns:a16="http://schemas.microsoft.com/office/drawing/2014/main" id="{E266536A-8235-4B2A-A4B6-EF947ABF878E}"/>
              </a:ext>
            </a:extLst>
          </p:cNvPr>
          <p:cNvGrpSpPr/>
          <p:nvPr/>
        </p:nvGrpSpPr>
        <p:grpSpPr>
          <a:xfrm>
            <a:off x="3721435" y="3593008"/>
            <a:ext cx="115057" cy="1316090"/>
            <a:chOff x="3663656" y="4144068"/>
            <a:chExt cx="115057" cy="1007253"/>
          </a:xfrm>
        </p:grpSpPr>
        <p:cxnSp>
          <p:nvCxnSpPr>
            <p:cNvPr id="57" name="Straight Connector 56">
              <a:extLst>
                <a:ext uri="{FF2B5EF4-FFF2-40B4-BE49-F238E27FC236}">
                  <a16:creationId xmlns:a16="http://schemas.microsoft.com/office/drawing/2014/main" id="{41B87A22-3652-4D25-9A23-1622F2742525}"/>
                </a:ext>
              </a:extLst>
            </p:cNvPr>
            <p:cNvCxnSpPr>
              <a:cxnSpLocks/>
            </p:cNvCxnSpPr>
            <p:nvPr/>
          </p:nvCxnSpPr>
          <p:spPr bwMode="auto">
            <a:xfrm>
              <a:off x="3722194" y="4150125"/>
              <a:ext cx="0" cy="999178"/>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15BEB399-005E-4CC1-AF9A-5F4B9428B896}"/>
                </a:ext>
              </a:extLst>
            </p:cNvPr>
            <p:cNvCxnSpPr>
              <a:cxnSpLocks/>
            </p:cNvCxnSpPr>
            <p:nvPr/>
          </p:nvCxnSpPr>
          <p:spPr bwMode="auto">
            <a:xfrm>
              <a:off x="3663656" y="4144068"/>
              <a:ext cx="115057"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3382579C-E3F6-45B9-A0E1-81EE17129F1D}"/>
                </a:ext>
              </a:extLst>
            </p:cNvPr>
            <p:cNvCxnSpPr>
              <a:cxnSpLocks/>
            </p:cNvCxnSpPr>
            <p:nvPr/>
          </p:nvCxnSpPr>
          <p:spPr bwMode="auto">
            <a:xfrm>
              <a:off x="3663656" y="5151321"/>
              <a:ext cx="115057" cy="0"/>
            </a:xfrm>
            <a:prstGeom prst="line">
              <a:avLst/>
            </a:prstGeom>
            <a:noFill/>
            <a:ln w="28575" cap="flat" cmpd="sng" algn="ctr">
              <a:solidFill>
                <a:schemeClr val="bg1"/>
              </a:solidFill>
              <a:prstDash val="solid"/>
              <a:round/>
              <a:headEnd type="none" w="med" len="med"/>
              <a:tailEnd type="none" w="med" len="med"/>
            </a:ln>
            <a:effectLst/>
          </p:spPr>
        </p:cxnSp>
      </p:grpSp>
      <p:grpSp>
        <p:nvGrpSpPr>
          <p:cNvPr id="60" name="Group 59">
            <a:extLst>
              <a:ext uri="{FF2B5EF4-FFF2-40B4-BE49-F238E27FC236}">
                <a16:creationId xmlns:a16="http://schemas.microsoft.com/office/drawing/2014/main" id="{D3FC2270-A0B0-4E9E-A2E6-3CAC2ACBEF8A}"/>
              </a:ext>
            </a:extLst>
          </p:cNvPr>
          <p:cNvGrpSpPr/>
          <p:nvPr/>
        </p:nvGrpSpPr>
        <p:grpSpPr>
          <a:xfrm>
            <a:off x="4343146" y="3827159"/>
            <a:ext cx="115057" cy="563174"/>
            <a:chOff x="3663656" y="4144068"/>
            <a:chExt cx="115057" cy="1007253"/>
          </a:xfrm>
        </p:grpSpPr>
        <p:cxnSp>
          <p:nvCxnSpPr>
            <p:cNvPr id="61" name="Straight Connector 60">
              <a:extLst>
                <a:ext uri="{FF2B5EF4-FFF2-40B4-BE49-F238E27FC236}">
                  <a16:creationId xmlns:a16="http://schemas.microsoft.com/office/drawing/2014/main" id="{AB6FBBDA-F421-4DD9-BF1B-2133CD78FDA9}"/>
                </a:ext>
              </a:extLst>
            </p:cNvPr>
            <p:cNvCxnSpPr>
              <a:cxnSpLocks/>
            </p:cNvCxnSpPr>
            <p:nvPr/>
          </p:nvCxnSpPr>
          <p:spPr bwMode="auto">
            <a:xfrm>
              <a:off x="3722194" y="4150125"/>
              <a:ext cx="0" cy="999178"/>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6263F2F1-ADEC-4ACC-AD2F-FB47467FBF04}"/>
                </a:ext>
              </a:extLst>
            </p:cNvPr>
            <p:cNvCxnSpPr>
              <a:cxnSpLocks/>
            </p:cNvCxnSpPr>
            <p:nvPr/>
          </p:nvCxnSpPr>
          <p:spPr bwMode="auto">
            <a:xfrm>
              <a:off x="3663656" y="4144068"/>
              <a:ext cx="115057"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F699ABF7-3B4A-494B-92CC-FB1AEDE1A3AF}"/>
                </a:ext>
              </a:extLst>
            </p:cNvPr>
            <p:cNvCxnSpPr>
              <a:cxnSpLocks/>
            </p:cNvCxnSpPr>
            <p:nvPr/>
          </p:nvCxnSpPr>
          <p:spPr bwMode="auto">
            <a:xfrm>
              <a:off x="3663656" y="5151321"/>
              <a:ext cx="115057" cy="0"/>
            </a:xfrm>
            <a:prstGeom prst="line">
              <a:avLst/>
            </a:prstGeom>
            <a:noFill/>
            <a:ln w="28575" cap="flat" cmpd="sng" algn="ctr">
              <a:solidFill>
                <a:schemeClr val="bg1"/>
              </a:solidFill>
              <a:prstDash val="solid"/>
              <a:round/>
              <a:headEnd type="none" w="med" len="med"/>
              <a:tailEnd type="none" w="med" len="med"/>
            </a:ln>
            <a:effectLst/>
          </p:spPr>
        </p:cxnSp>
      </p:grpSp>
      <p:grpSp>
        <p:nvGrpSpPr>
          <p:cNvPr id="64" name="Group 63">
            <a:extLst>
              <a:ext uri="{FF2B5EF4-FFF2-40B4-BE49-F238E27FC236}">
                <a16:creationId xmlns:a16="http://schemas.microsoft.com/office/drawing/2014/main" id="{F31A0273-FF12-49DB-A43C-223332656DF4}"/>
              </a:ext>
            </a:extLst>
          </p:cNvPr>
          <p:cNvGrpSpPr/>
          <p:nvPr/>
        </p:nvGrpSpPr>
        <p:grpSpPr>
          <a:xfrm>
            <a:off x="4948708" y="3718157"/>
            <a:ext cx="115057" cy="865955"/>
            <a:chOff x="3663656" y="4144068"/>
            <a:chExt cx="115057" cy="1007253"/>
          </a:xfrm>
        </p:grpSpPr>
        <p:cxnSp>
          <p:nvCxnSpPr>
            <p:cNvPr id="65" name="Straight Connector 64">
              <a:extLst>
                <a:ext uri="{FF2B5EF4-FFF2-40B4-BE49-F238E27FC236}">
                  <a16:creationId xmlns:a16="http://schemas.microsoft.com/office/drawing/2014/main" id="{672B927A-5C8C-49C4-81A6-B2AE2C26397B}"/>
                </a:ext>
              </a:extLst>
            </p:cNvPr>
            <p:cNvCxnSpPr>
              <a:cxnSpLocks/>
            </p:cNvCxnSpPr>
            <p:nvPr/>
          </p:nvCxnSpPr>
          <p:spPr bwMode="auto">
            <a:xfrm>
              <a:off x="3722194" y="4150125"/>
              <a:ext cx="0" cy="999178"/>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A724D05D-49A8-47B8-B39D-137EF5E7D9D9}"/>
                </a:ext>
              </a:extLst>
            </p:cNvPr>
            <p:cNvCxnSpPr>
              <a:cxnSpLocks/>
            </p:cNvCxnSpPr>
            <p:nvPr/>
          </p:nvCxnSpPr>
          <p:spPr bwMode="auto">
            <a:xfrm>
              <a:off x="3663656" y="4144068"/>
              <a:ext cx="115057"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5483984A-C657-4DE9-A192-0C84975183B9}"/>
                </a:ext>
              </a:extLst>
            </p:cNvPr>
            <p:cNvCxnSpPr>
              <a:cxnSpLocks/>
            </p:cNvCxnSpPr>
            <p:nvPr/>
          </p:nvCxnSpPr>
          <p:spPr bwMode="auto">
            <a:xfrm>
              <a:off x="3663656" y="5151321"/>
              <a:ext cx="115057" cy="0"/>
            </a:xfrm>
            <a:prstGeom prst="line">
              <a:avLst/>
            </a:prstGeom>
            <a:noFill/>
            <a:ln w="28575" cap="flat" cmpd="sng" algn="ctr">
              <a:solidFill>
                <a:schemeClr val="bg1"/>
              </a:solidFill>
              <a:prstDash val="solid"/>
              <a:round/>
              <a:headEnd type="none" w="med" len="med"/>
              <a:tailEnd type="none" w="med" len="med"/>
            </a:ln>
            <a:effectLst/>
          </p:spPr>
        </p:cxnSp>
      </p:grpSp>
      <p:grpSp>
        <p:nvGrpSpPr>
          <p:cNvPr id="68" name="Group 67">
            <a:extLst>
              <a:ext uri="{FF2B5EF4-FFF2-40B4-BE49-F238E27FC236}">
                <a16:creationId xmlns:a16="http://schemas.microsoft.com/office/drawing/2014/main" id="{902A9BB9-03A6-4CA7-B9F2-61DB408329AC}"/>
              </a:ext>
            </a:extLst>
          </p:cNvPr>
          <p:cNvGrpSpPr/>
          <p:nvPr/>
        </p:nvGrpSpPr>
        <p:grpSpPr>
          <a:xfrm>
            <a:off x="6697684" y="3328579"/>
            <a:ext cx="115057" cy="948715"/>
            <a:chOff x="3663656" y="4144068"/>
            <a:chExt cx="115057" cy="1007253"/>
          </a:xfrm>
        </p:grpSpPr>
        <p:cxnSp>
          <p:nvCxnSpPr>
            <p:cNvPr id="69" name="Straight Connector 68">
              <a:extLst>
                <a:ext uri="{FF2B5EF4-FFF2-40B4-BE49-F238E27FC236}">
                  <a16:creationId xmlns:a16="http://schemas.microsoft.com/office/drawing/2014/main" id="{B2E36B6E-183D-47A1-960C-989A077093D8}"/>
                </a:ext>
              </a:extLst>
            </p:cNvPr>
            <p:cNvCxnSpPr>
              <a:cxnSpLocks/>
            </p:cNvCxnSpPr>
            <p:nvPr/>
          </p:nvCxnSpPr>
          <p:spPr bwMode="auto">
            <a:xfrm>
              <a:off x="3722194" y="4150125"/>
              <a:ext cx="0" cy="999178"/>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06B1BF47-4F66-433A-BC07-655695A636F9}"/>
                </a:ext>
              </a:extLst>
            </p:cNvPr>
            <p:cNvCxnSpPr>
              <a:cxnSpLocks/>
            </p:cNvCxnSpPr>
            <p:nvPr/>
          </p:nvCxnSpPr>
          <p:spPr bwMode="auto">
            <a:xfrm>
              <a:off x="3663656" y="4144068"/>
              <a:ext cx="115057"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6CCC898E-1C6E-41DA-9574-4CD0B593643B}"/>
                </a:ext>
              </a:extLst>
            </p:cNvPr>
            <p:cNvCxnSpPr>
              <a:cxnSpLocks/>
            </p:cNvCxnSpPr>
            <p:nvPr/>
          </p:nvCxnSpPr>
          <p:spPr bwMode="auto">
            <a:xfrm>
              <a:off x="3663656" y="5151321"/>
              <a:ext cx="115057" cy="0"/>
            </a:xfrm>
            <a:prstGeom prst="line">
              <a:avLst/>
            </a:prstGeom>
            <a:noFill/>
            <a:ln w="28575" cap="flat" cmpd="sng" algn="ctr">
              <a:solidFill>
                <a:schemeClr val="bg1"/>
              </a:solidFill>
              <a:prstDash val="solid"/>
              <a:round/>
              <a:headEnd type="none" w="med" len="med"/>
              <a:tailEnd type="none" w="med" len="med"/>
            </a:ln>
            <a:effectLst/>
          </p:spPr>
        </p:cxnSp>
      </p:grpSp>
      <p:grpSp>
        <p:nvGrpSpPr>
          <p:cNvPr id="72" name="Group 71">
            <a:extLst>
              <a:ext uri="{FF2B5EF4-FFF2-40B4-BE49-F238E27FC236}">
                <a16:creationId xmlns:a16="http://schemas.microsoft.com/office/drawing/2014/main" id="{2DA8AF35-FAE4-4472-BAC6-F139D6F7DEB8}"/>
              </a:ext>
            </a:extLst>
          </p:cNvPr>
          <p:cNvGrpSpPr/>
          <p:nvPr/>
        </p:nvGrpSpPr>
        <p:grpSpPr>
          <a:xfrm>
            <a:off x="7284878" y="3659620"/>
            <a:ext cx="115057" cy="898252"/>
            <a:chOff x="3663656" y="4144068"/>
            <a:chExt cx="115057" cy="1007253"/>
          </a:xfrm>
        </p:grpSpPr>
        <p:cxnSp>
          <p:nvCxnSpPr>
            <p:cNvPr id="73" name="Straight Connector 72">
              <a:extLst>
                <a:ext uri="{FF2B5EF4-FFF2-40B4-BE49-F238E27FC236}">
                  <a16:creationId xmlns:a16="http://schemas.microsoft.com/office/drawing/2014/main" id="{CC3B4B15-C606-4241-883E-B5FDF135796F}"/>
                </a:ext>
              </a:extLst>
            </p:cNvPr>
            <p:cNvCxnSpPr>
              <a:cxnSpLocks/>
            </p:cNvCxnSpPr>
            <p:nvPr/>
          </p:nvCxnSpPr>
          <p:spPr bwMode="auto">
            <a:xfrm>
              <a:off x="3722194" y="4150125"/>
              <a:ext cx="0" cy="999178"/>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322BF5E7-3CD3-4F6E-BAC1-235AF1551227}"/>
                </a:ext>
              </a:extLst>
            </p:cNvPr>
            <p:cNvCxnSpPr>
              <a:cxnSpLocks/>
            </p:cNvCxnSpPr>
            <p:nvPr/>
          </p:nvCxnSpPr>
          <p:spPr bwMode="auto">
            <a:xfrm>
              <a:off x="3663656" y="4144068"/>
              <a:ext cx="115057"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8D9D3D61-1C3E-4A82-8C07-41ADF5A423F6}"/>
                </a:ext>
              </a:extLst>
            </p:cNvPr>
            <p:cNvCxnSpPr>
              <a:cxnSpLocks/>
            </p:cNvCxnSpPr>
            <p:nvPr/>
          </p:nvCxnSpPr>
          <p:spPr bwMode="auto">
            <a:xfrm>
              <a:off x="3663656" y="5151321"/>
              <a:ext cx="115057" cy="0"/>
            </a:xfrm>
            <a:prstGeom prst="line">
              <a:avLst/>
            </a:prstGeom>
            <a:noFill/>
            <a:ln w="28575" cap="flat" cmpd="sng" algn="ctr">
              <a:solidFill>
                <a:schemeClr val="bg1"/>
              </a:solidFill>
              <a:prstDash val="solid"/>
              <a:round/>
              <a:headEnd type="none" w="med" len="med"/>
              <a:tailEnd type="none" w="med" len="med"/>
            </a:ln>
            <a:effectLst/>
          </p:spPr>
        </p:cxnSp>
      </p:grpSp>
      <p:grpSp>
        <p:nvGrpSpPr>
          <p:cNvPr id="76" name="Group 75">
            <a:extLst>
              <a:ext uri="{FF2B5EF4-FFF2-40B4-BE49-F238E27FC236}">
                <a16:creationId xmlns:a16="http://schemas.microsoft.com/office/drawing/2014/main" id="{3DCD5706-0BAD-4E37-86C6-A89CC0702646}"/>
              </a:ext>
            </a:extLst>
          </p:cNvPr>
          <p:cNvGrpSpPr/>
          <p:nvPr/>
        </p:nvGrpSpPr>
        <p:grpSpPr>
          <a:xfrm>
            <a:off x="7890441" y="2821924"/>
            <a:ext cx="115057" cy="1705670"/>
            <a:chOff x="3663656" y="4144068"/>
            <a:chExt cx="115057" cy="1007253"/>
          </a:xfrm>
        </p:grpSpPr>
        <p:cxnSp>
          <p:nvCxnSpPr>
            <p:cNvPr id="77" name="Straight Connector 76">
              <a:extLst>
                <a:ext uri="{FF2B5EF4-FFF2-40B4-BE49-F238E27FC236}">
                  <a16:creationId xmlns:a16="http://schemas.microsoft.com/office/drawing/2014/main" id="{8B41EE58-F6C6-45C1-9ABE-5BF027456B39}"/>
                </a:ext>
              </a:extLst>
            </p:cNvPr>
            <p:cNvCxnSpPr>
              <a:cxnSpLocks/>
            </p:cNvCxnSpPr>
            <p:nvPr/>
          </p:nvCxnSpPr>
          <p:spPr bwMode="auto">
            <a:xfrm>
              <a:off x="3722194" y="4150125"/>
              <a:ext cx="0" cy="999178"/>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06796C19-7266-4131-8856-21706C1713BE}"/>
                </a:ext>
              </a:extLst>
            </p:cNvPr>
            <p:cNvCxnSpPr>
              <a:cxnSpLocks/>
            </p:cNvCxnSpPr>
            <p:nvPr/>
          </p:nvCxnSpPr>
          <p:spPr bwMode="auto">
            <a:xfrm>
              <a:off x="3663656" y="4144068"/>
              <a:ext cx="115057"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41E87FEE-99D1-4BA5-B682-8AF696305A7D}"/>
                </a:ext>
              </a:extLst>
            </p:cNvPr>
            <p:cNvCxnSpPr>
              <a:cxnSpLocks/>
            </p:cNvCxnSpPr>
            <p:nvPr/>
          </p:nvCxnSpPr>
          <p:spPr bwMode="auto">
            <a:xfrm>
              <a:off x="3663656" y="5151321"/>
              <a:ext cx="115057" cy="0"/>
            </a:xfrm>
            <a:prstGeom prst="line">
              <a:avLst/>
            </a:prstGeom>
            <a:noFill/>
            <a:ln w="28575" cap="flat" cmpd="sng" algn="ctr">
              <a:solidFill>
                <a:schemeClr val="bg1"/>
              </a:solidFill>
              <a:prstDash val="solid"/>
              <a:round/>
              <a:headEnd type="none" w="med" len="med"/>
              <a:tailEnd type="none" w="med" len="med"/>
            </a:ln>
            <a:effectLst/>
          </p:spPr>
        </p:cxnSp>
      </p:grpSp>
      <p:grpSp>
        <p:nvGrpSpPr>
          <p:cNvPr id="80" name="Group 79">
            <a:extLst>
              <a:ext uri="{FF2B5EF4-FFF2-40B4-BE49-F238E27FC236}">
                <a16:creationId xmlns:a16="http://schemas.microsoft.com/office/drawing/2014/main" id="{AF48384D-2069-4915-BB30-04043B595CC5}"/>
              </a:ext>
            </a:extLst>
          </p:cNvPr>
          <p:cNvGrpSpPr/>
          <p:nvPr/>
        </p:nvGrpSpPr>
        <p:grpSpPr>
          <a:xfrm>
            <a:off x="8508116" y="3528415"/>
            <a:ext cx="115057" cy="577304"/>
            <a:chOff x="3663656" y="4144068"/>
            <a:chExt cx="115057" cy="1007253"/>
          </a:xfrm>
        </p:grpSpPr>
        <p:cxnSp>
          <p:nvCxnSpPr>
            <p:cNvPr id="81" name="Straight Connector 80">
              <a:extLst>
                <a:ext uri="{FF2B5EF4-FFF2-40B4-BE49-F238E27FC236}">
                  <a16:creationId xmlns:a16="http://schemas.microsoft.com/office/drawing/2014/main" id="{7E66B91B-AFE0-4971-ACE5-EFD81A012D0B}"/>
                </a:ext>
              </a:extLst>
            </p:cNvPr>
            <p:cNvCxnSpPr>
              <a:cxnSpLocks/>
            </p:cNvCxnSpPr>
            <p:nvPr/>
          </p:nvCxnSpPr>
          <p:spPr bwMode="auto">
            <a:xfrm>
              <a:off x="3722194" y="4150125"/>
              <a:ext cx="0" cy="999178"/>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8C7C32F3-CDEA-4845-946E-0E342CCBE9AE}"/>
                </a:ext>
              </a:extLst>
            </p:cNvPr>
            <p:cNvCxnSpPr>
              <a:cxnSpLocks/>
            </p:cNvCxnSpPr>
            <p:nvPr/>
          </p:nvCxnSpPr>
          <p:spPr bwMode="auto">
            <a:xfrm>
              <a:off x="3663656" y="4144068"/>
              <a:ext cx="115057"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E19EF6CF-AC95-4047-AC42-A5DB550268EC}"/>
                </a:ext>
              </a:extLst>
            </p:cNvPr>
            <p:cNvCxnSpPr>
              <a:cxnSpLocks/>
            </p:cNvCxnSpPr>
            <p:nvPr/>
          </p:nvCxnSpPr>
          <p:spPr bwMode="auto">
            <a:xfrm>
              <a:off x="3663656" y="5151321"/>
              <a:ext cx="115057" cy="0"/>
            </a:xfrm>
            <a:prstGeom prst="line">
              <a:avLst/>
            </a:prstGeom>
            <a:noFill/>
            <a:ln w="28575" cap="flat" cmpd="sng" algn="ctr">
              <a:solidFill>
                <a:schemeClr val="bg1"/>
              </a:solidFill>
              <a:prstDash val="solid"/>
              <a:round/>
              <a:headEnd type="none" w="med" len="med"/>
              <a:tailEnd type="none" w="med" len="med"/>
            </a:ln>
            <a:effectLst/>
          </p:spPr>
        </p:cxnSp>
      </p:grpSp>
      <p:grpSp>
        <p:nvGrpSpPr>
          <p:cNvPr id="84" name="Group 83">
            <a:extLst>
              <a:ext uri="{FF2B5EF4-FFF2-40B4-BE49-F238E27FC236}">
                <a16:creationId xmlns:a16="http://schemas.microsoft.com/office/drawing/2014/main" id="{CC603BC6-155E-466F-9CDD-C9127D56F5B5}"/>
              </a:ext>
            </a:extLst>
          </p:cNvPr>
          <p:cNvGrpSpPr/>
          <p:nvPr/>
        </p:nvGrpSpPr>
        <p:grpSpPr>
          <a:xfrm>
            <a:off x="9115698" y="3358856"/>
            <a:ext cx="115057" cy="1142495"/>
            <a:chOff x="3663656" y="4144068"/>
            <a:chExt cx="115057" cy="1007253"/>
          </a:xfrm>
        </p:grpSpPr>
        <p:cxnSp>
          <p:nvCxnSpPr>
            <p:cNvPr id="85" name="Straight Connector 84">
              <a:extLst>
                <a:ext uri="{FF2B5EF4-FFF2-40B4-BE49-F238E27FC236}">
                  <a16:creationId xmlns:a16="http://schemas.microsoft.com/office/drawing/2014/main" id="{740CE9E4-3829-43C7-9694-F659B9D76DC7}"/>
                </a:ext>
              </a:extLst>
            </p:cNvPr>
            <p:cNvCxnSpPr>
              <a:cxnSpLocks/>
            </p:cNvCxnSpPr>
            <p:nvPr/>
          </p:nvCxnSpPr>
          <p:spPr bwMode="auto">
            <a:xfrm>
              <a:off x="3722194" y="4150125"/>
              <a:ext cx="0" cy="999178"/>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F2E4F5F5-32A2-4331-AFC7-E8EF43855FEC}"/>
                </a:ext>
              </a:extLst>
            </p:cNvPr>
            <p:cNvCxnSpPr>
              <a:cxnSpLocks/>
            </p:cNvCxnSpPr>
            <p:nvPr/>
          </p:nvCxnSpPr>
          <p:spPr bwMode="auto">
            <a:xfrm>
              <a:off x="3663656" y="4144068"/>
              <a:ext cx="115057"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E74D4F15-F1C6-4CD6-8E3D-04B98CFCC8A8}"/>
                </a:ext>
              </a:extLst>
            </p:cNvPr>
            <p:cNvCxnSpPr>
              <a:cxnSpLocks/>
            </p:cNvCxnSpPr>
            <p:nvPr/>
          </p:nvCxnSpPr>
          <p:spPr bwMode="auto">
            <a:xfrm>
              <a:off x="3663656" y="5151321"/>
              <a:ext cx="115057" cy="0"/>
            </a:xfrm>
            <a:prstGeom prst="line">
              <a:avLst/>
            </a:prstGeom>
            <a:noFill/>
            <a:ln w="28575" cap="flat" cmpd="sng" algn="ctr">
              <a:solidFill>
                <a:schemeClr val="bg1"/>
              </a:solidFill>
              <a:prstDash val="solid"/>
              <a:round/>
              <a:headEnd type="none" w="med" len="med"/>
              <a:tailEnd type="none" w="med" len="med"/>
            </a:ln>
            <a:effectLst/>
          </p:spPr>
        </p:cxnSp>
      </p:grpSp>
      <p:cxnSp>
        <p:nvCxnSpPr>
          <p:cNvPr id="25" name="Straight Connector 24">
            <a:extLst>
              <a:ext uri="{FF2B5EF4-FFF2-40B4-BE49-F238E27FC236}">
                <a16:creationId xmlns:a16="http://schemas.microsoft.com/office/drawing/2014/main" id="{9DA572B1-1BB8-439F-A7C4-E66B6F3E5F9E}"/>
              </a:ext>
            </a:extLst>
          </p:cNvPr>
          <p:cNvCxnSpPr>
            <a:cxnSpLocks/>
          </p:cNvCxnSpPr>
          <p:nvPr/>
        </p:nvCxnSpPr>
        <p:spPr bwMode="auto">
          <a:xfrm>
            <a:off x="1885793" y="4446638"/>
            <a:ext cx="3670181" cy="0"/>
          </a:xfrm>
          <a:prstGeom prst="line">
            <a:avLst/>
          </a:prstGeom>
          <a:noFill/>
          <a:ln w="28575" cap="flat" cmpd="sng" algn="ctr">
            <a:solidFill>
              <a:schemeClr val="bg1"/>
            </a:solidFill>
            <a:prstDash val="solid"/>
            <a:round/>
            <a:headEnd type="none" w="med" len="med"/>
            <a:tailEnd type="none" w="med" len="med"/>
          </a:ln>
          <a:effectLst/>
        </p:spPr>
      </p:cxnSp>
      <p:sp>
        <p:nvSpPr>
          <p:cNvPr id="101" name="TextBox 100">
            <a:extLst>
              <a:ext uri="{FF2B5EF4-FFF2-40B4-BE49-F238E27FC236}">
                <a16:creationId xmlns:a16="http://schemas.microsoft.com/office/drawing/2014/main" id="{8E9F2FE7-EE20-4709-BB69-D4F8B06AF920}"/>
              </a:ext>
            </a:extLst>
          </p:cNvPr>
          <p:cNvSpPr txBox="1"/>
          <p:nvPr/>
        </p:nvSpPr>
        <p:spPr bwMode="auto">
          <a:xfrm>
            <a:off x="8855307" y="3039927"/>
            <a:ext cx="8356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12.66</a:t>
            </a:r>
          </a:p>
        </p:txBody>
      </p:sp>
      <p:sp>
        <p:nvSpPr>
          <p:cNvPr id="102" name="TextBox 101">
            <a:extLst>
              <a:ext uri="{FF2B5EF4-FFF2-40B4-BE49-F238E27FC236}">
                <a16:creationId xmlns:a16="http://schemas.microsoft.com/office/drawing/2014/main" id="{B865447C-9617-474D-8083-29CB7C8C1016}"/>
              </a:ext>
            </a:extLst>
          </p:cNvPr>
          <p:cNvSpPr txBox="1"/>
          <p:nvPr/>
        </p:nvSpPr>
        <p:spPr bwMode="auto">
          <a:xfrm>
            <a:off x="8227540" y="3213523"/>
            <a:ext cx="8356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15.49</a:t>
            </a:r>
          </a:p>
        </p:txBody>
      </p:sp>
      <p:sp>
        <p:nvSpPr>
          <p:cNvPr id="103" name="TextBox 102">
            <a:extLst>
              <a:ext uri="{FF2B5EF4-FFF2-40B4-BE49-F238E27FC236}">
                <a16:creationId xmlns:a16="http://schemas.microsoft.com/office/drawing/2014/main" id="{5E166F29-84E9-43B3-B7B2-3764DA75AE39}"/>
              </a:ext>
            </a:extLst>
          </p:cNvPr>
          <p:cNvSpPr txBox="1"/>
          <p:nvPr/>
        </p:nvSpPr>
        <p:spPr bwMode="auto">
          <a:xfrm>
            <a:off x="7640145" y="2531256"/>
            <a:ext cx="8356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18.68</a:t>
            </a:r>
          </a:p>
        </p:txBody>
      </p:sp>
      <p:sp>
        <p:nvSpPr>
          <p:cNvPr id="104" name="TextBox 103">
            <a:extLst>
              <a:ext uri="{FF2B5EF4-FFF2-40B4-BE49-F238E27FC236}">
                <a16:creationId xmlns:a16="http://schemas.microsoft.com/office/drawing/2014/main" id="{AE7412AC-78D9-49B5-ACAA-F2B1658CFD54}"/>
              </a:ext>
            </a:extLst>
          </p:cNvPr>
          <p:cNvSpPr txBox="1"/>
          <p:nvPr/>
        </p:nvSpPr>
        <p:spPr bwMode="auto">
          <a:xfrm>
            <a:off x="7064860" y="3356840"/>
            <a:ext cx="8356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8.61</a:t>
            </a:r>
          </a:p>
        </p:txBody>
      </p:sp>
      <p:sp>
        <p:nvSpPr>
          <p:cNvPr id="105" name="TextBox 104">
            <a:extLst>
              <a:ext uri="{FF2B5EF4-FFF2-40B4-BE49-F238E27FC236}">
                <a16:creationId xmlns:a16="http://schemas.microsoft.com/office/drawing/2014/main" id="{99DF339B-2709-411D-8969-4112BDBDE66F}"/>
              </a:ext>
            </a:extLst>
          </p:cNvPr>
          <p:cNvSpPr txBox="1"/>
          <p:nvPr/>
        </p:nvSpPr>
        <p:spPr bwMode="auto">
          <a:xfrm>
            <a:off x="6120364" y="3035892"/>
            <a:ext cx="8356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18.58</a:t>
            </a:r>
          </a:p>
        </p:txBody>
      </p:sp>
      <p:sp>
        <p:nvSpPr>
          <p:cNvPr id="106" name="TextBox 105">
            <a:extLst>
              <a:ext uri="{FF2B5EF4-FFF2-40B4-BE49-F238E27FC236}">
                <a16:creationId xmlns:a16="http://schemas.microsoft.com/office/drawing/2014/main" id="{C17944ED-DC68-4228-8797-4E455EC715BD}"/>
              </a:ext>
            </a:extLst>
          </p:cNvPr>
          <p:cNvSpPr txBox="1"/>
          <p:nvPr/>
        </p:nvSpPr>
        <p:spPr bwMode="auto">
          <a:xfrm>
            <a:off x="4722633" y="3421434"/>
            <a:ext cx="5651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7.67</a:t>
            </a:r>
          </a:p>
        </p:txBody>
      </p:sp>
      <p:sp>
        <p:nvSpPr>
          <p:cNvPr id="107" name="TextBox 106">
            <a:extLst>
              <a:ext uri="{FF2B5EF4-FFF2-40B4-BE49-F238E27FC236}">
                <a16:creationId xmlns:a16="http://schemas.microsoft.com/office/drawing/2014/main" id="{D619D803-C524-4743-BFC4-8CF914F489E3}"/>
              </a:ext>
            </a:extLst>
          </p:cNvPr>
          <p:cNvSpPr txBox="1"/>
          <p:nvPr/>
        </p:nvSpPr>
        <p:spPr bwMode="auto">
          <a:xfrm>
            <a:off x="4117071" y="3532454"/>
            <a:ext cx="5651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7.50</a:t>
            </a:r>
          </a:p>
        </p:txBody>
      </p:sp>
      <p:sp>
        <p:nvSpPr>
          <p:cNvPr id="108" name="TextBox 107">
            <a:extLst>
              <a:ext uri="{FF2B5EF4-FFF2-40B4-BE49-F238E27FC236}">
                <a16:creationId xmlns:a16="http://schemas.microsoft.com/office/drawing/2014/main" id="{3F5DB5EA-5473-4996-BB33-9BFC2E48E644}"/>
              </a:ext>
            </a:extLst>
          </p:cNvPr>
          <p:cNvSpPr txBox="1"/>
          <p:nvPr/>
        </p:nvSpPr>
        <p:spPr bwMode="auto">
          <a:xfrm>
            <a:off x="3493341" y="3308395"/>
            <a:ext cx="5651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7.87</a:t>
            </a:r>
          </a:p>
        </p:txBody>
      </p:sp>
      <p:sp>
        <p:nvSpPr>
          <p:cNvPr id="109" name="TextBox 108">
            <a:extLst>
              <a:ext uri="{FF2B5EF4-FFF2-40B4-BE49-F238E27FC236}">
                <a16:creationId xmlns:a16="http://schemas.microsoft.com/office/drawing/2014/main" id="{A22FD566-FCBC-4E14-9B9A-ECEF8CC9B64C}"/>
              </a:ext>
            </a:extLst>
          </p:cNvPr>
          <p:cNvSpPr txBox="1"/>
          <p:nvPr/>
        </p:nvSpPr>
        <p:spPr bwMode="auto">
          <a:xfrm>
            <a:off x="2871629" y="3720178"/>
            <a:ext cx="6398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-0.85</a:t>
            </a:r>
          </a:p>
        </p:txBody>
      </p:sp>
      <p:sp>
        <p:nvSpPr>
          <p:cNvPr id="110" name="TextBox 109">
            <a:extLst>
              <a:ext uri="{FF2B5EF4-FFF2-40B4-BE49-F238E27FC236}">
                <a16:creationId xmlns:a16="http://schemas.microsoft.com/office/drawing/2014/main" id="{5207767B-5F39-4D85-AA65-F59646375ADA}"/>
              </a:ext>
            </a:extLst>
          </p:cNvPr>
          <p:cNvSpPr txBox="1"/>
          <p:nvPr/>
        </p:nvSpPr>
        <p:spPr bwMode="auto">
          <a:xfrm>
            <a:off x="2294326" y="3320506"/>
            <a:ext cx="5651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11.2</a:t>
            </a:r>
          </a:p>
        </p:txBody>
      </p:sp>
      <p:cxnSp>
        <p:nvCxnSpPr>
          <p:cNvPr id="131" name="Straight Connector 130">
            <a:extLst>
              <a:ext uri="{FF2B5EF4-FFF2-40B4-BE49-F238E27FC236}">
                <a16:creationId xmlns:a16="http://schemas.microsoft.com/office/drawing/2014/main" id="{B5DCED72-EE67-4BAF-AB31-2461C641BC61}"/>
              </a:ext>
            </a:extLst>
          </p:cNvPr>
          <p:cNvCxnSpPr>
            <a:cxnSpLocks/>
          </p:cNvCxnSpPr>
          <p:nvPr/>
        </p:nvCxnSpPr>
        <p:spPr bwMode="auto">
          <a:xfrm>
            <a:off x="6101390" y="4446638"/>
            <a:ext cx="3589593"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B66ECD9A-2A51-4B18-BC14-CA9ABFD32D81}"/>
              </a:ext>
            </a:extLst>
          </p:cNvPr>
          <p:cNvCxnSpPr>
            <a:cxnSpLocks/>
          </p:cNvCxnSpPr>
          <p:nvPr/>
        </p:nvCxnSpPr>
        <p:spPr bwMode="auto">
          <a:xfrm>
            <a:off x="6205356" y="2539807"/>
            <a:ext cx="0" cy="2680635"/>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DA45F28E-FCEC-49F0-8387-EAF1F1F23649}"/>
              </a:ext>
            </a:extLst>
          </p:cNvPr>
          <p:cNvCxnSpPr>
            <a:cxnSpLocks/>
          </p:cNvCxnSpPr>
          <p:nvPr/>
        </p:nvCxnSpPr>
        <p:spPr bwMode="auto">
          <a:xfrm>
            <a:off x="6099479" y="2542213"/>
            <a:ext cx="110690"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193D125D-D38B-42B6-97A3-A282561A4DBF}"/>
              </a:ext>
            </a:extLst>
          </p:cNvPr>
          <p:cNvCxnSpPr>
            <a:cxnSpLocks/>
          </p:cNvCxnSpPr>
          <p:nvPr/>
        </p:nvCxnSpPr>
        <p:spPr bwMode="auto">
          <a:xfrm>
            <a:off x="6099479" y="2923098"/>
            <a:ext cx="110690"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6341D588-33AC-414E-A7F9-094522786210}"/>
              </a:ext>
            </a:extLst>
          </p:cNvPr>
          <p:cNvCxnSpPr>
            <a:cxnSpLocks/>
          </p:cNvCxnSpPr>
          <p:nvPr/>
        </p:nvCxnSpPr>
        <p:spPr bwMode="auto">
          <a:xfrm>
            <a:off x="6099479" y="3303983"/>
            <a:ext cx="110690"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6B9E10A9-D4B1-46DA-A97E-18EEDD66105F}"/>
              </a:ext>
            </a:extLst>
          </p:cNvPr>
          <p:cNvCxnSpPr>
            <a:cxnSpLocks/>
          </p:cNvCxnSpPr>
          <p:nvPr/>
        </p:nvCxnSpPr>
        <p:spPr bwMode="auto">
          <a:xfrm>
            <a:off x="6099479" y="3684868"/>
            <a:ext cx="110690"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3E27BB77-818B-469E-916A-A5270496542D}"/>
              </a:ext>
            </a:extLst>
          </p:cNvPr>
          <p:cNvCxnSpPr>
            <a:cxnSpLocks/>
          </p:cNvCxnSpPr>
          <p:nvPr/>
        </p:nvCxnSpPr>
        <p:spPr bwMode="auto">
          <a:xfrm>
            <a:off x="6099479" y="4065753"/>
            <a:ext cx="110690"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2910EBC5-9512-49A8-918D-AF26C6AE274E}"/>
              </a:ext>
            </a:extLst>
          </p:cNvPr>
          <p:cNvCxnSpPr>
            <a:cxnSpLocks/>
          </p:cNvCxnSpPr>
          <p:nvPr/>
        </p:nvCxnSpPr>
        <p:spPr bwMode="auto">
          <a:xfrm>
            <a:off x="6099479" y="4827523"/>
            <a:ext cx="110690"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A6E4A3BD-34A4-4C20-956B-EE57E3D0E33A}"/>
              </a:ext>
            </a:extLst>
          </p:cNvPr>
          <p:cNvCxnSpPr>
            <a:cxnSpLocks/>
          </p:cNvCxnSpPr>
          <p:nvPr/>
        </p:nvCxnSpPr>
        <p:spPr bwMode="auto">
          <a:xfrm>
            <a:off x="6099479" y="5208411"/>
            <a:ext cx="110690" cy="0"/>
          </a:xfrm>
          <a:prstGeom prst="line">
            <a:avLst/>
          </a:prstGeom>
          <a:noFill/>
          <a:ln w="28575" cap="flat" cmpd="sng" algn="ctr">
            <a:solidFill>
              <a:schemeClr val="bg1"/>
            </a:solidFill>
            <a:prstDash val="solid"/>
            <a:round/>
            <a:headEnd type="none" w="med" len="med"/>
            <a:tailEnd type="none" w="med" len="med"/>
          </a:ln>
          <a:effectLst/>
        </p:spPr>
      </p:cxnSp>
      <p:sp>
        <p:nvSpPr>
          <p:cNvPr id="141" name="TextBox 140">
            <a:extLst>
              <a:ext uri="{FF2B5EF4-FFF2-40B4-BE49-F238E27FC236}">
                <a16:creationId xmlns:a16="http://schemas.microsoft.com/office/drawing/2014/main" id="{505AF251-A459-4F9C-91B8-7E00D44C34A9}"/>
              </a:ext>
            </a:extLst>
          </p:cNvPr>
          <p:cNvSpPr txBox="1"/>
          <p:nvPr/>
        </p:nvSpPr>
        <p:spPr bwMode="auto">
          <a:xfrm>
            <a:off x="5688000" y="5020719"/>
            <a:ext cx="5221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-20</a:t>
            </a:r>
          </a:p>
        </p:txBody>
      </p:sp>
      <p:sp>
        <p:nvSpPr>
          <p:cNvPr id="142" name="TextBox 141">
            <a:extLst>
              <a:ext uri="{FF2B5EF4-FFF2-40B4-BE49-F238E27FC236}">
                <a16:creationId xmlns:a16="http://schemas.microsoft.com/office/drawing/2014/main" id="{BA69F16F-49EA-421D-8D0D-25BABBDAF4E1}"/>
              </a:ext>
            </a:extLst>
          </p:cNvPr>
          <p:cNvSpPr txBox="1"/>
          <p:nvPr/>
        </p:nvSpPr>
        <p:spPr bwMode="auto">
          <a:xfrm>
            <a:off x="5688000" y="4640521"/>
            <a:ext cx="5221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-10</a:t>
            </a:r>
          </a:p>
        </p:txBody>
      </p:sp>
      <p:sp>
        <p:nvSpPr>
          <p:cNvPr id="143" name="TextBox 142">
            <a:extLst>
              <a:ext uri="{FF2B5EF4-FFF2-40B4-BE49-F238E27FC236}">
                <a16:creationId xmlns:a16="http://schemas.microsoft.com/office/drawing/2014/main" id="{622B3CE9-7BEF-4116-ADF2-54D67B747C35}"/>
              </a:ext>
            </a:extLst>
          </p:cNvPr>
          <p:cNvSpPr txBox="1"/>
          <p:nvPr/>
        </p:nvSpPr>
        <p:spPr bwMode="auto">
          <a:xfrm>
            <a:off x="5890130" y="4267542"/>
            <a:ext cx="2574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0</a:t>
            </a:r>
          </a:p>
        </p:txBody>
      </p:sp>
      <p:sp>
        <p:nvSpPr>
          <p:cNvPr id="144" name="TextBox 143">
            <a:extLst>
              <a:ext uri="{FF2B5EF4-FFF2-40B4-BE49-F238E27FC236}">
                <a16:creationId xmlns:a16="http://schemas.microsoft.com/office/drawing/2014/main" id="{F1BA6370-5765-47CC-A790-5D04E4E4775F}"/>
              </a:ext>
            </a:extLst>
          </p:cNvPr>
          <p:cNvSpPr txBox="1"/>
          <p:nvPr/>
        </p:nvSpPr>
        <p:spPr bwMode="auto">
          <a:xfrm>
            <a:off x="5777032" y="3901782"/>
            <a:ext cx="4042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10</a:t>
            </a:r>
          </a:p>
        </p:txBody>
      </p:sp>
      <p:sp>
        <p:nvSpPr>
          <p:cNvPr id="145" name="TextBox 144">
            <a:extLst>
              <a:ext uri="{FF2B5EF4-FFF2-40B4-BE49-F238E27FC236}">
                <a16:creationId xmlns:a16="http://schemas.microsoft.com/office/drawing/2014/main" id="{4A38489E-48A5-4931-A8D3-EECD01F67C92}"/>
              </a:ext>
            </a:extLst>
          </p:cNvPr>
          <p:cNvSpPr txBox="1"/>
          <p:nvPr/>
        </p:nvSpPr>
        <p:spPr bwMode="auto">
          <a:xfrm>
            <a:off x="5777032" y="3519178"/>
            <a:ext cx="4042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20</a:t>
            </a:r>
          </a:p>
        </p:txBody>
      </p:sp>
      <p:sp>
        <p:nvSpPr>
          <p:cNvPr id="146" name="TextBox 145">
            <a:extLst>
              <a:ext uri="{FF2B5EF4-FFF2-40B4-BE49-F238E27FC236}">
                <a16:creationId xmlns:a16="http://schemas.microsoft.com/office/drawing/2014/main" id="{836E206D-691A-4BDA-A4F2-B02A60D3F91F}"/>
              </a:ext>
            </a:extLst>
          </p:cNvPr>
          <p:cNvSpPr txBox="1"/>
          <p:nvPr/>
        </p:nvSpPr>
        <p:spPr bwMode="auto">
          <a:xfrm>
            <a:off x="5777032" y="3124542"/>
            <a:ext cx="4042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30</a:t>
            </a:r>
          </a:p>
        </p:txBody>
      </p:sp>
      <p:sp>
        <p:nvSpPr>
          <p:cNvPr id="147" name="TextBox 146">
            <a:extLst>
              <a:ext uri="{FF2B5EF4-FFF2-40B4-BE49-F238E27FC236}">
                <a16:creationId xmlns:a16="http://schemas.microsoft.com/office/drawing/2014/main" id="{1418811F-C76D-4232-A823-2395AAF40097}"/>
              </a:ext>
            </a:extLst>
          </p:cNvPr>
          <p:cNvSpPr txBox="1"/>
          <p:nvPr/>
        </p:nvSpPr>
        <p:spPr bwMode="auto">
          <a:xfrm>
            <a:off x="5777032" y="2746751"/>
            <a:ext cx="4042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40</a:t>
            </a:r>
          </a:p>
        </p:txBody>
      </p:sp>
      <p:sp>
        <p:nvSpPr>
          <p:cNvPr id="148" name="TextBox 147">
            <a:extLst>
              <a:ext uri="{FF2B5EF4-FFF2-40B4-BE49-F238E27FC236}">
                <a16:creationId xmlns:a16="http://schemas.microsoft.com/office/drawing/2014/main" id="{6E1C7A82-5BBB-41E0-B135-6E976B4117C0}"/>
              </a:ext>
            </a:extLst>
          </p:cNvPr>
          <p:cNvSpPr txBox="1"/>
          <p:nvPr/>
        </p:nvSpPr>
        <p:spPr bwMode="auto">
          <a:xfrm>
            <a:off x="5777032" y="2383397"/>
            <a:ext cx="4042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50</a:t>
            </a:r>
          </a:p>
        </p:txBody>
      </p:sp>
      <p:sp>
        <p:nvSpPr>
          <p:cNvPr id="117" name="TextBox 116">
            <a:extLst>
              <a:ext uri="{FF2B5EF4-FFF2-40B4-BE49-F238E27FC236}">
                <a16:creationId xmlns:a16="http://schemas.microsoft.com/office/drawing/2014/main" id="{19F08CEC-84EF-4FCD-A19A-7F71DDDF08A7}"/>
              </a:ext>
            </a:extLst>
          </p:cNvPr>
          <p:cNvSpPr txBox="1"/>
          <p:nvPr/>
        </p:nvSpPr>
        <p:spPr bwMode="auto">
          <a:xfrm>
            <a:off x="5962497" y="5862505"/>
            <a:ext cx="730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(n=62)</a:t>
            </a:r>
          </a:p>
        </p:txBody>
      </p:sp>
      <p:sp>
        <p:nvSpPr>
          <p:cNvPr id="118" name="TextBox 117">
            <a:extLst>
              <a:ext uri="{FF2B5EF4-FFF2-40B4-BE49-F238E27FC236}">
                <a16:creationId xmlns:a16="http://schemas.microsoft.com/office/drawing/2014/main" id="{E3800371-4010-41C0-9AF0-4B1A9867F7C6}"/>
              </a:ext>
            </a:extLst>
          </p:cNvPr>
          <p:cNvSpPr txBox="1"/>
          <p:nvPr/>
        </p:nvSpPr>
        <p:spPr bwMode="auto">
          <a:xfrm>
            <a:off x="8919034" y="5863959"/>
            <a:ext cx="730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(n=21)</a:t>
            </a:r>
          </a:p>
        </p:txBody>
      </p:sp>
      <p:sp>
        <p:nvSpPr>
          <p:cNvPr id="119" name="TextBox 118">
            <a:extLst>
              <a:ext uri="{FF2B5EF4-FFF2-40B4-BE49-F238E27FC236}">
                <a16:creationId xmlns:a16="http://schemas.microsoft.com/office/drawing/2014/main" id="{13B99A87-97CF-412E-8667-631AB8675875}"/>
              </a:ext>
            </a:extLst>
          </p:cNvPr>
          <p:cNvSpPr txBox="1"/>
          <p:nvPr/>
        </p:nvSpPr>
        <p:spPr bwMode="auto">
          <a:xfrm>
            <a:off x="8928171" y="5498545"/>
            <a:ext cx="7307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(n=20)</a:t>
            </a:r>
          </a:p>
        </p:txBody>
      </p:sp>
      <p:sp>
        <p:nvSpPr>
          <p:cNvPr id="120" name="Rectangle 119">
            <a:extLst>
              <a:ext uri="{FF2B5EF4-FFF2-40B4-BE49-F238E27FC236}">
                <a16:creationId xmlns:a16="http://schemas.microsoft.com/office/drawing/2014/main" id="{CC4AAD89-0057-457D-BF08-8C6A913C1D45}"/>
              </a:ext>
            </a:extLst>
          </p:cNvPr>
          <p:cNvSpPr/>
          <p:nvPr/>
        </p:nvSpPr>
        <p:spPr bwMode="auto">
          <a:xfrm>
            <a:off x="3735494" y="5611706"/>
            <a:ext cx="98213" cy="9821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Rectangle 126">
            <a:extLst>
              <a:ext uri="{FF2B5EF4-FFF2-40B4-BE49-F238E27FC236}">
                <a16:creationId xmlns:a16="http://schemas.microsoft.com/office/drawing/2014/main" id="{E710A8AB-9803-4A39-AE13-614B9BCFB556}"/>
              </a:ext>
            </a:extLst>
          </p:cNvPr>
          <p:cNvSpPr/>
          <p:nvPr/>
        </p:nvSpPr>
        <p:spPr bwMode="auto">
          <a:xfrm>
            <a:off x="5699760" y="5611706"/>
            <a:ext cx="98213" cy="9821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Rectangle 148">
            <a:extLst>
              <a:ext uri="{FF2B5EF4-FFF2-40B4-BE49-F238E27FC236}">
                <a16:creationId xmlns:a16="http://schemas.microsoft.com/office/drawing/2014/main" id="{B56E0601-F837-40AC-B655-F765D1DC5EB4}"/>
              </a:ext>
            </a:extLst>
          </p:cNvPr>
          <p:cNvSpPr/>
          <p:nvPr/>
        </p:nvSpPr>
        <p:spPr bwMode="auto">
          <a:xfrm>
            <a:off x="7874000" y="5611706"/>
            <a:ext cx="98213" cy="9821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Rectangle 149">
            <a:extLst>
              <a:ext uri="{FF2B5EF4-FFF2-40B4-BE49-F238E27FC236}">
                <a16:creationId xmlns:a16="http://schemas.microsoft.com/office/drawing/2014/main" id="{A7FC6438-6B81-4C7C-B267-5A8F63A60A40}"/>
              </a:ext>
            </a:extLst>
          </p:cNvPr>
          <p:cNvSpPr/>
          <p:nvPr/>
        </p:nvSpPr>
        <p:spPr bwMode="auto">
          <a:xfrm>
            <a:off x="4168987" y="5991013"/>
            <a:ext cx="98213" cy="9821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Rectangle 150">
            <a:extLst>
              <a:ext uri="{FF2B5EF4-FFF2-40B4-BE49-F238E27FC236}">
                <a16:creationId xmlns:a16="http://schemas.microsoft.com/office/drawing/2014/main" id="{36FE41BC-43D3-4935-AD81-D22B6B7BB1B8}"/>
              </a:ext>
            </a:extLst>
          </p:cNvPr>
          <p:cNvSpPr/>
          <p:nvPr/>
        </p:nvSpPr>
        <p:spPr bwMode="auto">
          <a:xfrm>
            <a:off x="7680960" y="5991013"/>
            <a:ext cx="98213" cy="98213"/>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TextBox 151">
            <a:extLst>
              <a:ext uri="{FF2B5EF4-FFF2-40B4-BE49-F238E27FC236}">
                <a16:creationId xmlns:a16="http://schemas.microsoft.com/office/drawing/2014/main" id="{0ED31A0E-CBF2-455A-AA0E-2281F2115E50}"/>
              </a:ext>
            </a:extLst>
          </p:cNvPr>
          <p:cNvSpPr txBox="1"/>
          <p:nvPr/>
        </p:nvSpPr>
        <p:spPr bwMode="auto">
          <a:xfrm>
            <a:off x="3772747" y="5493173"/>
            <a:ext cx="186822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600" b="0" dirty="0">
                <a:solidFill>
                  <a:schemeClr val="bg1"/>
                </a:solidFill>
                <a:latin typeface="Calibri" panose="020F0502020204030204" pitchFamily="34" charset="0"/>
              </a:rPr>
              <a:t>ISL 0.25 mg (n=24)</a:t>
            </a:r>
          </a:p>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 </a:t>
            </a:r>
          </a:p>
        </p:txBody>
      </p:sp>
      <p:sp>
        <p:nvSpPr>
          <p:cNvPr id="153" name="TextBox 152">
            <a:extLst>
              <a:ext uri="{FF2B5EF4-FFF2-40B4-BE49-F238E27FC236}">
                <a16:creationId xmlns:a16="http://schemas.microsoft.com/office/drawing/2014/main" id="{D08435B6-9613-4BF7-9259-7B5DCBD9A13B}"/>
              </a:ext>
            </a:extLst>
          </p:cNvPr>
          <p:cNvSpPr txBox="1"/>
          <p:nvPr/>
        </p:nvSpPr>
        <p:spPr bwMode="auto">
          <a:xfrm>
            <a:off x="7939194" y="5493173"/>
            <a:ext cx="11243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ISL 2.25 mg</a:t>
            </a:r>
          </a:p>
        </p:txBody>
      </p:sp>
      <p:sp>
        <p:nvSpPr>
          <p:cNvPr id="154" name="TextBox 153">
            <a:extLst>
              <a:ext uri="{FF2B5EF4-FFF2-40B4-BE49-F238E27FC236}">
                <a16:creationId xmlns:a16="http://schemas.microsoft.com/office/drawing/2014/main" id="{C8C19D4A-1015-4BA7-A1F9-028D5D5C5C45}"/>
              </a:ext>
            </a:extLst>
          </p:cNvPr>
          <p:cNvSpPr txBox="1"/>
          <p:nvPr/>
        </p:nvSpPr>
        <p:spPr bwMode="auto">
          <a:xfrm>
            <a:off x="4243494" y="5869093"/>
            <a:ext cx="18965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Combined ISL + DOR</a:t>
            </a:r>
          </a:p>
        </p:txBody>
      </p:sp>
      <p:sp>
        <p:nvSpPr>
          <p:cNvPr id="155" name="TextBox 154">
            <a:extLst>
              <a:ext uri="{FF2B5EF4-FFF2-40B4-BE49-F238E27FC236}">
                <a16:creationId xmlns:a16="http://schemas.microsoft.com/office/drawing/2014/main" id="{E5B8EE83-1D73-4BD4-8577-41DF2F390F43}"/>
              </a:ext>
            </a:extLst>
          </p:cNvPr>
          <p:cNvSpPr txBox="1"/>
          <p:nvPr/>
        </p:nvSpPr>
        <p:spPr bwMode="auto">
          <a:xfrm>
            <a:off x="7741921" y="5869093"/>
            <a:ext cx="18965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DOR/3TC/TDF</a:t>
            </a:r>
          </a:p>
        </p:txBody>
      </p:sp>
      <p:sp>
        <p:nvSpPr>
          <p:cNvPr id="156" name="TextBox 155">
            <a:extLst>
              <a:ext uri="{FF2B5EF4-FFF2-40B4-BE49-F238E27FC236}">
                <a16:creationId xmlns:a16="http://schemas.microsoft.com/office/drawing/2014/main" id="{43F04CD6-06C3-466B-9829-32DCB680A582}"/>
              </a:ext>
            </a:extLst>
          </p:cNvPr>
          <p:cNvSpPr txBox="1"/>
          <p:nvPr/>
        </p:nvSpPr>
        <p:spPr bwMode="auto">
          <a:xfrm>
            <a:off x="5777654" y="5493173"/>
            <a:ext cx="17319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600" b="0" dirty="0">
                <a:solidFill>
                  <a:schemeClr val="bg1"/>
                </a:solidFill>
                <a:latin typeface="Calibri" panose="020F0502020204030204" pitchFamily="34" charset="0"/>
              </a:rPr>
              <a:t>ISL 0.75 mg (n=18)</a:t>
            </a:r>
          </a:p>
        </p:txBody>
      </p:sp>
    </p:spTree>
    <p:extLst>
      <p:ext uri="{BB962C8B-B14F-4D97-AF65-F5344CB8AC3E}">
        <p14:creationId xmlns:p14="http://schemas.microsoft.com/office/powerpoint/2010/main" val="18376009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7A230-3F92-45C0-BFE1-01D20C835796}"/>
              </a:ext>
            </a:extLst>
          </p:cNvPr>
          <p:cNvSpPr>
            <a:spLocks noGrp="1"/>
          </p:cNvSpPr>
          <p:nvPr>
            <p:ph type="title"/>
          </p:nvPr>
        </p:nvSpPr>
        <p:spPr/>
        <p:txBody>
          <a:bodyPr/>
          <a:lstStyle/>
          <a:p>
            <a:r>
              <a:rPr lang="en-US" dirty="0"/>
              <a:t>P011 Metabolic and Bone Outcomes: </a:t>
            </a:r>
            <a:br>
              <a:rPr lang="en-US" dirty="0"/>
            </a:br>
            <a:r>
              <a:rPr lang="en-US" dirty="0"/>
              <a:t>Wk 96 Changes in Metabolic Parameters</a:t>
            </a:r>
          </a:p>
        </p:txBody>
      </p:sp>
      <p:sp>
        <p:nvSpPr>
          <p:cNvPr id="153" name="Rectangle 152">
            <a:extLst>
              <a:ext uri="{FF2B5EF4-FFF2-40B4-BE49-F238E27FC236}">
                <a16:creationId xmlns:a16="http://schemas.microsoft.com/office/drawing/2014/main" id="{88D328C5-FBBB-4284-9427-13E1A545CA42}"/>
              </a:ext>
            </a:extLst>
          </p:cNvPr>
          <p:cNvSpPr/>
          <p:nvPr/>
        </p:nvSpPr>
        <p:spPr bwMode="auto">
          <a:xfrm>
            <a:off x="2092938" y="3588791"/>
            <a:ext cx="231148" cy="17278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Rectangle 153">
            <a:extLst>
              <a:ext uri="{FF2B5EF4-FFF2-40B4-BE49-F238E27FC236}">
                <a16:creationId xmlns:a16="http://schemas.microsoft.com/office/drawing/2014/main" id="{B17DA986-A7C4-40D7-8EE3-C821D548C6A4}"/>
              </a:ext>
            </a:extLst>
          </p:cNvPr>
          <p:cNvSpPr/>
          <p:nvPr/>
        </p:nvSpPr>
        <p:spPr bwMode="auto">
          <a:xfrm>
            <a:off x="1863190" y="3547505"/>
            <a:ext cx="231148" cy="2140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Rectangle 154">
            <a:extLst>
              <a:ext uri="{FF2B5EF4-FFF2-40B4-BE49-F238E27FC236}">
                <a16:creationId xmlns:a16="http://schemas.microsoft.com/office/drawing/2014/main" id="{6F7D7E80-3727-47E9-A285-BFA1FF934FDD}"/>
              </a:ext>
            </a:extLst>
          </p:cNvPr>
          <p:cNvSpPr/>
          <p:nvPr/>
        </p:nvSpPr>
        <p:spPr bwMode="auto">
          <a:xfrm>
            <a:off x="2322685" y="3455759"/>
            <a:ext cx="231148" cy="30582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Rectangle 155">
            <a:extLst>
              <a:ext uri="{FF2B5EF4-FFF2-40B4-BE49-F238E27FC236}">
                <a16:creationId xmlns:a16="http://schemas.microsoft.com/office/drawing/2014/main" id="{D2B3CE92-D63B-496F-BF2E-43E5620DA3CD}"/>
              </a:ext>
            </a:extLst>
          </p:cNvPr>
          <p:cNvSpPr/>
          <p:nvPr/>
        </p:nvSpPr>
        <p:spPr bwMode="auto">
          <a:xfrm>
            <a:off x="2552433" y="3545975"/>
            <a:ext cx="231148" cy="21560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Rectangle 166">
            <a:extLst>
              <a:ext uri="{FF2B5EF4-FFF2-40B4-BE49-F238E27FC236}">
                <a16:creationId xmlns:a16="http://schemas.microsoft.com/office/drawing/2014/main" id="{D675E90B-0F16-4769-A858-9C23CC930913}"/>
              </a:ext>
            </a:extLst>
          </p:cNvPr>
          <p:cNvSpPr/>
          <p:nvPr/>
        </p:nvSpPr>
        <p:spPr bwMode="auto">
          <a:xfrm>
            <a:off x="3369734" y="3289089"/>
            <a:ext cx="231148" cy="47249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Rectangle 167">
            <a:extLst>
              <a:ext uri="{FF2B5EF4-FFF2-40B4-BE49-F238E27FC236}">
                <a16:creationId xmlns:a16="http://schemas.microsoft.com/office/drawing/2014/main" id="{135A99C3-E48D-403E-A026-D64041533800}"/>
              </a:ext>
            </a:extLst>
          </p:cNvPr>
          <p:cNvSpPr/>
          <p:nvPr/>
        </p:nvSpPr>
        <p:spPr bwMode="auto">
          <a:xfrm>
            <a:off x="3139986" y="3639251"/>
            <a:ext cx="231148" cy="12232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Rectangle 168">
            <a:extLst>
              <a:ext uri="{FF2B5EF4-FFF2-40B4-BE49-F238E27FC236}">
                <a16:creationId xmlns:a16="http://schemas.microsoft.com/office/drawing/2014/main" id="{63096030-C1D0-4B14-93A5-811B63A0A9A2}"/>
              </a:ext>
            </a:extLst>
          </p:cNvPr>
          <p:cNvSpPr/>
          <p:nvPr/>
        </p:nvSpPr>
        <p:spPr bwMode="auto">
          <a:xfrm>
            <a:off x="3599481" y="3512335"/>
            <a:ext cx="231148" cy="24924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Rectangle 169">
            <a:extLst>
              <a:ext uri="{FF2B5EF4-FFF2-40B4-BE49-F238E27FC236}">
                <a16:creationId xmlns:a16="http://schemas.microsoft.com/office/drawing/2014/main" id="{118E92FE-B9EA-4B7B-B5F2-AFFEBBCB9DE2}"/>
              </a:ext>
            </a:extLst>
          </p:cNvPr>
          <p:cNvSpPr/>
          <p:nvPr/>
        </p:nvSpPr>
        <p:spPr bwMode="auto">
          <a:xfrm>
            <a:off x="3829229" y="3478697"/>
            <a:ext cx="231148" cy="28288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Rectangle 170">
            <a:extLst>
              <a:ext uri="{FF2B5EF4-FFF2-40B4-BE49-F238E27FC236}">
                <a16:creationId xmlns:a16="http://schemas.microsoft.com/office/drawing/2014/main" id="{E1D53981-7F49-4554-93BA-CEAE78A0CBA1}"/>
              </a:ext>
            </a:extLst>
          </p:cNvPr>
          <p:cNvSpPr/>
          <p:nvPr/>
        </p:nvSpPr>
        <p:spPr bwMode="auto">
          <a:xfrm flipV="1">
            <a:off x="4061778" y="3761578"/>
            <a:ext cx="231148" cy="68810"/>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Rectangle 156">
            <a:extLst>
              <a:ext uri="{FF2B5EF4-FFF2-40B4-BE49-F238E27FC236}">
                <a16:creationId xmlns:a16="http://schemas.microsoft.com/office/drawing/2014/main" id="{42397034-0F20-4225-BC62-567658F544F8}"/>
              </a:ext>
            </a:extLst>
          </p:cNvPr>
          <p:cNvSpPr/>
          <p:nvPr/>
        </p:nvSpPr>
        <p:spPr bwMode="auto">
          <a:xfrm>
            <a:off x="2784982" y="3671361"/>
            <a:ext cx="231148" cy="90217"/>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Content Placeholder 2">
            <a:extLst>
              <a:ext uri="{FF2B5EF4-FFF2-40B4-BE49-F238E27FC236}">
                <a16:creationId xmlns:a16="http://schemas.microsoft.com/office/drawing/2014/main" id="{9321D888-C5A5-45DC-85C9-9065C610F6C5}"/>
              </a:ext>
            </a:extLst>
          </p:cNvPr>
          <p:cNvSpPr txBox="1">
            <a:spLocks/>
          </p:cNvSpPr>
          <p:nvPr/>
        </p:nvSpPr>
        <p:spPr bwMode="auto">
          <a:xfrm>
            <a:off x="5973550" y="5349275"/>
            <a:ext cx="5667094" cy="649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No statistically significant differences observed between groups across metabolic parameters</a:t>
            </a:r>
          </a:p>
        </p:txBody>
      </p:sp>
      <p:sp>
        <p:nvSpPr>
          <p:cNvPr id="3" name="TextBox 2">
            <a:extLst>
              <a:ext uri="{FF2B5EF4-FFF2-40B4-BE49-F238E27FC236}">
                <a16:creationId xmlns:a16="http://schemas.microsoft.com/office/drawing/2014/main" id="{AC0D6BA9-2EAB-4853-8155-8E6A83E1F3C3}"/>
              </a:ext>
            </a:extLst>
          </p:cNvPr>
          <p:cNvSpPr txBox="1"/>
          <p:nvPr/>
        </p:nvSpPr>
        <p:spPr bwMode="auto">
          <a:xfrm>
            <a:off x="3455633" y="1489078"/>
            <a:ext cx="543668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Change in Fasting Metabolic Parameters at Wk 96</a:t>
            </a:r>
          </a:p>
        </p:txBody>
      </p:sp>
      <p:sp>
        <p:nvSpPr>
          <p:cNvPr id="9" name="Text Box 15">
            <a:extLst>
              <a:ext uri="{FF2B5EF4-FFF2-40B4-BE49-F238E27FC236}">
                <a16:creationId xmlns:a16="http://schemas.microsoft.com/office/drawing/2014/main" id="{1786FB17-4BC2-49E5-931D-0BD92210488A}"/>
              </a:ext>
            </a:extLst>
          </p:cNvPr>
          <p:cNvSpPr txBox="1">
            <a:spLocks noChangeArrowheads="1"/>
          </p:cNvSpPr>
          <p:nvPr/>
        </p:nvSpPr>
        <p:spPr bwMode="auto">
          <a:xfrm>
            <a:off x="429685" y="637198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McComsey. IAS 2021. Abstr 1017.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0" name="Group 9">
            <a:extLst>
              <a:ext uri="{FF2B5EF4-FFF2-40B4-BE49-F238E27FC236}">
                <a16:creationId xmlns:a16="http://schemas.microsoft.com/office/drawing/2014/main" id="{EDAF0982-E3E6-4891-9E64-E2823528BF8B}"/>
              </a:ext>
            </a:extLst>
          </p:cNvPr>
          <p:cNvGrpSpPr>
            <a:grpSpLocks/>
          </p:cNvGrpSpPr>
          <p:nvPr/>
        </p:nvGrpSpPr>
        <p:grpSpPr bwMode="auto">
          <a:xfrm>
            <a:off x="9389569" y="6216652"/>
            <a:ext cx="2488502" cy="447822"/>
            <a:chOff x="9527309" y="3551529"/>
            <a:chExt cx="2488502" cy="448324"/>
          </a:xfrm>
        </p:grpSpPr>
        <p:pic>
          <p:nvPicPr>
            <p:cNvPr id="11" name="Picture 9">
              <a:extLst>
                <a:ext uri="{FF2B5EF4-FFF2-40B4-BE49-F238E27FC236}">
                  <a16:creationId xmlns:a16="http://schemas.microsoft.com/office/drawing/2014/main" id="{4807A941-B164-4D1C-9A41-5ECF4D99278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887A8034-A2BB-426F-8FFB-A6000064E87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cxnSp>
        <p:nvCxnSpPr>
          <p:cNvPr id="13" name="Straight Connector 12">
            <a:extLst>
              <a:ext uri="{FF2B5EF4-FFF2-40B4-BE49-F238E27FC236}">
                <a16:creationId xmlns:a16="http://schemas.microsoft.com/office/drawing/2014/main" id="{94F3C188-67EA-4CF4-A265-1A82CA55A391}"/>
              </a:ext>
            </a:extLst>
          </p:cNvPr>
          <p:cNvCxnSpPr>
            <a:cxnSpLocks/>
          </p:cNvCxnSpPr>
          <p:nvPr/>
        </p:nvCxnSpPr>
        <p:spPr bwMode="auto">
          <a:xfrm>
            <a:off x="1803168" y="2702280"/>
            <a:ext cx="0" cy="2497681"/>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5C5D5C0B-F6D0-4288-B529-44881636CACF}"/>
              </a:ext>
            </a:extLst>
          </p:cNvPr>
          <p:cNvCxnSpPr/>
          <p:nvPr/>
        </p:nvCxnSpPr>
        <p:spPr bwMode="auto">
          <a:xfrm>
            <a:off x="1712135" y="5195240"/>
            <a:ext cx="100726"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EE099530-4A60-4027-A25D-FF97B33E8501}"/>
              </a:ext>
            </a:extLst>
          </p:cNvPr>
          <p:cNvCxnSpPr/>
          <p:nvPr/>
        </p:nvCxnSpPr>
        <p:spPr bwMode="auto">
          <a:xfrm>
            <a:off x="1712135" y="4839780"/>
            <a:ext cx="100726"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68257855-B4A4-4DD4-831D-AB5822BA8556}"/>
              </a:ext>
            </a:extLst>
          </p:cNvPr>
          <p:cNvCxnSpPr/>
          <p:nvPr/>
        </p:nvCxnSpPr>
        <p:spPr bwMode="auto">
          <a:xfrm>
            <a:off x="1712135" y="4484317"/>
            <a:ext cx="100726"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C3BA03D0-F9CA-4ED1-9E22-0ABB2E1932D9}"/>
              </a:ext>
            </a:extLst>
          </p:cNvPr>
          <p:cNvCxnSpPr/>
          <p:nvPr/>
        </p:nvCxnSpPr>
        <p:spPr bwMode="auto">
          <a:xfrm>
            <a:off x="1712135" y="4128854"/>
            <a:ext cx="100726"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F36F359B-8956-4F22-B7EB-C60760647CDF}"/>
              </a:ext>
            </a:extLst>
          </p:cNvPr>
          <p:cNvCxnSpPr/>
          <p:nvPr/>
        </p:nvCxnSpPr>
        <p:spPr bwMode="auto">
          <a:xfrm>
            <a:off x="1712135" y="3417928"/>
            <a:ext cx="100726"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E1B6BB6-D639-4783-8A26-9C5694EF28E3}"/>
              </a:ext>
            </a:extLst>
          </p:cNvPr>
          <p:cNvCxnSpPr/>
          <p:nvPr/>
        </p:nvCxnSpPr>
        <p:spPr bwMode="auto">
          <a:xfrm>
            <a:off x="1712135" y="3062465"/>
            <a:ext cx="100726"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2ACEB9C6-6C6F-4B87-987C-E4FFB4EB61BD}"/>
              </a:ext>
            </a:extLst>
          </p:cNvPr>
          <p:cNvCxnSpPr/>
          <p:nvPr/>
        </p:nvCxnSpPr>
        <p:spPr bwMode="auto">
          <a:xfrm>
            <a:off x="1712135" y="2707002"/>
            <a:ext cx="100726" cy="0"/>
          </a:xfrm>
          <a:prstGeom prst="line">
            <a:avLst/>
          </a:prstGeom>
          <a:noFill/>
          <a:ln w="28575" cap="flat" cmpd="sng" algn="ctr">
            <a:solidFill>
              <a:schemeClr val="bg1"/>
            </a:solidFill>
            <a:prstDash val="solid"/>
            <a:round/>
            <a:headEnd type="none" w="med" len="med"/>
            <a:tailEnd type="none" w="med" len="med"/>
          </a:ln>
          <a:effectLst/>
        </p:spPr>
      </p:cxnSp>
      <p:sp>
        <p:nvSpPr>
          <p:cNvPr id="28" name="TextBox 27">
            <a:extLst>
              <a:ext uri="{FF2B5EF4-FFF2-40B4-BE49-F238E27FC236}">
                <a16:creationId xmlns:a16="http://schemas.microsoft.com/office/drawing/2014/main" id="{E43CBFD0-E6BE-47CE-B28A-9FDE9D8A41FB}"/>
              </a:ext>
            </a:extLst>
          </p:cNvPr>
          <p:cNvSpPr txBox="1"/>
          <p:nvPr/>
        </p:nvSpPr>
        <p:spPr bwMode="auto">
          <a:xfrm rot="16200000">
            <a:off x="-250494" y="3606928"/>
            <a:ext cx="259511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Median Percent Change From Baseline (95% Cl)</a:t>
            </a:r>
          </a:p>
        </p:txBody>
      </p:sp>
      <p:sp>
        <p:nvSpPr>
          <p:cNvPr id="29" name="TextBox 28">
            <a:extLst>
              <a:ext uri="{FF2B5EF4-FFF2-40B4-BE49-F238E27FC236}">
                <a16:creationId xmlns:a16="http://schemas.microsoft.com/office/drawing/2014/main" id="{263A00F5-7BE5-42CA-8091-BE870F2A61BF}"/>
              </a:ext>
            </a:extLst>
          </p:cNvPr>
          <p:cNvSpPr txBox="1"/>
          <p:nvPr/>
        </p:nvSpPr>
        <p:spPr bwMode="auto">
          <a:xfrm>
            <a:off x="1258152" y="5021138"/>
            <a:ext cx="5912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-40</a:t>
            </a:r>
          </a:p>
        </p:txBody>
      </p:sp>
      <p:sp>
        <p:nvSpPr>
          <p:cNvPr id="30" name="TextBox 29">
            <a:extLst>
              <a:ext uri="{FF2B5EF4-FFF2-40B4-BE49-F238E27FC236}">
                <a16:creationId xmlns:a16="http://schemas.microsoft.com/office/drawing/2014/main" id="{610DF5CF-95F0-4F8C-BAB3-2C902587B1ED}"/>
              </a:ext>
            </a:extLst>
          </p:cNvPr>
          <p:cNvSpPr txBox="1"/>
          <p:nvPr/>
        </p:nvSpPr>
        <p:spPr bwMode="auto">
          <a:xfrm>
            <a:off x="1258152" y="4666434"/>
            <a:ext cx="5912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-30</a:t>
            </a:r>
          </a:p>
        </p:txBody>
      </p:sp>
      <p:sp>
        <p:nvSpPr>
          <p:cNvPr id="31" name="TextBox 30">
            <a:extLst>
              <a:ext uri="{FF2B5EF4-FFF2-40B4-BE49-F238E27FC236}">
                <a16:creationId xmlns:a16="http://schemas.microsoft.com/office/drawing/2014/main" id="{E8597A0D-1B4B-467A-BF64-3B658AB90922}"/>
              </a:ext>
            </a:extLst>
          </p:cNvPr>
          <p:cNvSpPr txBox="1"/>
          <p:nvPr/>
        </p:nvSpPr>
        <p:spPr bwMode="auto">
          <a:xfrm>
            <a:off x="1258152" y="4316336"/>
            <a:ext cx="5912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-20</a:t>
            </a:r>
          </a:p>
        </p:txBody>
      </p:sp>
      <p:sp>
        <p:nvSpPr>
          <p:cNvPr id="32" name="TextBox 31">
            <a:extLst>
              <a:ext uri="{FF2B5EF4-FFF2-40B4-BE49-F238E27FC236}">
                <a16:creationId xmlns:a16="http://schemas.microsoft.com/office/drawing/2014/main" id="{CB1700CD-EAF2-4F75-A4C9-8C45FDA8CC98}"/>
              </a:ext>
            </a:extLst>
          </p:cNvPr>
          <p:cNvSpPr txBox="1"/>
          <p:nvPr/>
        </p:nvSpPr>
        <p:spPr bwMode="auto">
          <a:xfrm>
            <a:off x="1258152" y="3954722"/>
            <a:ext cx="5912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-10</a:t>
            </a:r>
          </a:p>
        </p:txBody>
      </p:sp>
      <p:sp>
        <p:nvSpPr>
          <p:cNvPr id="33" name="TextBox 32">
            <a:extLst>
              <a:ext uri="{FF2B5EF4-FFF2-40B4-BE49-F238E27FC236}">
                <a16:creationId xmlns:a16="http://schemas.microsoft.com/office/drawing/2014/main" id="{E53FAD5D-5B51-4F3D-8468-104DA3DA2EE1}"/>
              </a:ext>
            </a:extLst>
          </p:cNvPr>
          <p:cNvSpPr txBox="1"/>
          <p:nvPr/>
        </p:nvSpPr>
        <p:spPr bwMode="auto">
          <a:xfrm>
            <a:off x="1513816" y="3600018"/>
            <a:ext cx="2665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0</a:t>
            </a:r>
          </a:p>
        </p:txBody>
      </p:sp>
      <p:sp>
        <p:nvSpPr>
          <p:cNvPr id="34" name="TextBox 33">
            <a:extLst>
              <a:ext uri="{FF2B5EF4-FFF2-40B4-BE49-F238E27FC236}">
                <a16:creationId xmlns:a16="http://schemas.microsoft.com/office/drawing/2014/main" id="{B27C177C-C5BA-4E9E-8D92-BBD5C7EBDA93}"/>
              </a:ext>
            </a:extLst>
          </p:cNvPr>
          <p:cNvSpPr txBox="1"/>
          <p:nvPr/>
        </p:nvSpPr>
        <p:spPr bwMode="auto">
          <a:xfrm>
            <a:off x="1388766" y="3249921"/>
            <a:ext cx="3915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10</a:t>
            </a:r>
          </a:p>
        </p:txBody>
      </p:sp>
      <p:sp>
        <p:nvSpPr>
          <p:cNvPr id="172" name="Rectangle 171">
            <a:extLst>
              <a:ext uri="{FF2B5EF4-FFF2-40B4-BE49-F238E27FC236}">
                <a16:creationId xmlns:a16="http://schemas.microsoft.com/office/drawing/2014/main" id="{29135630-EF28-45CC-AF8E-DAD8A2E45D3A}"/>
              </a:ext>
            </a:extLst>
          </p:cNvPr>
          <p:cNvSpPr/>
          <p:nvPr/>
        </p:nvSpPr>
        <p:spPr bwMode="auto">
          <a:xfrm>
            <a:off x="4637355" y="3026083"/>
            <a:ext cx="231148" cy="73549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Rectangle 172">
            <a:extLst>
              <a:ext uri="{FF2B5EF4-FFF2-40B4-BE49-F238E27FC236}">
                <a16:creationId xmlns:a16="http://schemas.microsoft.com/office/drawing/2014/main" id="{92789E98-4959-49F7-AE85-D8AB0AA0C391}"/>
              </a:ext>
            </a:extLst>
          </p:cNvPr>
          <p:cNvSpPr/>
          <p:nvPr/>
        </p:nvSpPr>
        <p:spPr bwMode="auto">
          <a:xfrm>
            <a:off x="4407607" y="3555151"/>
            <a:ext cx="231148" cy="20642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Rectangle 173">
            <a:extLst>
              <a:ext uri="{FF2B5EF4-FFF2-40B4-BE49-F238E27FC236}">
                <a16:creationId xmlns:a16="http://schemas.microsoft.com/office/drawing/2014/main" id="{AA3E2187-FA43-4EB8-A30A-11A11FF1DE97}"/>
              </a:ext>
            </a:extLst>
          </p:cNvPr>
          <p:cNvSpPr/>
          <p:nvPr/>
        </p:nvSpPr>
        <p:spPr bwMode="auto">
          <a:xfrm>
            <a:off x="4867102" y="3163703"/>
            <a:ext cx="231148" cy="59787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Rectangle 174">
            <a:extLst>
              <a:ext uri="{FF2B5EF4-FFF2-40B4-BE49-F238E27FC236}">
                <a16:creationId xmlns:a16="http://schemas.microsoft.com/office/drawing/2014/main" id="{9B7A5AD8-AF8E-4167-A999-6494E08560DD}"/>
              </a:ext>
            </a:extLst>
          </p:cNvPr>
          <p:cNvSpPr/>
          <p:nvPr/>
        </p:nvSpPr>
        <p:spPr bwMode="auto">
          <a:xfrm>
            <a:off x="5096850" y="3175934"/>
            <a:ext cx="231148" cy="58564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Rectangle 175">
            <a:extLst>
              <a:ext uri="{FF2B5EF4-FFF2-40B4-BE49-F238E27FC236}">
                <a16:creationId xmlns:a16="http://schemas.microsoft.com/office/drawing/2014/main" id="{36C18E40-0981-406C-A4FF-1378FDE4DB01}"/>
              </a:ext>
            </a:extLst>
          </p:cNvPr>
          <p:cNvSpPr/>
          <p:nvPr/>
        </p:nvSpPr>
        <p:spPr bwMode="auto">
          <a:xfrm>
            <a:off x="5329399" y="3671362"/>
            <a:ext cx="231148" cy="90216"/>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TextBox 34">
            <a:extLst>
              <a:ext uri="{FF2B5EF4-FFF2-40B4-BE49-F238E27FC236}">
                <a16:creationId xmlns:a16="http://schemas.microsoft.com/office/drawing/2014/main" id="{C08796D4-DBDD-4845-8046-558D411E9352}"/>
              </a:ext>
            </a:extLst>
          </p:cNvPr>
          <p:cNvSpPr txBox="1"/>
          <p:nvPr/>
        </p:nvSpPr>
        <p:spPr bwMode="auto">
          <a:xfrm>
            <a:off x="1388766" y="2897520"/>
            <a:ext cx="3915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20</a:t>
            </a:r>
          </a:p>
        </p:txBody>
      </p:sp>
      <p:sp>
        <p:nvSpPr>
          <p:cNvPr id="36" name="TextBox 35">
            <a:extLst>
              <a:ext uri="{FF2B5EF4-FFF2-40B4-BE49-F238E27FC236}">
                <a16:creationId xmlns:a16="http://schemas.microsoft.com/office/drawing/2014/main" id="{17D9DBA1-6996-4676-8154-74BF0578C749}"/>
              </a:ext>
            </a:extLst>
          </p:cNvPr>
          <p:cNvSpPr txBox="1"/>
          <p:nvPr/>
        </p:nvSpPr>
        <p:spPr bwMode="auto">
          <a:xfrm>
            <a:off x="1388766" y="2528996"/>
            <a:ext cx="3915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30</a:t>
            </a:r>
          </a:p>
        </p:txBody>
      </p:sp>
      <p:sp>
        <p:nvSpPr>
          <p:cNvPr id="177" name="Rectangle 176">
            <a:extLst>
              <a:ext uri="{FF2B5EF4-FFF2-40B4-BE49-F238E27FC236}">
                <a16:creationId xmlns:a16="http://schemas.microsoft.com/office/drawing/2014/main" id="{473B1A13-8430-4C64-B956-7201F4FDE493}"/>
              </a:ext>
            </a:extLst>
          </p:cNvPr>
          <p:cNvSpPr/>
          <p:nvPr/>
        </p:nvSpPr>
        <p:spPr bwMode="auto">
          <a:xfrm>
            <a:off x="5909564" y="3691239"/>
            <a:ext cx="231148" cy="7033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Rectangle 177">
            <a:extLst>
              <a:ext uri="{FF2B5EF4-FFF2-40B4-BE49-F238E27FC236}">
                <a16:creationId xmlns:a16="http://schemas.microsoft.com/office/drawing/2014/main" id="{57B71853-BC07-4EFF-8493-087E3C948B84}"/>
              </a:ext>
            </a:extLst>
          </p:cNvPr>
          <p:cNvSpPr/>
          <p:nvPr/>
        </p:nvSpPr>
        <p:spPr bwMode="auto">
          <a:xfrm>
            <a:off x="5679816" y="3601023"/>
            <a:ext cx="231148" cy="16055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Rectangle 178">
            <a:extLst>
              <a:ext uri="{FF2B5EF4-FFF2-40B4-BE49-F238E27FC236}">
                <a16:creationId xmlns:a16="http://schemas.microsoft.com/office/drawing/2014/main" id="{38671000-A52D-49DE-BCF2-028C7319E378}"/>
              </a:ext>
            </a:extLst>
          </p:cNvPr>
          <p:cNvSpPr/>
          <p:nvPr/>
        </p:nvSpPr>
        <p:spPr bwMode="auto">
          <a:xfrm>
            <a:off x="6139311" y="3683595"/>
            <a:ext cx="231148" cy="7798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Rectangle 179">
            <a:extLst>
              <a:ext uri="{FF2B5EF4-FFF2-40B4-BE49-F238E27FC236}">
                <a16:creationId xmlns:a16="http://schemas.microsoft.com/office/drawing/2014/main" id="{F51350D7-3F0F-49B0-B7AB-9A1443D50D11}"/>
              </a:ext>
            </a:extLst>
          </p:cNvPr>
          <p:cNvSpPr/>
          <p:nvPr/>
        </p:nvSpPr>
        <p:spPr bwMode="auto">
          <a:xfrm>
            <a:off x="6369059" y="3640780"/>
            <a:ext cx="231148" cy="12079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Rectangle 180">
            <a:extLst>
              <a:ext uri="{FF2B5EF4-FFF2-40B4-BE49-F238E27FC236}">
                <a16:creationId xmlns:a16="http://schemas.microsoft.com/office/drawing/2014/main" id="{40D7E601-4C44-423E-BC83-D21F2DD178CD}"/>
              </a:ext>
            </a:extLst>
          </p:cNvPr>
          <p:cNvSpPr/>
          <p:nvPr/>
        </p:nvSpPr>
        <p:spPr bwMode="auto">
          <a:xfrm>
            <a:off x="6601608" y="3715858"/>
            <a:ext cx="231148" cy="4571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5" name="Group 44">
            <a:extLst>
              <a:ext uri="{FF2B5EF4-FFF2-40B4-BE49-F238E27FC236}">
                <a16:creationId xmlns:a16="http://schemas.microsoft.com/office/drawing/2014/main" id="{2A7A155C-5AEA-4D52-BFA9-AB1304801B95}"/>
              </a:ext>
            </a:extLst>
          </p:cNvPr>
          <p:cNvGrpSpPr/>
          <p:nvPr/>
        </p:nvGrpSpPr>
        <p:grpSpPr>
          <a:xfrm>
            <a:off x="1921520" y="3378690"/>
            <a:ext cx="105915" cy="619603"/>
            <a:chOff x="2264817" y="3378690"/>
            <a:chExt cx="105915" cy="619603"/>
          </a:xfrm>
        </p:grpSpPr>
        <p:cxnSp>
          <p:nvCxnSpPr>
            <p:cNvPr id="38" name="Straight Connector 37">
              <a:extLst>
                <a:ext uri="{FF2B5EF4-FFF2-40B4-BE49-F238E27FC236}">
                  <a16:creationId xmlns:a16="http://schemas.microsoft.com/office/drawing/2014/main" id="{D9088D20-BB2C-4B77-9A3A-B135EE365F9B}"/>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58E08B6E-A7D1-437D-98CE-B3CA3359793B}"/>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03982E9A-3A2D-4417-9314-24E387AF7197}"/>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46" name="Group 45">
            <a:extLst>
              <a:ext uri="{FF2B5EF4-FFF2-40B4-BE49-F238E27FC236}">
                <a16:creationId xmlns:a16="http://schemas.microsoft.com/office/drawing/2014/main" id="{769C7435-62D1-45BD-B6FB-8BE250C4D3BA}"/>
              </a:ext>
            </a:extLst>
          </p:cNvPr>
          <p:cNvGrpSpPr/>
          <p:nvPr/>
        </p:nvGrpSpPr>
        <p:grpSpPr>
          <a:xfrm>
            <a:off x="2154533" y="3355742"/>
            <a:ext cx="105915" cy="414834"/>
            <a:chOff x="2264817" y="3378690"/>
            <a:chExt cx="105915" cy="619603"/>
          </a:xfrm>
        </p:grpSpPr>
        <p:cxnSp>
          <p:nvCxnSpPr>
            <p:cNvPr id="47" name="Straight Connector 46">
              <a:extLst>
                <a:ext uri="{FF2B5EF4-FFF2-40B4-BE49-F238E27FC236}">
                  <a16:creationId xmlns:a16="http://schemas.microsoft.com/office/drawing/2014/main" id="{DD2E186D-F480-4AB1-91E9-5CEF042C0A8A}"/>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67C1F078-4434-423F-9FC6-28FA6B0CAFE6}"/>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03848634-662B-4266-825F-FBED9568D719}"/>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D7BEE667-81BD-4C51-9FB8-97EE10956B7A}"/>
              </a:ext>
            </a:extLst>
          </p:cNvPr>
          <p:cNvGrpSpPr/>
          <p:nvPr/>
        </p:nvGrpSpPr>
        <p:grpSpPr>
          <a:xfrm>
            <a:off x="2387546" y="3256888"/>
            <a:ext cx="105915" cy="444843"/>
            <a:chOff x="2264817" y="3378690"/>
            <a:chExt cx="105915" cy="619603"/>
          </a:xfrm>
        </p:grpSpPr>
        <p:cxnSp>
          <p:nvCxnSpPr>
            <p:cNvPr id="51" name="Straight Connector 50">
              <a:extLst>
                <a:ext uri="{FF2B5EF4-FFF2-40B4-BE49-F238E27FC236}">
                  <a16:creationId xmlns:a16="http://schemas.microsoft.com/office/drawing/2014/main" id="{A38E6FB6-9765-4D6D-8E73-C39D221D5CB5}"/>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CBFC7D47-0CDA-4ACC-A38B-A4A3B5482013}"/>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1302E445-33B5-41E5-A85A-E85B1ECFE42E}"/>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54" name="Group 53">
            <a:extLst>
              <a:ext uri="{FF2B5EF4-FFF2-40B4-BE49-F238E27FC236}">
                <a16:creationId xmlns:a16="http://schemas.microsoft.com/office/drawing/2014/main" id="{9B1FBC72-7B22-4E2D-8994-87BBC1DA6740}"/>
              </a:ext>
            </a:extLst>
          </p:cNvPr>
          <p:cNvGrpSpPr/>
          <p:nvPr/>
        </p:nvGrpSpPr>
        <p:grpSpPr>
          <a:xfrm>
            <a:off x="2617029" y="3466953"/>
            <a:ext cx="105915" cy="231248"/>
            <a:chOff x="2264817" y="3378690"/>
            <a:chExt cx="105915" cy="619603"/>
          </a:xfrm>
        </p:grpSpPr>
        <p:cxnSp>
          <p:nvCxnSpPr>
            <p:cNvPr id="55" name="Straight Connector 54">
              <a:extLst>
                <a:ext uri="{FF2B5EF4-FFF2-40B4-BE49-F238E27FC236}">
                  <a16:creationId xmlns:a16="http://schemas.microsoft.com/office/drawing/2014/main" id="{02BD40CA-19F9-45E0-A2DF-DFE50DD36FAF}"/>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9D4D044E-0BDC-49CB-B9DF-55FF672904EB}"/>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E37EC30B-046D-449A-8658-AAE84D3A24F0}"/>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58" name="Group 57">
            <a:extLst>
              <a:ext uri="{FF2B5EF4-FFF2-40B4-BE49-F238E27FC236}">
                <a16:creationId xmlns:a16="http://schemas.microsoft.com/office/drawing/2014/main" id="{1D2D532B-FB69-4676-91DB-BD8AFF59A8C9}"/>
              </a:ext>
            </a:extLst>
          </p:cNvPr>
          <p:cNvGrpSpPr/>
          <p:nvPr/>
        </p:nvGrpSpPr>
        <p:grpSpPr>
          <a:xfrm>
            <a:off x="2853572" y="3466953"/>
            <a:ext cx="105915" cy="305388"/>
            <a:chOff x="2264817" y="3378690"/>
            <a:chExt cx="105915" cy="619603"/>
          </a:xfrm>
        </p:grpSpPr>
        <p:cxnSp>
          <p:nvCxnSpPr>
            <p:cNvPr id="59" name="Straight Connector 58">
              <a:extLst>
                <a:ext uri="{FF2B5EF4-FFF2-40B4-BE49-F238E27FC236}">
                  <a16:creationId xmlns:a16="http://schemas.microsoft.com/office/drawing/2014/main" id="{C570E4C1-1D48-4097-AA1A-FAE1ADBE8882}"/>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79748EC0-C1FC-4489-AC67-5CEF198C9DFD}"/>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45F2D0BA-2610-4FD1-A3F8-232B718D936C}"/>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62" name="Group 61">
            <a:extLst>
              <a:ext uri="{FF2B5EF4-FFF2-40B4-BE49-F238E27FC236}">
                <a16:creationId xmlns:a16="http://schemas.microsoft.com/office/drawing/2014/main" id="{9826CD3F-88AB-407C-9879-A8C82690F310}"/>
              </a:ext>
            </a:extLst>
          </p:cNvPr>
          <p:cNvGrpSpPr/>
          <p:nvPr/>
        </p:nvGrpSpPr>
        <p:grpSpPr>
          <a:xfrm>
            <a:off x="3192500" y="3292193"/>
            <a:ext cx="105915" cy="547228"/>
            <a:chOff x="2264817" y="3378690"/>
            <a:chExt cx="105915" cy="619603"/>
          </a:xfrm>
        </p:grpSpPr>
        <p:cxnSp>
          <p:nvCxnSpPr>
            <p:cNvPr id="63" name="Straight Connector 62">
              <a:extLst>
                <a:ext uri="{FF2B5EF4-FFF2-40B4-BE49-F238E27FC236}">
                  <a16:creationId xmlns:a16="http://schemas.microsoft.com/office/drawing/2014/main" id="{64B4EFD1-452F-4D20-9C70-27C29595E3C7}"/>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D003A1D4-7B72-4BAF-BFB5-8846B439395D}"/>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C2317B49-E789-4228-94F9-CE0F26B17D23}"/>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66" name="Group 65">
            <a:extLst>
              <a:ext uri="{FF2B5EF4-FFF2-40B4-BE49-F238E27FC236}">
                <a16:creationId xmlns:a16="http://schemas.microsoft.com/office/drawing/2014/main" id="{2A6C69AE-33C5-438B-BEDA-C64DF7D6DF47}"/>
              </a:ext>
            </a:extLst>
          </p:cNvPr>
          <p:cNvGrpSpPr/>
          <p:nvPr/>
        </p:nvGrpSpPr>
        <p:grpSpPr>
          <a:xfrm>
            <a:off x="3425513" y="3152737"/>
            <a:ext cx="105915" cy="720223"/>
            <a:chOff x="2264817" y="3378690"/>
            <a:chExt cx="105915" cy="619603"/>
          </a:xfrm>
        </p:grpSpPr>
        <p:cxnSp>
          <p:nvCxnSpPr>
            <p:cNvPr id="67" name="Straight Connector 66">
              <a:extLst>
                <a:ext uri="{FF2B5EF4-FFF2-40B4-BE49-F238E27FC236}">
                  <a16:creationId xmlns:a16="http://schemas.microsoft.com/office/drawing/2014/main" id="{9ADB818A-18EA-4EA0-80E9-52E9CA07286D}"/>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95C08012-8541-4A9E-8C58-A92A508F17D7}"/>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8D8B17AE-7515-4F76-A6C1-649FEA1A578B}"/>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70" name="Group 69">
            <a:extLst>
              <a:ext uri="{FF2B5EF4-FFF2-40B4-BE49-F238E27FC236}">
                <a16:creationId xmlns:a16="http://schemas.microsoft.com/office/drawing/2014/main" id="{9045A96C-26C6-4609-BF80-18385D91FA68}"/>
              </a:ext>
            </a:extLst>
          </p:cNvPr>
          <p:cNvGrpSpPr/>
          <p:nvPr/>
        </p:nvGrpSpPr>
        <p:grpSpPr>
          <a:xfrm>
            <a:off x="3656761" y="3101547"/>
            <a:ext cx="105915" cy="716691"/>
            <a:chOff x="2264817" y="3378690"/>
            <a:chExt cx="105915" cy="619603"/>
          </a:xfrm>
        </p:grpSpPr>
        <p:cxnSp>
          <p:nvCxnSpPr>
            <p:cNvPr id="71" name="Straight Connector 70">
              <a:extLst>
                <a:ext uri="{FF2B5EF4-FFF2-40B4-BE49-F238E27FC236}">
                  <a16:creationId xmlns:a16="http://schemas.microsoft.com/office/drawing/2014/main" id="{5DF7DBCF-B292-4139-8962-0DA1A3975223}"/>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7D3295BE-5379-4E87-80B7-B40B40A54C40}"/>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8E3B26AE-E1E0-4E70-81BA-6AB20D88BD68}"/>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74" name="Group 73">
            <a:extLst>
              <a:ext uri="{FF2B5EF4-FFF2-40B4-BE49-F238E27FC236}">
                <a16:creationId xmlns:a16="http://schemas.microsoft.com/office/drawing/2014/main" id="{767FD675-0C65-4AAD-9EC4-EA8DB8EABA5F}"/>
              </a:ext>
            </a:extLst>
          </p:cNvPr>
          <p:cNvGrpSpPr/>
          <p:nvPr/>
        </p:nvGrpSpPr>
        <p:grpSpPr>
          <a:xfrm>
            <a:off x="3891540" y="3301019"/>
            <a:ext cx="105915" cy="379529"/>
            <a:chOff x="2264817" y="3378690"/>
            <a:chExt cx="105915" cy="619603"/>
          </a:xfrm>
        </p:grpSpPr>
        <p:cxnSp>
          <p:nvCxnSpPr>
            <p:cNvPr id="75" name="Straight Connector 74">
              <a:extLst>
                <a:ext uri="{FF2B5EF4-FFF2-40B4-BE49-F238E27FC236}">
                  <a16:creationId xmlns:a16="http://schemas.microsoft.com/office/drawing/2014/main" id="{CDF03EE1-08BC-4CF8-98B9-E296145A2570}"/>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3278E4B7-1F7D-49AB-B4CB-6749CE5BAC6C}"/>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B7B7AE69-1C6C-4102-B784-AF3DE51F9EBA}"/>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sp>
        <p:nvSpPr>
          <p:cNvPr id="182" name="Rectangle 181">
            <a:extLst>
              <a:ext uri="{FF2B5EF4-FFF2-40B4-BE49-F238E27FC236}">
                <a16:creationId xmlns:a16="http://schemas.microsoft.com/office/drawing/2014/main" id="{E71837EC-8CDF-4ECC-99EF-D53B93EFA7A9}"/>
              </a:ext>
            </a:extLst>
          </p:cNvPr>
          <p:cNvSpPr/>
          <p:nvPr/>
        </p:nvSpPr>
        <p:spPr bwMode="auto">
          <a:xfrm flipV="1">
            <a:off x="7181773" y="3761578"/>
            <a:ext cx="231148" cy="20795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Rectangle 182">
            <a:extLst>
              <a:ext uri="{FF2B5EF4-FFF2-40B4-BE49-F238E27FC236}">
                <a16:creationId xmlns:a16="http://schemas.microsoft.com/office/drawing/2014/main" id="{064DCD4D-26CE-4965-8AB4-1FF7C4A7CF0C}"/>
              </a:ext>
            </a:extLst>
          </p:cNvPr>
          <p:cNvSpPr/>
          <p:nvPr/>
        </p:nvSpPr>
        <p:spPr bwMode="auto">
          <a:xfrm>
            <a:off x="6952025" y="3538331"/>
            <a:ext cx="231148" cy="22324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Rectangle 183">
            <a:extLst>
              <a:ext uri="{FF2B5EF4-FFF2-40B4-BE49-F238E27FC236}">
                <a16:creationId xmlns:a16="http://schemas.microsoft.com/office/drawing/2014/main" id="{7211C27D-6520-4822-8C13-D26D22D95DDC}"/>
              </a:ext>
            </a:extLst>
          </p:cNvPr>
          <p:cNvSpPr/>
          <p:nvPr/>
        </p:nvSpPr>
        <p:spPr bwMode="auto">
          <a:xfrm flipV="1">
            <a:off x="7411520" y="3761579"/>
            <a:ext cx="231148" cy="14220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Rectangle 184">
            <a:extLst>
              <a:ext uri="{FF2B5EF4-FFF2-40B4-BE49-F238E27FC236}">
                <a16:creationId xmlns:a16="http://schemas.microsoft.com/office/drawing/2014/main" id="{D4006DDD-9020-4A40-8A4A-BE2BCC6C0435}"/>
              </a:ext>
            </a:extLst>
          </p:cNvPr>
          <p:cNvSpPr/>
          <p:nvPr/>
        </p:nvSpPr>
        <p:spPr bwMode="auto">
          <a:xfrm>
            <a:off x="7642797" y="3729621"/>
            <a:ext cx="231148" cy="4571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Rectangle 185">
            <a:extLst>
              <a:ext uri="{FF2B5EF4-FFF2-40B4-BE49-F238E27FC236}">
                <a16:creationId xmlns:a16="http://schemas.microsoft.com/office/drawing/2014/main" id="{F6ED65B5-F596-44E4-864D-0F9E783FAADF}"/>
              </a:ext>
            </a:extLst>
          </p:cNvPr>
          <p:cNvSpPr/>
          <p:nvPr/>
        </p:nvSpPr>
        <p:spPr bwMode="auto">
          <a:xfrm flipV="1">
            <a:off x="7873817" y="3761577"/>
            <a:ext cx="231148" cy="321112"/>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78" name="Group 77">
            <a:extLst>
              <a:ext uri="{FF2B5EF4-FFF2-40B4-BE49-F238E27FC236}">
                <a16:creationId xmlns:a16="http://schemas.microsoft.com/office/drawing/2014/main" id="{85E8D868-8B90-4796-9A93-DE5E1B9F1557}"/>
              </a:ext>
            </a:extLst>
          </p:cNvPr>
          <p:cNvGrpSpPr/>
          <p:nvPr/>
        </p:nvGrpSpPr>
        <p:grpSpPr>
          <a:xfrm>
            <a:off x="4126319" y="3331029"/>
            <a:ext cx="105915" cy="773179"/>
            <a:chOff x="2264817" y="3378690"/>
            <a:chExt cx="105915" cy="619603"/>
          </a:xfrm>
        </p:grpSpPr>
        <p:cxnSp>
          <p:nvCxnSpPr>
            <p:cNvPr id="79" name="Straight Connector 78">
              <a:extLst>
                <a:ext uri="{FF2B5EF4-FFF2-40B4-BE49-F238E27FC236}">
                  <a16:creationId xmlns:a16="http://schemas.microsoft.com/office/drawing/2014/main" id="{35BE003A-F199-4BD5-8A1B-73D5CE1B377E}"/>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9A3AB2F4-2916-4D7D-B0A3-78FF3C5F54DE}"/>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253E5E5A-E9B2-492F-949C-7D3C57BA752E}"/>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82" name="Group 81">
            <a:extLst>
              <a:ext uri="{FF2B5EF4-FFF2-40B4-BE49-F238E27FC236}">
                <a16:creationId xmlns:a16="http://schemas.microsoft.com/office/drawing/2014/main" id="{48A773B6-1D31-443A-AEC9-707A7BD7287D}"/>
              </a:ext>
            </a:extLst>
          </p:cNvPr>
          <p:cNvGrpSpPr/>
          <p:nvPr/>
        </p:nvGrpSpPr>
        <p:grpSpPr>
          <a:xfrm>
            <a:off x="4459952" y="3486371"/>
            <a:ext cx="105915" cy="298327"/>
            <a:chOff x="2264817" y="3378690"/>
            <a:chExt cx="105915" cy="619603"/>
          </a:xfrm>
        </p:grpSpPr>
        <p:cxnSp>
          <p:nvCxnSpPr>
            <p:cNvPr id="83" name="Straight Connector 82">
              <a:extLst>
                <a:ext uri="{FF2B5EF4-FFF2-40B4-BE49-F238E27FC236}">
                  <a16:creationId xmlns:a16="http://schemas.microsoft.com/office/drawing/2014/main" id="{2384FFD3-3E8D-42CA-9543-B6AAF60DD1D2}"/>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2512AD18-AC03-4D00-804A-231A1F766B3A}"/>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1A673AD7-3AA3-4423-8A91-2610997E40F0}"/>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86" name="Group 85">
            <a:extLst>
              <a:ext uri="{FF2B5EF4-FFF2-40B4-BE49-F238E27FC236}">
                <a16:creationId xmlns:a16="http://schemas.microsoft.com/office/drawing/2014/main" id="{A1CC64E4-60FB-43DD-B47E-1A5734BE013E}"/>
              </a:ext>
            </a:extLst>
          </p:cNvPr>
          <p:cNvGrpSpPr/>
          <p:nvPr/>
        </p:nvGrpSpPr>
        <p:grpSpPr>
          <a:xfrm>
            <a:off x="4700026" y="2716721"/>
            <a:ext cx="105915" cy="757293"/>
            <a:chOff x="2264817" y="3378690"/>
            <a:chExt cx="105915" cy="619603"/>
          </a:xfrm>
        </p:grpSpPr>
        <p:cxnSp>
          <p:nvCxnSpPr>
            <p:cNvPr id="87" name="Straight Connector 86">
              <a:extLst>
                <a:ext uri="{FF2B5EF4-FFF2-40B4-BE49-F238E27FC236}">
                  <a16:creationId xmlns:a16="http://schemas.microsoft.com/office/drawing/2014/main" id="{8F5B566F-1B20-40BB-8C25-6AEDFF480DB0}"/>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99944373-8FCB-4FD8-A77D-1945C1EA2D4C}"/>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DB20B9DC-A5A2-468C-BD4E-40A0E39AAA2B}"/>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90" name="Group 89">
            <a:extLst>
              <a:ext uri="{FF2B5EF4-FFF2-40B4-BE49-F238E27FC236}">
                <a16:creationId xmlns:a16="http://schemas.microsoft.com/office/drawing/2014/main" id="{37049C9D-2AF5-43E3-9E29-3124690E63DD}"/>
              </a:ext>
            </a:extLst>
          </p:cNvPr>
          <p:cNvGrpSpPr/>
          <p:nvPr/>
        </p:nvGrpSpPr>
        <p:grpSpPr>
          <a:xfrm>
            <a:off x="4933039" y="2776740"/>
            <a:ext cx="105915" cy="815546"/>
            <a:chOff x="2264817" y="3378690"/>
            <a:chExt cx="105915" cy="619603"/>
          </a:xfrm>
        </p:grpSpPr>
        <p:cxnSp>
          <p:nvCxnSpPr>
            <p:cNvPr id="91" name="Straight Connector 90">
              <a:extLst>
                <a:ext uri="{FF2B5EF4-FFF2-40B4-BE49-F238E27FC236}">
                  <a16:creationId xmlns:a16="http://schemas.microsoft.com/office/drawing/2014/main" id="{3E67FD89-82F4-4B91-ABCF-056DFA71E70E}"/>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0F77029E-C455-4E87-9BBD-D0F0191B82E2}"/>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9205E12A-1306-4E1C-8D7C-A73C5C2D5897}"/>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 name="Group 93">
            <a:extLst>
              <a:ext uri="{FF2B5EF4-FFF2-40B4-BE49-F238E27FC236}">
                <a16:creationId xmlns:a16="http://schemas.microsoft.com/office/drawing/2014/main" id="{24745DF8-3AD7-4ED9-9A9D-6500BB9F8B69}"/>
              </a:ext>
            </a:extLst>
          </p:cNvPr>
          <p:cNvGrpSpPr/>
          <p:nvPr/>
        </p:nvGrpSpPr>
        <p:grpSpPr>
          <a:xfrm>
            <a:off x="5169583" y="3013283"/>
            <a:ext cx="105915" cy="474854"/>
            <a:chOff x="2264817" y="3378690"/>
            <a:chExt cx="105915" cy="619603"/>
          </a:xfrm>
        </p:grpSpPr>
        <p:cxnSp>
          <p:nvCxnSpPr>
            <p:cNvPr id="95" name="Straight Connector 94">
              <a:extLst>
                <a:ext uri="{FF2B5EF4-FFF2-40B4-BE49-F238E27FC236}">
                  <a16:creationId xmlns:a16="http://schemas.microsoft.com/office/drawing/2014/main" id="{2B592F9F-FE03-445C-AD9A-471F8DE972D2}"/>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64B9095C-F1EA-4236-8C7C-DC12E6940154}"/>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3446ABAF-58AD-4DCA-8780-A0F0377EA861}"/>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98" name="Group 97">
            <a:extLst>
              <a:ext uri="{FF2B5EF4-FFF2-40B4-BE49-F238E27FC236}">
                <a16:creationId xmlns:a16="http://schemas.microsoft.com/office/drawing/2014/main" id="{BA313E04-0B48-4B68-8865-A54B1735AAFD}"/>
              </a:ext>
            </a:extLst>
          </p:cNvPr>
          <p:cNvGrpSpPr/>
          <p:nvPr/>
        </p:nvGrpSpPr>
        <p:grpSpPr>
          <a:xfrm>
            <a:off x="5393770" y="3346915"/>
            <a:ext cx="105915" cy="610778"/>
            <a:chOff x="2264817" y="3378690"/>
            <a:chExt cx="105915" cy="619603"/>
          </a:xfrm>
        </p:grpSpPr>
        <p:cxnSp>
          <p:nvCxnSpPr>
            <p:cNvPr id="99" name="Straight Connector 98">
              <a:extLst>
                <a:ext uri="{FF2B5EF4-FFF2-40B4-BE49-F238E27FC236}">
                  <a16:creationId xmlns:a16="http://schemas.microsoft.com/office/drawing/2014/main" id="{48D2E99C-DCD3-43F8-9E6C-B05590C11E00}"/>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A99F439E-AC02-472F-AD14-816DD3DA47DD}"/>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7C28E1E4-972A-4D2B-9AD6-B20510CDF820}"/>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2" name="Group 101">
            <a:extLst>
              <a:ext uri="{FF2B5EF4-FFF2-40B4-BE49-F238E27FC236}">
                <a16:creationId xmlns:a16="http://schemas.microsoft.com/office/drawing/2014/main" id="{DF225628-18C3-4A50-8201-D9DD23D21C6C}"/>
              </a:ext>
            </a:extLst>
          </p:cNvPr>
          <p:cNvGrpSpPr/>
          <p:nvPr/>
        </p:nvGrpSpPr>
        <p:grpSpPr>
          <a:xfrm>
            <a:off x="5737993" y="3152738"/>
            <a:ext cx="105915" cy="907339"/>
            <a:chOff x="2264817" y="3378690"/>
            <a:chExt cx="105915" cy="619603"/>
          </a:xfrm>
        </p:grpSpPr>
        <p:cxnSp>
          <p:nvCxnSpPr>
            <p:cNvPr id="103" name="Straight Connector 102">
              <a:extLst>
                <a:ext uri="{FF2B5EF4-FFF2-40B4-BE49-F238E27FC236}">
                  <a16:creationId xmlns:a16="http://schemas.microsoft.com/office/drawing/2014/main" id="{0F618906-FDB8-4021-9F0E-D9E1B4EA5D76}"/>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F8EFB3C1-5B6F-48ED-9FAF-440D90C763D2}"/>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EA7DD276-FF23-4A62-B981-5B0A40419E00}"/>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6" name="Group 105">
            <a:extLst>
              <a:ext uri="{FF2B5EF4-FFF2-40B4-BE49-F238E27FC236}">
                <a16:creationId xmlns:a16="http://schemas.microsoft.com/office/drawing/2014/main" id="{B0FDF636-D3DB-4B64-9FBD-3B7DF602BE93}"/>
              </a:ext>
            </a:extLst>
          </p:cNvPr>
          <p:cNvGrpSpPr/>
          <p:nvPr/>
        </p:nvGrpSpPr>
        <p:grpSpPr>
          <a:xfrm>
            <a:off x="5974536" y="3361039"/>
            <a:ext cx="105915" cy="531340"/>
            <a:chOff x="2264817" y="3378690"/>
            <a:chExt cx="105915" cy="619603"/>
          </a:xfrm>
        </p:grpSpPr>
        <p:cxnSp>
          <p:nvCxnSpPr>
            <p:cNvPr id="107" name="Straight Connector 106">
              <a:extLst>
                <a:ext uri="{FF2B5EF4-FFF2-40B4-BE49-F238E27FC236}">
                  <a16:creationId xmlns:a16="http://schemas.microsoft.com/office/drawing/2014/main" id="{770F359E-9BE5-409A-BAF0-6EE6933D785C}"/>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08A73116-0475-41D3-AFC7-8DCC0010146C}"/>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0E2BE043-C021-487B-8D89-B03B3BD55BF3}"/>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0" name="Group 109">
            <a:extLst>
              <a:ext uri="{FF2B5EF4-FFF2-40B4-BE49-F238E27FC236}">
                <a16:creationId xmlns:a16="http://schemas.microsoft.com/office/drawing/2014/main" id="{AC5903F3-37DE-4C44-BD8B-5D6C4AA182A3}"/>
              </a:ext>
            </a:extLst>
          </p:cNvPr>
          <p:cNvGrpSpPr/>
          <p:nvPr/>
        </p:nvGrpSpPr>
        <p:grpSpPr>
          <a:xfrm>
            <a:off x="6198722" y="3436943"/>
            <a:ext cx="105915" cy="586064"/>
            <a:chOff x="2264817" y="3378690"/>
            <a:chExt cx="105915" cy="619603"/>
          </a:xfrm>
        </p:grpSpPr>
        <p:cxnSp>
          <p:nvCxnSpPr>
            <p:cNvPr id="111" name="Straight Connector 110">
              <a:extLst>
                <a:ext uri="{FF2B5EF4-FFF2-40B4-BE49-F238E27FC236}">
                  <a16:creationId xmlns:a16="http://schemas.microsoft.com/office/drawing/2014/main" id="{29AF965B-9620-4FEB-BE75-CE31D09E5174}"/>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12FEC7CB-7E74-47A9-AC80-BEB94EA98799}"/>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0A15645E-CE6F-4108-BA2B-37C02AAFD226}"/>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4" name="Group 113">
            <a:extLst>
              <a:ext uri="{FF2B5EF4-FFF2-40B4-BE49-F238E27FC236}">
                <a16:creationId xmlns:a16="http://schemas.microsoft.com/office/drawing/2014/main" id="{562E9DF5-08CE-4602-9044-7416183AA7BB}"/>
              </a:ext>
            </a:extLst>
          </p:cNvPr>
          <p:cNvGrpSpPr/>
          <p:nvPr/>
        </p:nvGrpSpPr>
        <p:grpSpPr>
          <a:xfrm>
            <a:off x="6437031" y="3525205"/>
            <a:ext cx="105915" cy="282441"/>
            <a:chOff x="2264817" y="3378690"/>
            <a:chExt cx="105915" cy="619603"/>
          </a:xfrm>
        </p:grpSpPr>
        <p:cxnSp>
          <p:nvCxnSpPr>
            <p:cNvPr id="115" name="Straight Connector 114">
              <a:extLst>
                <a:ext uri="{FF2B5EF4-FFF2-40B4-BE49-F238E27FC236}">
                  <a16:creationId xmlns:a16="http://schemas.microsoft.com/office/drawing/2014/main" id="{687A0275-74D9-4E86-802D-4171522514B2}"/>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A0B4D90A-BF6E-4444-89F7-8936315BA950}"/>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B1E00603-618A-428A-9340-7633200BC675}"/>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8" name="Group 117">
            <a:extLst>
              <a:ext uri="{FF2B5EF4-FFF2-40B4-BE49-F238E27FC236}">
                <a16:creationId xmlns:a16="http://schemas.microsoft.com/office/drawing/2014/main" id="{B34B55AE-3C48-4E5C-80AE-0DEEF293114B}"/>
              </a:ext>
            </a:extLst>
          </p:cNvPr>
          <p:cNvGrpSpPr/>
          <p:nvPr/>
        </p:nvGrpSpPr>
        <p:grpSpPr>
          <a:xfrm>
            <a:off x="6668279" y="3068007"/>
            <a:ext cx="105915" cy="706100"/>
            <a:chOff x="2264817" y="3378690"/>
            <a:chExt cx="105915" cy="619603"/>
          </a:xfrm>
        </p:grpSpPr>
        <p:cxnSp>
          <p:nvCxnSpPr>
            <p:cNvPr id="119" name="Straight Connector 118">
              <a:extLst>
                <a:ext uri="{FF2B5EF4-FFF2-40B4-BE49-F238E27FC236}">
                  <a16:creationId xmlns:a16="http://schemas.microsoft.com/office/drawing/2014/main" id="{6D651A83-6D2C-4551-AF0F-391F41AF4F0D}"/>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22CF9D6E-FFE7-43E0-8FA0-E41B58D30DF0}"/>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4300C87D-8067-4F15-A2C4-1B341D9A1811}"/>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2" name="Group 121">
            <a:extLst>
              <a:ext uri="{FF2B5EF4-FFF2-40B4-BE49-F238E27FC236}">
                <a16:creationId xmlns:a16="http://schemas.microsoft.com/office/drawing/2014/main" id="{C52FF11E-89D7-42AA-8E52-14BE04037E8F}"/>
              </a:ext>
            </a:extLst>
          </p:cNvPr>
          <p:cNvGrpSpPr/>
          <p:nvPr/>
        </p:nvGrpSpPr>
        <p:grpSpPr>
          <a:xfrm>
            <a:off x="7012503" y="2693774"/>
            <a:ext cx="105915" cy="1274510"/>
            <a:chOff x="2264817" y="3378690"/>
            <a:chExt cx="105915" cy="619603"/>
          </a:xfrm>
        </p:grpSpPr>
        <p:cxnSp>
          <p:nvCxnSpPr>
            <p:cNvPr id="123" name="Straight Connector 122">
              <a:extLst>
                <a:ext uri="{FF2B5EF4-FFF2-40B4-BE49-F238E27FC236}">
                  <a16:creationId xmlns:a16="http://schemas.microsoft.com/office/drawing/2014/main" id="{44339141-D8C2-4A4F-A16D-D7341C313E19}"/>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AE2C4950-4292-44F2-8AD6-280923844BB2}"/>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4E04FFAB-AD3B-47D3-8F55-B7E0F2D94EB0}"/>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6" name="Group 125">
            <a:extLst>
              <a:ext uri="{FF2B5EF4-FFF2-40B4-BE49-F238E27FC236}">
                <a16:creationId xmlns:a16="http://schemas.microsoft.com/office/drawing/2014/main" id="{8527292C-796D-4D51-A4DC-47D7EAFB7924}"/>
              </a:ext>
            </a:extLst>
          </p:cNvPr>
          <p:cNvGrpSpPr/>
          <p:nvPr/>
        </p:nvGrpSpPr>
        <p:grpSpPr>
          <a:xfrm>
            <a:off x="7241986" y="2861472"/>
            <a:ext cx="105915" cy="2201268"/>
            <a:chOff x="2264817" y="3378690"/>
            <a:chExt cx="105915" cy="619603"/>
          </a:xfrm>
        </p:grpSpPr>
        <p:cxnSp>
          <p:nvCxnSpPr>
            <p:cNvPr id="127" name="Straight Connector 126">
              <a:extLst>
                <a:ext uri="{FF2B5EF4-FFF2-40B4-BE49-F238E27FC236}">
                  <a16:creationId xmlns:a16="http://schemas.microsoft.com/office/drawing/2014/main" id="{CCC36C33-2995-48D5-BF15-782DBD3D6B5B}"/>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608B35D1-66F2-4DF1-A261-9A11AFA111F9}"/>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7A8FDC60-E855-4375-927D-516BBA8F2C00}"/>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0" name="Group 129">
            <a:extLst>
              <a:ext uri="{FF2B5EF4-FFF2-40B4-BE49-F238E27FC236}">
                <a16:creationId xmlns:a16="http://schemas.microsoft.com/office/drawing/2014/main" id="{F3E7814C-C380-4CFA-A311-D5B93A76C9A4}"/>
              </a:ext>
            </a:extLst>
          </p:cNvPr>
          <p:cNvGrpSpPr/>
          <p:nvPr/>
        </p:nvGrpSpPr>
        <p:grpSpPr>
          <a:xfrm>
            <a:off x="7476764" y="2700834"/>
            <a:ext cx="105915" cy="1574604"/>
            <a:chOff x="2264817" y="3378690"/>
            <a:chExt cx="105915" cy="619603"/>
          </a:xfrm>
        </p:grpSpPr>
        <p:cxnSp>
          <p:nvCxnSpPr>
            <p:cNvPr id="131" name="Straight Connector 130">
              <a:extLst>
                <a:ext uri="{FF2B5EF4-FFF2-40B4-BE49-F238E27FC236}">
                  <a16:creationId xmlns:a16="http://schemas.microsoft.com/office/drawing/2014/main" id="{F2A3E05C-D115-43AA-9253-67833577AFF1}"/>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B1CBBB66-E629-4891-BE2E-F6C2DA1A1B46}"/>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37869D6C-B3F7-40FD-B440-916BABBA2B8C}"/>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4" name="Group 133">
            <a:extLst>
              <a:ext uri="{FF2B5EF4-FFF2-40B4-BE49-F238E27FC236}">
                <a16:creationId xmlns:a16="http://schemas.microsoft.com/office/drawing/2014/main" id="{D8A9BAC0-E9D5-4E45-B5FF-B90178AD1C9D}"/>
              </a:ext>
            </a:extLst>
          </p:cNvPr>
          <p:cNvGrpSpPr/>
          <p:nvPr/>
        </p:nvGrpSpPr>
        <p:grpSpPr>
          <a:xfrm>
            <a:off x="7711543" y="3295724"/>
            <a:ext cx="105915" cy="817311"/>
            <a:chOff x="2264817" y="3378690"/>
            <a:chExt cx="105915" cy="619603"/>
          </a:xfrm>
        </p:grpSpPr>
        <p:cxnSp>
          <p:nvCxnSpPr>
            <p:cNvPr id="135" name="Straight Connector 134">
              <a:extLst>
                <a:ext uri="{FF2B5EF4-FFF2-40B4-BE49-F238E27FC236}">
                  <a16:creationId xmlns:a16="http://schemas.microsoft.com/office/drawing/2014/main" id="{4B1C3AFB-DACD-4E3D-81D0-7561C8EF2310}"/>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09D4E4C1-6586-4B74-9089-95E3B0DF6127}"/>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F7B49AC9-A5D7-4DE6-91CA-61D78C2C74A1}"/>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8" name="Group 137">
            <a:extLst>
              <a:ext uri="{FF2B5EF4-FFF2-40B4-BE49-F238E27FC236}">
                <a16:creationId xmlns:a16="http://schemas.microsoft.com/office/drawing/2014/main" id="{8A4722E5-1829-466D-A884-F3C1ACF38E04}"/>
              </a:ext>
            </a:extLst>
          </p:cNvPr>
          <p:cNvGrpSpPr/>
          <p:nvPr/>
        </p:nvGrpSpPr>
        <p:grpSpPr>
          <a:xfrm>
            <a:off x="7941025" y="3795290"/>
            <a:ext cx="105915" cy="570176"/>
            <a:chOff x="2264817" y="3378690"/>
            <a:chExt cx="105915" cy="619603"/>
          </a:xfrm>
        </p:grpSpPr>
        <p:cxnSp>
          <p:nvCxnSpPr>
            <p:cNvPr id="139" name="Straight Connector 138">
              <a:extLst>
                <a:ext uri="{FF2B5EF4-FFF2-40B4-BE49-F238E27FC236}">
                  <a16:creationId xmlns:a16="http://schemas.microsoft.com/office/drawing/2014/main" id="{CF5B1FB5-E89E-4B93-AE2D-9FC0B8BD058B}"/>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278998A3-7AE4-406F-8C2D-D733EC875A12}"/>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430714C1-74B4-4CC7-9AAB-D6CEA278E2D2}"/>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sp>
        <p:nvSpPr>
          <p:cNvPr id="142" name="TextBox 141">
            <a:extLst>
              <a:ext uri="{FF2B5EF4-FFF2-40B4-BE49-F238E27FC236}">
                <a16:creationId xmlns:a16="http://schemas.microsoft.com/office/drawing/2014/main" id="{67F98E0D-22F9-4F39-8EAB-C40BBE66472F}"/>
              </a:ext>
            </a:extLst>
          </p:cNvPr>
          <p:cNvSpPr txBox="1"/>
          <p:nvPr/>
        </p:nvSpPr>
        <p:spPr bwMode="auto">
          <a:xfrm>
            <a:off x="1956826" y="2194207"/>
            <a:ext cx="9726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Glucose</a:t>
            </a:r>
          </a:p>
        </p:txBody>
      </p:sp>
      <p:sp>
        <p:nvSpPr>
          <p:cNvPr id="143" name="TextBox 142">
            <a:extLst>
              <a:ext uri="{FF2B5EF4-FFF2-40B4-BE49-F238E27FC236}">
                <a16:creationId xmlns:a16="http://schemas.microsoft.com/office/drawing/2014/main" id="{0B5F505E-FDDF-48DE-8288-894F8BB58680}"/>
              </a:ext>
            </a:extLst>
          </p:cNvPr>
          <p:cNvSpPr txBox="1"/>
          <p:nvPr/>
        </p:nvSpPr>
        <p:spPr bwMode="auto">
          <a:xfrm>
            <a:off x="3077761" y="1966490"/>
            <a:ext cx="128157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Total Cholesterol</a:t>
            </a:r>
          </a:p>
        </p:txBody>
      </p:sp>
      <p:sp>
        <p:nvSpPr>
          <p:cNvPr id="144" name="TextBox 143">
            <a:extLst>
              <a:ext uri="{FF2B5EF4-FFF2-40B4-BE49-F238E27FC236}">
                <a16:creationId xmlns:a16="http://schemas.microsoft.com/office/drawing/2014/main" id="{3FC7C249-807F-47DE-B83B-1C8553655D51}"/>
              </a:ext>
            </a:extLst>
          </p:cNvPr>
          <p:cNvSpPr txBox="1"/>
          <p:nvPr/>
        </p:nvSpPr>
        <p:spPr bwMode="auto">
          <a:xfrm>
            <a:off x="4327558" y="2185381"/>
            <a:ext cx="12815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HDL-C</a:t>
            </a:r>
          </a:p>
        </p:txBody>
      </p:sp>
      <p:sp>
        <p:nvSpPr>
          <p:cNvPr id="145" name="TextBox 144">
            <a:extLst>
              <a:ext uri="{FF2B5EF4-FFF2-40B4-BE49-F238E27FC236}">
                <a16:creationId xmlns:a16="http://schemas.microsoft.com/office/drawing/2014/main" id="{683B140C-60E4-4887-82DF-676254FAF230}"/>
              </a:ext>
            </a:extLst>
          </p:cNvPr>
          <p:cNvSpPr txBox="1"/>
          <p:nvPr/>
        </p:nvSpPr>
        <p:spPr bwMode="auto">
          <a:xfrm>
            <a:off x="5593243" y="2185381"/>
            <a:ext cx="12815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LDL-C</a:t>
            </a:r>
          </a:p>
        </p:txBody>
      </p:sp>
      <p:sp>
        <p:nvSpPr>
          <p:cNvPr id="146" name="TextBox 145">
            <a:extLst>
              <a:ext uri="{FF2B5EF4-FFF2-40B4-BE49-F238E27FC236}">
                <a16:creationId xmlns:a16="http://schemas.microsoft.com/office/drawing/2014/main" id="{2DC6A53E-26D3-4262-A62A-9D1F402A6C97}"/>
              </a:ext>
            </a:extLst>
          </p:cNvPr>
          <p:cNvSpPr txBox="1"/>
          <p:nvPr/>
        </p:nvSpPr>
        <p:spPr bwMode="auto">
          <a:xfrm>
            <a:off x="6788257" y="2181891"/>
            <a:ext cx="14545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Triglycerides</a:t>
            </a:r>
          </a:p>
        </p:txBody>
      </p:sp>
      <p:cxnSp>
        <p:nvCxnSpPr>
          <p:cNvPr id="148" name="Straight Connector 147">
            <a:extLst>
              <a:ext uri="{FF2B5EF4-FFF2-40B4-BE49-F238E27FC236}">
                <a16:creationId xmlns:a16="http://schemas.microsoft.com/office/drawing/2014/main" id="{AB819C49-9ECD-40C6-A527-B21DF5FA7865}"/>
              </a:ext>
            </a:extLst>
          </p:cNvPr>
          <p:cNvCxnSpPr/>
          <p:nvPr/>
        </p:nvCxnSpPr>
        <p:spPr bwMode="auto">
          <a:xfrm>
            <a:off x="3079786" y="2693715"/>
            <a:ext cx="0" cy="2500077"/>
          </a:xfrm>
          <a:prstGeom prst="line">
            <a:avLst/>
          </a:prstGeom>
          <a:noFill/>
          <a:ln w="19050" cap="flat" cmpd="sng" algn="ctr">
            <a:solidFill>
              <a:schemeClr val="tx2">
                <a:lumMod val="90000"/>
              </a:schemeClr>
            </a:solidFill>
            <a:prstDash val="dash"/>
            <a:round/>
            <a:headEnd type="none" w="med" len="med"/>
            <a:tailEnd type="none" w="med" len="med"/>
          </a:ln>
          <a:effectLst/>
        </p:spPr>
      </p:cxnSp>
      <p:cxnSp>
        <p:nvCxnSpPr>
          <p:cNvPr id="149" name="Straight Connector 148">
            <a:extLst>
              <a:ext uri="{FF2B5EF4-FFF2-40B4-BE49-F238E27FC236}">
                <a16:creationId xmlns:a16="http://schemas.microsoft.com/office/drawing/2014/main" id="{BA581FB9-1E45-4B71-91F1-40C8FA2ADF84}"/>
              </a:ext>
            </a:extLst>
          </p:cNvPr>
          <p:cNvCxnSpPr/>
          <p:nvPr/>
        </p:nvCxnSpPr>
        <p:spPr bwMode="auto">
          <a:xfrm>
            <a:off x="4344885" y="2693715"/>
            <a:ext cx="0" cy="2500077"/>
          </a:xfrm>
          <a:prstGeom prst="line">
            <a:avLst/>
          </a:prstGeom>
          <a:noFill/>
          <a:ln w="19050" cap="flat" cmpd="sng" algn="ctr">
            <a:solidFill>
              <a:schemeClr val="tx2">
                <a:lumMod val="90000"/>
              </a:schemeClr>
            </a:solidFill>
            <a:prstDash val="dash"/>
            <a:round/>
            <a:headEnd type="none" w="med" len="med"/>
            <a:tailEnd type="none" w="med" len="med"/>
          </a:ln>
          <a:effectLst/>
        </p:spPr>
      </p:cxnSp>
      <p:cxnSp>
        <p:nvCxnSpPr>
          <p:cNvPr id="150" name="Straight Connector 149">
            <a:extLst>
              <a:ext uri="{FF2B5EF4-FFF2-40B4-BE49-F238E27FC236}">
                <a16:creationId xmlns:a16="http://schemas.microsoft.com/office/drawing/2014/main" id="{F4FCDC44-4062-4109-BAF9-ADFA6D686C06}"/>
              </a:ext>
            </a:extLst>
          </p:cNvPr>
          <p:cNvCxnSpPr/>
          <p:nvPr/>
        </p:nvCxnSpPr>
        <p:spPr bwMode="auto">
          <a:xfrm>
            <a:off x="5625045" y="2693715"/>
            <a:ext cx="0" cy="2500077"/>
          </a:xfrm>
          <a:prstGeom prst="line">
            <a:avLst/>
          </a:prstGeom>
          <a:noFill/>
          <a:ln w="19050" cap="flat" cmpd="sng" algn="ctr">
            <a:solidFill>
              <a:schemeClr val="tx2">
                <a:lumMod val="90000"/>
              </a:schemeClr>
            </a:solidFill>
            <a:prstDash val="dash"/>
            <a:round/>
            <a:headEnd type="none" w="med" len="med"/>
            <a:tailEnd type="none" w="med" len="med"/>
          </a:ln>
          <a:effectLst/>
        </p:spPr>
      </p:cxnSp>
      <p:cxnSp>
        <p:nvCxnSpPr>
          <p:cNvPr id="151" name="Straight Connector 150">
            <a:extLst>
              <a:ext uri="{FF2B5EF4-FFF2-40B4-BE49-F238E27FC236}">
                <a16:creationId xmlns:a16="http://schemas.microsoft.com/office/drawing/2014/main" id="{A32D240D-DB1C-43C6-8787-2E1BEDD938E7}"/>
              </a:ext>
            </a:extLst>
          </p:cNvPr>
          <p:cNvCxnSpPr/>
          <p:nvPr/>
        </p:nvCxnSpPr>
        <p:spPr bwMode="auto">
          <a:xfrm>
            <a:off x="6887993" y="2693715"/>
            <a:ext cx="0" cy="2500077"/>
          </a:xfrm>
          <a:prstGeom prst="line">
            <a:avLst/>
          </a:prstGeom>
          <a:noFill/>
          <a:ln w="19050" cap="flat" cmpd="sng" algn="ctr">
            <a:solidFill>
              <a:schemeClr val="tx2">
                <a:lumMod val="90000"/>
              </a:schemeClr>
            </a:solidFill>
            <a:prstDash val="dash"/>
            <a:round/>
            <a:headEnd type="none" w="med" len="med"/>
            <a:tailEnd type="none" w="med" len="med"/>
          </a:ln>
          <a:effectLst/>
        </p:spPr>
      </p:cxnSp>
      <p:cxnSp>
        <p:nvCxnSpPr>
          <p:cNvPr id="21" name="Straight Connector 20">
            <a:extLst>
              <a:ext uri="{FF2B5EF4-FFF2-40B4-BE49-F238E27FC236}">
                <a16:creationId xmlns:a16="http://schemas.microsoft.com/office/drawing/2014/main" id="{1DFC6FEA-135C-439F-90B9-521B22E04AF9}"/>
              </a:ext>
            </a:extLst>
          </p:cNvPr>
          <p:cNvCxnSpPr>
            <a:cxnSpLocks/>
          </p:cNvCxnSpPr>
          <p:nvPr/>
        </p:nvCxnSpPr>
        <p:spPr bwMode="auto">
          <a:xfrm>
            <a:off x="1712135" y="3773391"/>
            <a:ext cx="6464381" cy="0"/>
          </a:xfrm>
          <a:prstGeom prst="line">
            <a:avLst/>
          </a:prstGeom>
          <a:noFill/>
          <a:ln w="28575" cap="flat" cmpd="sng" algn="ctr">
            <a:solidFill>
              <a:schemeClr val="bg1"/>
            </a:solidFill>
            <a:prstDash val="solid"/>
            <a:round/>
            <a:headEnd type="none" w="med" len="med"/>
            <a:tailEnd type="none" w="med" len="med"/>
          </a:ln>
          <a:effectLst/>
        </p:spPr>
      </p:cxnSp>
      <p:sp>
        <p:nvSpPr>
          <p:cNvPr id="187" name="TextBox 186">
            <a:extLst>
              <a:ext uri="{FF2B5EF4-FFF2-40B4-BE49-F238E27FC236}">
                <a16:creationId xmlns:a16="http://schemas.microsoft.com/office/drawing/2014/main" id="{61151EAC-D2C8-4884-896D-23CFD6F46442}"/>
              </a:ext>
            </a:extLst>
          </p:cNvPr>
          <p:cNvSpPr txBox="1"/>
          <p:nvPr/>
        </p:nvSpPr>
        <p:spPr bwMode="auto">
          <a:xfrm>
            <a:off x="1751566" y="3096421"/>
            <a:ext cx="522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6.4</a:t>
            </a:r>
          </a:p>
        </p:txBody>
      </p:sp>
      <p:sp>
        <p:nvSpPr>
          <p:cNvPr id="188" name="TextBox 187">
            <a:extLst>
              <a:ext uri="{FF2B5EF4-FFF2-40B4-BE49-F238E27FC236}">
                <a16:creationId xmlns:a16="http://schemas.microsoft.com/office/drawing/2014/main" id="{A78F0BB2-5972-4967-86AD-98E1CA02D942}"/>
              </a:ext>
            </a:extLst>
          </p:cNvPr>
          <p:cNvSpPr txBox="1"/>
          <p:nvPr/>
        </p:nvSpPr>
        <p:spPr bwMode="auto">
          <a:xfrm>
            <a:off x="2005398" y="3091833"/>
            <a:ext cx="522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4.9</a:t>
            </a:r>
          </a:p>
        </p:txBody>
      </p:sp>
      <p:sp>
        <p:nvSpPr>
          <p:cNvPr id="189" name="TextBox 188">
            <a:extLst>
              <a:ext uri="{FF2B5EF4-FFF2-40B4-BE49-F238E27FC236}">
                <a16:creationId xmlns:a16="http://schemas.microsoft.com/office/drawing/2014/main" id="{0EDD882F-A477-4430-9898-708320E389E2}"/>
              </a:ext>
            </a:extLst>
          </p:cNvPr>
          <p:cNvSpPr txBox="1"/>
          <p:nvPr/>
        </p:nvSpPr>
        <p:spPr bwMode="auto">
          <a:xfrm>
            <a:off x="2224060" y="2957272"/>
            <a:ext cx="522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8.9</a:t>
            </a:r>
          </a:p>
        </p:txBody>
      </p:sp>
      <p:sp>
        <p:nvSpPr>
          <p:cNvPr id="190" name="TextBox 189">
            <a:extLst>
              <a:ext uri="{FF2B5EF4-FFF2-40B4-BE49-F238E27FC236}">
                <a16:creationId xmlns:a16="http://schemas.microsoft.com/office/drawing/2014/main" id="{137B2AD5-298E-4E3D-AABF-882C2DD261FC}"/>
              </a:ext>
            </a:extLst>
          </p:cNvPr>
          <p:cNvSpPr txBox="1"/>
          <p:nvPr/>
        </p:nvSpPr>
        <p:spPr bwMode="auto">
          <a:xfrm>
            <a:off x="2451895" y="3198870"/>
            <a:ext cx="522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6.3</a:t>
            </a:r>
          </a:p>
        </p:txBody>
      </p:sp>
      <p:sp>
        <p:nvSpPr>
          <p:cNvPr id="191" name="TextBox 190">
            <a:extLst>
              <a:ext uri="{FF2B5EF4-FFF2-40B4-BE49-F238E27FC236}">
                <a16:creationId xmlns:a16="http://schemas.microsoft.com/office/drawing/2014/main" id="{368FBAB5-2DD3-4746-8900-66959CD423FC}"/>
              </a:ext>
            </a:extLst>
          </p:cNvPr>
          <p:cNvSpPr txBox="1"/>
          <p:nvPr/>
        </p:nvSpPr>
        <p:spPr bwMode="auto">
          <a:xfrm>
            <a:off x="2687376" y="3180521"/>
            <a:ext cx="522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92" name="TextBox 191">
            <a:extLst>
              <a:ext uri="{FF2B5EF4-FFF2-40B4-BE49-F238E27FC236}">
                <a16:creationId xmlns:a16="http://schemas.microsoft.com/office/drawing/2014/main" id="{9C7C1E4F-D221-4A2D-84F9-1B45E048AFAB}"/>
              </a:ext>
            </a:extLst>
          </p:cNvPr>
          <p:cNvSpPr txBox="1"/>
          <p:nvPr/>
        </p:nvSpPr>
        <p:spPr bwMode="auto">
          <a:xfrm>
            <a:off x="3031423" y="3036786"/>
            <a:ext cx="522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193" name="TextBox 192">
            <a:extLst>
              <a:ext uri="{FF2B5EF4-FFF2-40B4-BE49-F238E27FC236}">
                <a16:creationId xmlns:a16="http://schemas.microsoft.com/office/drawing/2014/main" id="{C825E6BD-E7AD-4C1C-AD46-B58BAEBCDAC5}"/>
              </a:ext>
            </a:extLst>
          </p:cNvPr>
          <p:cNvSpPr txBox="1"/>
          <p:nvPr/>
        </p:nvSpPr>
        <p:spPr bwMode="auto">
          <a:xfrm>
            <a:off x="3191978" y="2894580"/>
            <a:ext cx="522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13.5</a:t>
            </a:r>
          </a:p>
        </p:txBody>
      </p:sp>
      <p:sp>
        <p:nvSpPr>
          <p:cNvPr id="194" name="TextBox 193">
            <a:extLst>
              <a:ext uri="{FF2B5EF4-FFF2-40B4-BE49-F238E27FC236}">
                <a16:creationId xmlns:a16="http://schemas.microsoft.com/office/drawing/2014/main" id="{166CBD89-F87D-4A98-8ED7-DD98ED79E0C2}"/>
              </a:ext>
            </a:extLst>
          </p:cNvPr>
          <p:cNvSpPr txBox="1"/>
          <p:nvPr/>
        </p:nvSpPr>
        <p:spPr bwMode="auto">
          <a:xfrm>
            <a:off x="3494739" y="2796717"/>
            <a:ext cx="522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7.1</a:t>
            </a:r>
          </a:p>
        </p:txBody>
      </p:sp>
      <p:sp>
        <p:nvSpPr>
          <p:cNvPr id="195" name="TextBox 194">
            <a:extLst>
              <a:ext uri="{FF2B5EF4-FFF2-40B4-BE49-F238E27FC236}">
                <a16:creationId xmlns:a16="http://schemas.microsoft.com/office/drawing/2014/main" id="{EC0D862C-8609-45AE-B8E2-14724AEC5451}"/>
              </a:ext>
            </a:extLst>
          </p:cNvPr>
          <p:cNvSpPr txBox="1"/>
          <p:nvPr/>
        </p:nvSpPr>
        <p:spPr bwMode="auto">
          <a:xfrm>
            <a:off x="3739395" y="3013849"/>
            <a:ext cx="522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8.3</a:t>
            </a:r>
          </a:p>
        </p:txBody>
      </p:sp>
      <p:sp>
        <p:nvSpPr>
          <p:cNvPr id="196" name="TextBox 195">
            <a:extLst>
              <a:ext uri="{FF2B5EF4-FFF2-40B4-BE49-F238E27FC236}">
                <a16:creationId xmlns:a16="http://schemas.microsoft.com/office/drawing/2014/main" id="{19EF511A-02A9-4542-87BC-6CD8AF467B2A}"/>
              </a:ext>
            </a:extLst>
          </p:cNvPr>
          <p:cNvSpPr txBox="1"/>
          <p:nvPr/>
        </p:nvSpPr>
        <p:spPr bwMode="auto">
          <a:xfrm>
            <a:off x="3950410" y="4059752"/>
            <a:ext cx="522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197" name="TextBox 196">
            <a:extLst>
              <a:ext uri="{FF2B5EF4-FFF2-40B4-BE49-F238E27FC236}">
                <a16:creationId xmlns:a16="http://schemas.microsoft.com/office/drawing/2014/main" id="{7DB1E1C8-1912-4B88-B034-889AEC3816EE}"/>
              </a:ext>
            </a:extLst>
          </p:cNvPr>
          <p:cNvSpPr txBox="1"/>
          <p:nvPr/>
        </p:nvSpPr>
        <p:spPr bwMode="auto">
          <a:xfrm>
            <a:off x="4308219" y="3220278"/>
            <a:ext cx="522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5.9</a:t>
            </a:r>
          </a:p>
        </p:txBody>
      </p:sp>
      <p:sp>
        <p:nvSpPr>
          <p:cNvPr id="198" name="TextBox 197">
            <a:extLst>
              <a:ext uri="{FF2B5EF4-FFF2-40B4-BE49-F238E27FC236}">
                <a16:creationId xmlns:a16="http://schemas.microsoft.com/office/drawing/2014/main" id="{3F96F717-C88C-4CEA-8099-79570207BEC2}"/>
              </a:ext>
            </a:extLst>
          </p:cNvPr>
          <p:cNvSpPr txBox="1"/>
          <p:nvPr/>
        </p:nvSpPr>
        <p:spPr bwMode="auto">
          <a:xfrm>
            <a:off x="4458070" y="2458787"/>
            <a:ext cx="522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21.1</a:t>
            </a:r>
          </a:p>
        </p:txBody>
      </p:sp>
      <p:sp>
        <p:nvSpPr>
          <p:cNvPr id="199" name="TextBox 198">
            <a:extLst>
              <a:ext uri="{FF2B5EF4-FFF2-40B4-BE49-F238E27FC236}">
                <a16:creationId xmlns:a16="http://schemas.microsoft.com/office/drawing/2014/main" id="{01574730-D9C0-45D5-A912-1922A71BD495}"/>
              </a:ext>
            </a:extLst>
          </p:cNvPr>
          <p:cNvSpPr txBox="1"/>
          <p:nvPr/>
        </p:nvSpPr>
        <p:spPr bwMode="auto">
          <a:xfrm>
            <a:off x="4763890" y="2513835"/>
            <a:ext cx="522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17.2</a:t>
            </a:r>
          </a:p>
        </p:txBody>
      </p:sp>
      <p:sp>
        <p:nvSpPr>
          <p:cNvPr id="200" name="TextBox 199">
            <a:extLst>
              <a:ext uri="{FF2B5EF4-FFF2-40B4-BE49-F238E27FC236}">
                <a16:creationId xmlns:a16="http://schemas.microsoft.com/office/drawing/2014/main" id="{8218AE08-B7B0-4643-A7C6-0022D4C12B18}"/>
              </a:ext>
            </a:extLst>
          </p:cNvPr>
          <p:cNvSpPr txBox="1"/>
          <p:nvPr/>
        </p:nvSpPr>
        <p:spPr bwMode="auto">
          <a:xfrm>
            <a:off x="4961143" y="2749316"/>
            <a:ext cx="522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16.8</a:t>
            </a:r>
          </a:p>
        </p:txBody>
      </p:sp>
      <p:sp>
        <p:nvSpPr>
          <p:cNvPr id="201" name="TextBox 200">
            <a:extLst>
              <a:ext uri="{FF2B5EF4-FFF2-40B4-BE49-F238E27FC236}">
                <a16:creationId xmlns:a16="http://schemas.microsoft.com/office/drawing/2014/main" id="{9DDAA052-E816-4807-BBB0-BDAF4BDB122E}"/>
              </a:ext>
            </a:extLst>
          </p:cNvPr>
          <p:cNvSpPr txBox="1"/>
          <p:nvPr/>
        </p:nvSpPr>
        <p:spPr bwMode="auto">
          <a:xfrm>
            <a:off x="5245043" y="3084188"/>
            <a:ext cx="4103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2.9</a:t>
            </a:r>
          </a:p>
        </p:txBody>
      </p:sp>
      <p:sp>
        <p:nvSpPr>
          <p:cNvPr id="202" name="TextBox 201">
            <a:extLst>
              <a:ext uri="{FF2B5EF4-FFF2-40B4-BE49-F238E27FC236}">
                <a16:creationId xmlns:a16="http://schemas.microsoft.com/office/drawing/2014/main" id="{84E5EDCF-D9C2-4642-9F9F-61EA9FC64956}"/>
              </a:ext>
            </a:extLst>
          </p:cNvPr>
          <p:cNvSpPr txBox="1"/>
          <p:nvPr/>
        </p:nvSpPr>
        <p:spPr bwMode="auto">
          <a:xfrm>
            <a:off x="5576602" y="2900697"/>
            <a:ext cx="4103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256" name="Rectangle 255">
            <a:extLst>
              <a:ext uri="{FF2B5EF4-FFF2-40B4-BE49-F238E27FC236}">
                <a16:creationId xmlns:a16="http://schemas.microsoft.com/office/drawing/2014/main" id="{E9DE8E60-B3BE-405A-B8E9-AC49D22752B0}"/>
              </a:ext>
            </a:extLst>
          </p:cNvPr>
          <p:cNvSpPr/>
          <p:nvPr/>
        </p:nvSpPr>
        <p:spPr bwMode="auto">
          <a:xfrm flipV="1">
            <a:off x="9704052" y="3416002"/>
            <a:ext cx="231148" cy="44496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7" name="Rectangle 256">
            <a:extLst>
              <a:ext uri="{FF2B5EF4-FFF2-40B4-BE49-F238E27FC236}">
                <a16:creationId xmlns:a16="http://schemas.microsoft.com/office/drawing/2014/main" id="{DF833F54-F128-4C07-8797-5164F07AC96B}"/>
              </a:ext>
            </a:extLst>
          </p:cNvPr>
          <p:cNvSpPr/>
          <p:nvPr/>
        </p:nvSpPr>
        <p:spPr bwMode="auto">
          <a:xfrm flipV="1">
            <a:off x="9474304" y="3416002"/>
            <a:ext cx="231148" cy="47402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8" name="Rectangle 257">
            <a:extLst>
              <a:ext uri="{FF2B5EF4-FFF2-40B4-BE49-F238E27FC236}">
                <a16:creationId xmlns:a16="http://schemas.microsoft.com/office/drawing/2014/main" id="{62E3F2B2-4CFC-48A8-B11C-54D52D895F62}"/>
              </a:ext>
            </a:extLst>
          </p:cNvPr>
          <p:cNvSpPr/>
          <p:nvPr/>
        </p:nvSpPr>
        <p:spPr bwMode="auto">
          <a:xfrm flipV="1">
            <a:off x="9933799" y="3416002"/>
            <a:ext cx="231148" cy="63457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9" name="Rectangle 258">
            <a:extLst>
              <a:ext uri="{FF2B5EF4-FFF2-40B4-BE49-F238E27FC236}">
                <a16:creationId xmlns:a16="http://schemas.microsoft.com/office/drawing/2014/main" id="{3FAE1FE1-EEC1-4E1E-8A61-3D29CFBB13B4}"/>
              </a:ext>
            </a:extLst>
          </p:cNvPr>
          <p:cNvSpPr/>
          <p:nvPr/>
        </p:nvSpPr>
        <p:spPr bwMode="auto">
          <a:xfrm flipV="1">
            <a:off x="10163547" y="3416003"/>
            <a:ext cx="231148" cy="48472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0" name="Rectangle 259">
            <a:extLst>
              <a:ext uri="{FF2B5EF4-FFF2-40B4-BE49-F238E27FC236}">
                <a16:creationId xmlns:a16="http://schemas.microsoft.com/office/drawing/2014/main" id="{C45A7A85-4B72-431E-92FB-D33D4CC2F1AB}"/>
              </a:ext>
            </a:extLst>
          </p:cNvPr>
          <p:cNvSpPr/>
          <p:nvPr/>
        </p:nvSpPr>
        <p:spPr bwMode="auto">
          <a:xfrm>
            <a:off x="10396096" y="3370282"/>
            <a:ext cx="231148" cy="4571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TextBox 202">
            <a:extLst>
              <a:ext uri="{FF2B5EF4-FFF2-40B4-BE49-F238E27FC236}">
                <a16:creationId xmlns:a16="http://schemas.microsoft.com/office/drawing/2014/main" id="{B5D8A5DD-3517-46EA-BF98-7C80A7ABECAB}"/>
              </a:ext>
            </a:extLst>
          </p:cNvPr>
          <p:cNvSpPr txBox="1"/>
          <p:nvPr/>
        </p:nvSpPr>
        <p:spPr bwMode="auto">
          <a:xfrm>
            <a:off x="5828903" y="3094893"/>
            <a:ext cx="4103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204" name="TextBox 203">
            <a:extLst>
              <a:ext uri="{FF2B5EF4-FFF2-40B4-BE49-F238E27FC236}">
                <a16:creationId xmlns:a16="http://schemas.microsoft.com/office/drawing/2014/main" id="{EE6538A5-1B69-4DDD-B6A6-B752C271EFDD}"/>
              </a:ext>
            </a:extLst>
          </p:cNvPr>
          <p:cNvSpPr txBox="1"/>
          <p:nvPr/>
        </p:nvSpPr>
        <p:spPr bwMode="auto">
          <a:xfrm>
            <a:off x="6036861" y="3178993"/>
            <a:ext cx="4103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205" name="TextBox 204">
            <a:extLst>
              <a:ext uri="{FF2B5EF4-FFF2-40B4-BE49-F238E27FC236}">
                <a16:creationId xmlns:a16="http://schemas.microsoft.com/office/drawing/2014/main" id="{A2ED9A01-B63D-4F4E-8886-CC9247263403}"/>
              </a:ext>
            </a:extLst>
          </p:cNvPr>
          <p:cNvSpPr txBox="1"/>
          <p:nvPr/>
        </p:nvSpPr>
        <p:spPr bwMode="auto">
          <a:xfrm>
            <a:off x="6283045" y="3282971"/>
            <a:ext cx="4103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3.5</a:t>
            </a:r>
          </a:p>
        </p:txBody>
      </p:sp>
      <p:sp>
        <p:nvSpPr>
          <p:cNvPr id="206" name="TextBox 205">
            <a:extLst>
              <a:ext uri="{FF2B5EF4-FFF2-40B4-BE49-F238E27FC236}">
                <a16:creationId xmlns:a16="http://schemas.microsoft.com/office/drawing/2014/main" id="{A3D6D6C0-D70D-4DBE-9B33-65C385B36E0B}"/>
              </a:ext>
            </a:extLst>
          </p:cNvPr>
          <p:cNvSpPr txBox="1"/>
          <p:nvPr/>
        </p:nvSpPr>
        <p:spPr bwMode="auto">
          <a:xfrm>
            <a:off x="6512409" y="2802834"/>
            <a:ext cx="4103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1.7</a:t>
            </a:r>
          </a:p>
        </p:txBody>
      </p:sp>
      <p:sp>
        <p:nvSpPr>
          <p:cNvPr id="207" name="TextBox 206">
            <a:extLst>
              <a:ext uri="{FF2B5EF4-FFF2-40B4-BE49-F238E27FC236}">
                <a16:creationId xmlns:a16="http://schemas.microsoft.com/office/drawing/2014/main" id="{5CB64DA2-D022-474D-B292-B5EE372D771E}"/>
              </a:ext>
            </a:extLst>
          </p:cNvPr>
          <p:cNvSpPr txBox="1"/>
          <p:nvPr/>
        </p:nvSpPr>
        <p:spPr bwMode="auto">
          <a:xfrm>
            <a:off x="6853397" y="2445025"/>
            <a:ext cx="4103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6.5</a:t>
            </a:r>
          </a:p>
        </p:txBody>
      </p:sp>
      <p:sp>
        <p:nvSpPr>
          <p:cNvPr id="208" name="TextBox 207">
            <a:extLst>
              <a:ext uri="{FF2B5EF4-FFF2-40B4-BE49-F238E27FC236}">
                <a16:creationId xmlns:a16="http://schemas.microsoft.com/office/drawing/2014/main" id="{C1F57749-035D-4BB6-8590-1AF6EE3A21F4}"/>
              </a:ext>
            </a:extLst>
          </p:cNvPr>
          <p:cNvSpPr txBox="1"/>
          <p:nvPr/>
        </p:nvSpPr>
        <p:spPr bwMode="auto">
          <a:xfrm>
            <a:off x="7055238" y="5000145"/>
            <a:ext cx="5145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-5.7</a:t>
            </a:r>
          </a:p>
        </p:txBody>
      </p:sp>
      <p:sp>
        <p:nvSpPr>
          <p:cNvPr id="209" name="TextBox 208">
            <a:extLst>
              <a:ext uri="{FF2B5EF4-FFF2-40B4-BE49-F238E27FC236}">
                <a16:creationId xmlns:a16="http://schemas.microsoft.com/office/drawing/2014/main" id="{FB3640BB-DDD6-44B1-93A1-F5B4F13BA1D5}"/>
              </a:ext>
            </a:extLst>
          </p:cNvPr>
          <p:cNvSpPr txBox="1"/>
          <p:nvPr/>
        </p:nvSpPr>
        <p:spPr bwMode="auto">
          <a:xfrm>
            <a:off x="7295307" y="4220305"/>
            <a:ext cx="5145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-3.8</a:t>
            </a:r>
          </a:p>
        </p:txBody>
      </p:sp>
      <p:sp>
        <p:nvSpPr>
          <p:cNvPr id="210" name="TextBox 209">
            <a:extLst>
              <a:ext uri="{FF2B5EF4-FFF2-40B4-BE49-F238E27FC236}">
                <a16:creationId xmlns:a16="http://schemas.microsoft.com/office/drawing/2014/main" id="{7EBF3F0E-1D70-4600-AEF2-E2DC09271710}"/>
              </a:ext>
            </a:extLst>
          </p:cNvPr>
          <p:cNvSpPr txBox="1"/>
          <p:nvPr/>
        </p:nvSpPr>
        <p:spPr bwMode="auto">
          <a:xfrm>
            <a:off x="7757095" y="4313580"/>
            <a:ext cx="5145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-9.0</a:t>
            </a:r>
          </a:p>
        </p:txBody>
      </p:sp>
      <p:sp>
        <p:nvSpPr>
          <p:cNvPr id="211" name="TextBox 210">
            <a:extLst>
              <a:ext uri="{FF2B5EF4-FFF2-40B4-BE49-F238E27FC236}">
                <a16:creationId xmlns:a16="http://schemas.microsoft.com/office/drawing/2014/main" id="{E864AC26-F1AB-415E-AA2F-8BA12CF509FC}"/>
              </a:ext>
            </a:extLst>
          </p:cNvPr>
          <p:cNvSpPr txBox="1"/>
          <p:nvPr/>
        </p:nvSpPr>
        <p:spPr bwMode="auto">
          <a:xfrm>
            <a:off x="7555254" y="3039843"/>
            <a:ext cx="4166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212" name="TextBox 211">
            <a:extLst>
              <a:ext uri="{FF2B5EF4-FFF2-40B4-BE49-F238E27FC236}">
                <a16:creationId xmlns:a16="http://schemas.microsoft.com/office/drawing/2014/main" id="{DCC590BC-86F4-4F8C-8F70-6D9916B89FED}"/>
              </a:ext>
            </a:extLst>
          </p:cNvPr>
          <p:cNvSpPr txBox="1"/>
          <p:nvPr/>
        </p:nvSpPr>
        <p:spPr bwMode="auto">
          <a:xfrm rot="16200000">
            <a:off x="7578651" y="3277427"/>
            <a:ext cx="225142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rPr>
              <a:t>Median Change From Baseline (95% Cl)</a:t>
            </a:r>
            <a:endParaRPr lang="en-US" b="1" dirty="0">
              <a:solidFill>
                <a:schemeClr val="bg1"/>
              </a:solidFill>
              <a:latin typeface="Calibri" panose="020F0502020204030204" pitchFamily="34" charset="0"/>
            </a:endParaRPr>
          </a:p>
        </p:txBody>
      </p:sp>
      <p:cxnSp>
        <p:nvCxnSpPr>
          <p:cNvPr id="214" name="Straight Connector 213">
            <a:extLst>
              <a:ext uri="{FF2B5EF4-FFF2-40B4-BE49-F238E27FC236}">
                <a16:creationId xmlns:a16="http://schemas.microsoft.com/office/drawing/2014/main" id="{F7F16617-8122-4411-88B0-873C58C0582C}"/>
              </a:ext>
            </a:extLst>
          </p:cNvPr>
          <p:cNvCxnSpPr>
            <a:cxnSpLocks/>
          </p:cNvCxnSpPr>
          <p:nvPr/>
        </p:nvCxnSpPr>
        <p:spPr bwMode="auto">
          <a:xfrm>
            <a:off x="9417324" y="2710045"/>
            <a:ext cx="0" cy="2490169"/>
          </a:xfrm>
          <a:prstGeom prst="line">
            <a:avLst/>
          </a:prstGeom>
          <a:noFill/>
          <a:ln w="28575"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3B0940AB-052B-4B1C-8EDF-2AB23735FC66}"/>
              </a:ext>
            </a:extLst>
          </p:cNvPr>
          <p:cNvCxnSpPr>
            <a:cxnSpLocks/>
          </p:cNvCxnSpPr>
          <p:nvPr/>
        </p:nvCxnSpPr>
        <p:spPr bwMode="auto">
          <a:xfrm>
            <a:off x="9333562" y="2711790"/>
            <a:ext cx="87252" cy="0"/>
          </a:xfrm>
          <a:prstGeom prst="line">
            <a:avLst/>
          </a:prstGeom>
          <a:noFill/>
          <a:ln w="28575" cap="flat" cmpd="sng" algn="ctr">
            <a:solidFill>
              <a:schemeClr val="bg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3E87AED5-3D68-4A5E-B092-FD2E2CFD3F7F}"/>
              </a:ext>
            </a:extLst>
          </p:cNvPr>
          <p:cNvCxnSpPr>
            <a:cxnSpLocks/>
          </p:cNvCxnSpPr>
          <p:nvPr/>
        </p:nvCxnSpPr>
        <p:spPr bwMode="auto">
          <a:xfrm>
            <a:off x="9333562" y="3066781"/>
            <a:ext cx="87252" cy="0"/>
          </a:xfrm>
          <a:prstGeom prst="line">
            <a:avLst/>
          </a:prstGeom>
          <a:noFill/>
          <a:ln w="28575" cap="flat" cmpd="sng" algn="ctr">
            <a:solidFill>
              <a:schemeClr val="bg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C4A27C15-7B52-4AD3-8010-8948C0AD93D8}"/>
              </a:ext>
            </a:extLst>
          </p:cNvPr>
          <p:cNvCxnSpPr>
            <a:cxnSpLocks/>
          </p:cNvCxnSpPr>
          <p:nvPr/>
        </p:nvCxnSpPr>
        <p:spPr bwMode="auto">
          <a:xfrm>
            <a:off x="9333562" y="3421772"/>
            <a:ext cx="1368110" cy="0"/>
          </a:xfrm>
          <a:prstGeom prst="line">
            <a:avLst/>
          </a:prstGeom>
          <a:noFill/>
          <a:ln w="28575"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B4643A95-CADB-4A63-A40D-4F0B7CBE8D15}"/>
              </a:ext>
            </a:extLst>
          </p:cNvPr>
          <p:cNvCxnSpPr>
            <a:cxnSpLocks/>
          </p:cNvCxnSpPr>
          <p:nvPr/>
        </p:nvCxnSpPr>
        <p:spPr bwMode="auto">
          <a:xfrm>
            <a:off x="9333562" y="3776763"/>
            <a:ext cx="87252" cy="0"/>
          </a:xfrm>
          <a:prstGeom prst="line">
            <a:avLst/>
          </a:prstGeom>
          <a:noFill/>
          <a:ln w="28575"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BAEA5CB7-3581-4D9E-96A4-F023F0B87998}"/>
              </a:ext>
            </a:extLst>
          </p:cNvPr>
          <p:cNvCxnSpPr>
            <a:cxnSpLocks/>
          </p:cNvCxnSpPr>
          <p:nvPr/>
        </p:nvCxnSpPr>
        <p:spPr bwMode="auto">
          <a:xfrm>
            <a:off x="9333562" y="4131754"/>
            <a:ext cx="87252" cy="0"/>
          </a:xfrm>
          <a:prstGeom prst="line">
            <a:avLst/>
          </a:prstGeom>
          <a:noFill/>
          <a:ln w="28575" cap="flat" cmpd="sng" algn="ctr">
            <a:solidFill>
              <a:schemeClr val="bg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29341BA2-7E28-4CC4-B920-4118EC9ED30C}"/>
              </a:ext>
            </a:extLst>
          </p:cNvPr>
          <p:cNvCxnSpPr>
            <a:cxnSpLocks/>
          </p:cNvCxnSpPr>
          <p:nvPr/>
        </p:nvCxnSpPr>
        <p:spPr bwMode="auto">
          <a:xfrm>
            <a:off x="9333562" y="4486745"/>
            <a:ext cx="87252" cy="0"/>
          </a:xfrm>
          <a:prstGeom prst="line">
            <a:avLst/>
          </a:prstGeom>
          <a:noFill/>
          <a:ln w="28575" cap="flat" cmpd="sng" algn="ctr">
            <a:solidFill>
              <a:schemeClr val="bg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D9EFFF6B-A33A-4871-AF44-65E57849274A}"/>
              </a:ext>
            </a:extLst>
          </p:cNvPr>
          <p:cNvCxnSpPr>
            <a:cxnSpLocks/>
          </p:cNvCxnSpPr>
          <p:nvPr/>
        </p:nvCxnSpPr>
        <p:spPr bwMode="auto">
          <a:xfrm>
            <a:off x="9333562" y="4841736"/>
            <a:ext cx="87252" cy="0"/>
          </a:xfrm>
          <a:prstGeom prst="line">
            <a:avLst/>
          </a:prstGeom>
          <a:noFill/>
          <a:ln w="28575"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1C402189-F2E1-428F-836C-8B11B44A9E29}"/>
              </a:ext>
            </a:extLst>
          </p:cNvPr>
          <p:cNvCxnSpPr>
            <a:cxnSpLocks/>
          </p:cNvCxnSpPr>
          <p:nvPr/>
        </p:nvCxnSpPr>
        <p:spPr bwMode="auto">
          <a:xfrm>
            <a:off x="9333562" y="5196725"/>
            <a:ext cx="87252" cy="0"/>
          </a:xfrm>
          <a:prstGeom prst="line">
            <a:avLst/>
          </a:prstGeom>
          <a:noFill/>
          <a:ln w="28575" cap="flat" cmpd="sng" algn="ctr">
            <a:solidFill>
              <a:schemeClr val="bg1"/>
            </a:solidFill>
            <a:prstDash val="solid"/>
            <a:round/>
            <a:headEnd type="none" w="med" len="med"/>
            <a:tailEnd type="none" w="med" len="med"/>
          </a:ln>
          <a:effectLst/>
        </p:spPr>
      </p:cxnSp>
      <p:sp>
        <p:nvSpPr>
          <p:cNvPr id="227" name="TextBox 226">
            <a:extLst>
              <a:ext uri="{FF2B5EF4-FFF2-40B4-BE49-F238E27FC236}">
                <a16:creationId xmlns:a16="http://schemas.microsoft.com/office/drawing/2014/main" id="{FEFAC618-D0D9-42A5-8B42-868550576AEB}"/>
              </a:ext>
            </a:extLst>
          </p:cNvPr>
          <p:cNvSpPr txBox="1"/>
          <p:nvPr/>
        </p:nvSpPr>
        <p:spPr bwMode="auto">
          <a:xfrm>
            <a:off x="9138119" y="3240536"/>
            <a:ext cx="150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28" name="TextBox 227">
            <a:extLst>
              <a:ext uri="{FF2B5EF4-FFF2-40B4-BE49-F238E27FC236}">
                <a16:creationId xmlns:a16="http://schemas.microsoft.com/office/drawing/2014/main" id="{B01BB028-A045-4E7F-835D-B620F76C725D}"/>
              </a:ext>
            </a:extLst>
          </p:cNvPr>
          <p:cNvSpPr txBox="1"/>
          <p:nvPr/>
        </p:nvSpPr>
        <p:spPr bwMode="auto">
          <a:xfrm>
            <a:off x="8921734" y="3584308"/>
            <a:ext cx="5461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p>
        </p:txBody>
      </p:sp>
      <p:sp>
        <p:nvSpPr>
          <p:cNvPr id="229" name="TextBox 228">
            <a:extLst>
              <a:ext uri="{FF2B5EF4-FFF2-40B4-BE49-F238E27FC236}">
                <a16:creationId xmlns:a16="http://schemas.microsoft.com/office/drawing/2014/main" id="{1325E5FE-9F7D-49CD-A4EE-85F633318B62}"/>
              </a:ext>
            </a:extLst>
          </p:cNvPr>
          <p:cNvSpPr txBox="1"/>
          <p:nvPr/>
        </p:nvSpPr>
        <p:spPr bwMode="auto">
          <a:xfrm>
            <a:off x="8921734" y="3949021"/>
            <a:ext cx="5461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p>
        </p:txBody>
      </p:sp>
      <p:sp>
        <p:nvSpPr>
          <p:cNvPr id="230" name="TextBox 229">
            <a:extLst>
              <a:ext uri="{FF2B5EF4-FFF2-40B4-BE49-F238E27FC236}">
                <a16:creationId xmlns:a16="http://schemas.microsoft.com/office/drawing/2014/main" id="{FC08BD6F-5966-4E60-97EF-F2C3B7111FF5}"/>
              </a:ext>
            </a:extLst>
          </p:cNvPr>
          <p:cNvSpPr txBox="1"/>
          <p:nvPr/>
        </p:nvSpPr>
        <p:spPr bwMode="auto">
          <a:xfrm>
            <a:off x="8921734" y="4301519"/>
            <a:ext cx="5461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a:t>
            </a:r>
          </a:p>
        </p:txBody>
      </p:sp>
      <p:sp>
        <p:nvSpPr>
          <p:cNvPr id="231" name="TextBox 230">
            <a:extLst>
              <a:ext uri="{FF2B5EF4-FFF2-40B4-BE49-F238E27FC236}">
                <a16:creationId xmlns:a16="http://schemas.microsoft.com/office/drawing/2014/main" id="{03C732E1-1629-4383-BF16-D41E6B2C05C1}"/>
              </a:ext>
            </a:extLst>
          </p:cNvPr>
          <p:cNvSpPr txBox="1"/>
          <p:nvPr/>
        </p:nvSpPr>
        <p:spPr bwMode="auto">
          <a:xfrm>
            <a:off x="8921734" y="4669722"/>
            <a:ext cx="5461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-0.8</a:t>
            </a:r>
          </a:p>
        </p:txBody>
      </p:sp>
      <p:sp>
        <p:nvSpPr>
          <p:cNvPr id="232" name="TextBox 231">
            <a:extLst>
              <a:ext uri="{FF2B5EF4-FFF2-40B4-BE49-F238E27FC236}">
                <a16:creationId xmlns:a16="http://schemas.microsoft.com/office/drawing/2014/main" id="{ABE4DC9F-FA77-48DF-9B02-EBF484F0FAB6}"/>
              </a:ext>
            </a:extLst>
          </p:cNvPr>
          <p:cNvSpPr txBox="1"/>
          <p:nvPr/>
        </p:nvSpPr>
        <p:spPr bwMode="auto">
          <a:xfrm>
            <a:off x="9078787" y="5013494"/>
            <a:ext cx="5461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p>
        </p:txBody>
      </p:sp>
      <p:sp>
        <p:nvSpPr>
          <p:cNvPr id="233" name="TextBox 232">
            <a:extLst>
              <a:ext uri="{FF2B5EF4-FFF2-40B4-BE49-F238E27FC236}">
                <a16:creationId xmlns:a16="http://schemas.microsoft.com/office/drawing/2014/main" id="{07390DDE-8C19-42F5-AD1F-603B382FCA30}"/>
              </a:ext>
            </a:extLst>
          </p:cNvPr>
          <p:cNvSpPr txBox="1"/>
          <p:nvPr/>
        </p:nvSpPr>
        <p:spPr bwMode="auto">
          <a:xfrm>
            <a:off x="8972339" y="2882803"/>
            <a:ext cx="4519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0.0</a:t>
            </a:r>
          </a:p>
        </p:txBody>
      </p:sp>
      <p:sp>
        <p:nvSpPr>
          <p:cNvPr id="234" name="TextBox 233">
            <a:extLst>
              <a:ext uri="{FF2B5EF4-FFF2-40B4-BE49-F238E27FC236}">
                <a16:creationId xmlns:a16="http://schemas.microsoft.com/office/drawing/2014/main" id="{B133D73C-74EA-4943-B62B-7F0517C00C28}"/>
              </a:ext>
            </a:extLst>
          </p:cNvPr>
          <p:cNvSpPr txBox="1"/>
          <p:nvPr/>
        </p:nvSpPr>
        <p:spPr bwMode="auto">
          <a:xfrm>
            <a:off x="8972339" y="2537286"/>
            <a:ext cx="4519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p>
        </p:txBody>
      </p:sp>
      <p:sp>
        <p:nvSpPr>
          <p:cNvPr id="235" name="TextBox 234">
            <a:extLst>
              <a:ext uri="{FF2B5EF4-FFF2-40B4-BE49-F238E27FC236}">
                <a16:creationId xmlns:a16="http://schemas.microsoft.com/office/drawing/2014/main" id="{C81F0116-D34E-4676-A781-9C24AD7C7062}"/>
              </a:ext>
            </a:extLst>
          </p:cNvPr>
          <p:cNvSpPr txBox="1"/>
          <p:nvPr/>
        </p:nvSpPr>
        <p:spPr bwMode="auto">
          <a:xfrm>
            <a:off x="9089256" y="2009133"/>
            <a:ext cx="19689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Total Cholesterol: HDL-C Ratio</a:t>
            </a:r>
          </a:p>
        </p:txBody>
      </p:sp>
      <p:grpSp>
        <p:nvGrpSpPr>
          <p:cNvPr id="236" name="Group 235">
            <a:extLst>
              <a:ext uri="{FF2B5EF4-FFF2-40B4-BE49-F238E27FC236}">
                <a16:creationId xmlns:a16="http://schemas.microsoft.com/office/drawing/2014/main" id="{A08ABCBB-DAA9-4F26-8E98-53D41C9EDF1D}"/>
              </a:ext>
            </a:extLst>
          </p:cNvPr>
          <p:cNvGrpSpPr/>
          <p:nvPr/>
        </p:nvGrpSpPr>
        <p:grpSpPr>
          <a:xfrm>
            <a:off x="9536532" y="3064287"/>
            <a:ext cx="105915" cy="1619490"/>
            <a:chOff x="2264817" y="3378690"/>
            <a:chExt cx="105915" cy="619603"/>
          </a:xfrm>
        </p:grpSpPr>
        <p:cxnSp>
          <p:nvCxnSpPr>
            <p:cNvPr id="237" name="Straight Connector 236">
              <a:extLst>
                <a:ext uri="{FF2B5EF4-FFF2-40B4-BE49-F238E27FC236}">
                  <a16:creationId xmlns:a16="http://schemas.microsoft.com/office/drawing/2014/main" id="{8894292F-BBB7-42E0-AE50-FEA4FE93E206}"/>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ED2A1E55-2CAC-44E6-9D12-4945E13BCCF3}"/>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ECB5BEDA-8339-433C-9A96-C2A9C5871B0E}"/>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240" name="Group 239">
            <a:extLst>
              <a:ext uri="{FF2B5EF4-FFF2-40B4-BE49-F238E27FC236}">
                <a16:creationId xmlns:a16="http://schemas.microsoft.com/office/drawing/2014/main" id="{82731B2F-EC7E-46F0-BA3D-0A704DD54232}"/>
              </a:ext>
            </a:extLst>
          </p:cNvPr>
          <p:cNvGrpSpPr/>
          <p:nvPr/>
        </p:nvGrpSpPr>
        <p:grpSpPr>
          <a:xfrm>
            <a:off x="9772112" y="2743200"/>
            <a:ext cx="105915" cy="2203983"/>
            <a:chOff x="2264817" y="3378690"/>
            <a:chExt cx="105915" cy="619603"/>
          </a:xfrm>
        </p:grpSpPr>
        <p:cxnSp>
          <p:nvCxnSpPr>
            <p:cNvPr id="241" name="Straight Connector 240">
              <a:extLst>
                <a:ext uri="{FF2B5EF4-FFF2-40B4-BE49-F238E27FC236}">
                  <a16:creationId xmlns:a16="http://schemas.microsoft.com/office/drawing/2014/main" id="{78FF9717-372A-438F-BF0E-2BDC533D6C94}"/>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E52D3C74-A502-4CF8-B4C8-42C4A765F44D}"/>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63A28F79-4FBE-4F33-B5E3-E7306A166B35}"/>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244" name="Group 243">
            <a:extLst>
              <a:ext uri="{FF2B5EF4-FFF2-40B4-BE49-F238E27FC236}">
                <a16:creationId xmlns:a16="http://schemas.microsoft.com/office/drawing/2014/main" id="{8957EE85-1C81-4932-BCB4-82BB29BBAD6E}"/>
              </a:ext>
            </a:extLst>
          </p:cNvPr>
          <p:cNvGrpSpPr/>
          <p:nvPr/>
        </p:nvGrpSpPr>
        <p:grpSpPr>
          <a:xfrm>
            <a:off x="10000712" y="3055562"/>
            <a:ext cx="105915" cy="1858465"/>
            <a:chOff x="2264817" y="3378690"/>
            <a:chExt cx="105915" cy="619603"/>
          </a:xfrm>
        </p:grpSpPr>
        <p:cxnSp>
          <p:nvCxnSpPr>
            <p:cNvPr id="245" name="Straight Connector 244">
              <a:extLst>
                <a:ext uri="{FF2B5EF4-FFF2-40B4-BE49-F238E27FC236}">
                  <a16:creationId xmlns:a16="http://schemas.microsoft.com/office/drawing/2014/main" id="{427B3F59-290A-4F48-B325-4EF6056148ED}"/>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DD1BC42B-18F1-4AE6-8BE7-022AA25C3E6E}"/>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8ECC1391-A8AA-4336-B354-A5875EC1A51F}"/>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248" name="Group 247">
            <a:extLst>
              <a:ext uri="{FF2B5EF4-FFF2-40B4-BE49-F238E27FC236}">
                <a16:creationId xmlns:a16="http://schemas.microsoft.com/office/drawing/2014/main" id="{16E56336-478A-4850-A5AA-74A4AC4CEF34}"/>
              </a:ext>
            </a:extLst>
          </p:cNvPr>
          <p:cNvGrpSpPr/>
          <p:nvPr/>
        </p:nvGrpSpPr>
        <p:grpSpPr>
          <a:xfrm>
            <a:off x="10236292" y="3107913"/>
            <a:ext cx="105915" cy="1771214"/>
            <a:chOff x="2264817" y="3378690"/>
            <a:chExt cx="105915" cy="619603"/>
          </a:xfrm>
        </p:grpSpPr>
        <p:cxnSp>
          <p:nvCxnSpPr>
            <p:cNvPr id="249" name="Straight Connector 248">
              <a:extLst>
                <a:ext uri="{FF2B5EF4-FFF2-40B4-BE49-F238E27FC236}">
                  <a16:creationId xmlns:a16="http://schemas.microsoft.com/office/drawing/2014/main" id="{4BF99260-4F1E-406B-98A4-C99CF8BDFC6E}"/>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9A60269F-5460-41F9-B441-53A7B8466289}"/>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184A9820-40D0-415D-9731-C159E61A4378}"/>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252" name="Group 251">
            <a:extLst>
              <a:ext uri="{FF2B5EF4-FFF2-40B4-BE49-F238E27FC236}">
                <a16:creationId xmlns:a16="http://schemas.microsoft.com/office/drawing/2014/main" id="{C4F13025-E1F6-4100-B487-A925A2377818}"/>
              </a:ext>
            </a:extLst>
          </p:cNvPr>
          <p:cNvGrpSpPr/>
          <p:nvPr/>
        </p:nvGrpSpPr>
        <p:grpSpPr>
          <a:xfrm>
            <a:off x="10464892" y="3202145"/>
            <a:ext cx="105915" cy="945811"/>
            <a:chOff x="2264817" y="3378690"/>
            <a:chExt cx="105915" cy="619603"/>
          </a:xfrm>
        </p:grpSpPr>
        <p:cxnSp>
          <p:nvCxnSpPr>
            <p:cNvPr id="253" name="Straight Connector 252">
              <a:extLst>
                <a:ext uri="{FF2B5EF4-FFF2-40B4-BE49-F238E27FC236}">
                  <a16:creationId xmlns:a16="http://schemas.microsoft.com/office/drawing/2014/main" id="{5821FF12-45B4-4731-BB39-CB2BC5D9D0F0}"/>
                </a:ext>
              </a:extLst>
            </p:cNvPr>
            <p:cNvCxnSpPr>
              <a:cxnSpLocks/>
            </p:cNvCxnSpPr>
            <p:nvPr/>
          </p:nvCxnSpPr>
          <p:spPr bwMode="auto">
            <a:xfrm>
              <a:off x="2317774" y="3382221"/>
              <a:ext cx="0" cy="614307"/>
            </a:xfrm>
            <a:prstGeom prst="line">
              <a:avLst/>
            </a:prstGeom>
            <a:noFill/>
            <a:ln w="28575" cap="flat" cmpd="sng" algn="ctr">
              <a:solidFill>
                <a:schemeClr val="bg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AC20222D-0C63-428D-B981-2B8228B72442}"/>
                </a:ext>
              </a:extLst>
            </p:cNvPr>
            <p:cNvCxnSpPr>
              <a:cxnSpLocks/>
            </p:cNvCxnSpPr>
            <p:nvPr/>
          </p:nvCxnSpPr>
          <p:spPr bwMode="auto">
            <a:xfrm>
              <a:off x="2264817" y="3378690"/>
              <a:ext cx="105915" cy="0"/>
            </a:xfrm>
            <a:prstGeom prst="line">
              <a:avLst/>
            </a:prstGeom>
            <a:noFill/>
            <a:ln w="28575" cap="flat" cmpd="sng" algn="ctr">
              <a:solidFill>
                <a:schemeClr val="bg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60A6BA26-33D7-4177-91EA-49CB95AB6DC4}"/>
                </a:ext>
              </a:extLst>
            </p:cNvPr>
            <p:cNvCxnSpPr>
              <a:cxnSpLocks/>
            </p:cNvCxnSpPr>
            <p:nvPr/>
          </p:nvCxnSpPr>
          <p:spPr bwMode="auto">
            <a:xfrm>
              <a:off x="2264817" y="3998293"/>
              <a:ext cx="105915" cy="0"/>
            </a:xfrm>
            <a:prstGeom prst="line">
              <a:avLst/>
            </a:prstGeom>
            <a:noFill/>
            <a:ln w="28575" cap="flat" cmpd="sng" algn="ctr">
              <a:solidFill>
                <a:schemeClr val="bg1"/>
              </a:solidFill>
              <a:prstDash val="solid"/>
              <a:round/>
              <a:headEnd type="none" w="med" len="med"/>
              <a:tailEnd type="none" w="med" len="med"/>
            </a:ln>
            <a:effectLst/>
          </p:spPr>
        </p:cxnSp>
      </p:grpSp>
      <p:sp>
        <p:nvSpPr>
          <p:cNvPr id="261" name="TextBox 260">
            <a:extLst>
              <a:ext uri="{FF2B5EF4-FFF2-40B4-BE49-F238E27FC236}">
                <a16:creationId xmlns:a16="http://schemas.microsoft.com/office/drawing/2014/main" id="{39685872-77C5-438C-84DF-D2689F658931}"/>
              </a:ext>
            </a:extLst>
          </p:cNvPr>
          <p:cNvSpPr txBox="1"/>
          <p:nvPr/>
        </p:nvSpPr>
        <p:spPr bwMode="auto">
          <a:xfrm>
            <a:off x="10280973" y="2923632"/>
            <a:ext cx="5252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0.03</a:t>
            </a:r>
          </a:p>
        </p:txBody>
      </p:sp>
      <p:sp>
        <p:nvSpPr>
          <p:cNvPr id="262" name="TextBox 261">
            <a:extLst>
              <a:ext uri="{FF2B5EF4-FFF2-40B4-BE49-F238E27FC236}">
                <a16:creationId xmlns:a16="http://schemas.microsoft.com/office/drawing/2014/main" id="{B51A5A6C-5ED2-4389-8D4B-2E5138B7AC19}"/>
              </a:ext>
            </a:extLst>
          </p:cNvPr>
          <p:cNvSpPr txBox="1"/>
          <p:nvPr/>
        </p:nvSpPr>
        <p:spPr bwMode="auto">
          <a:xfrm>
            <a:off x="10132651" y="4815125"/>
            <a:ext cx="613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-0.27</a:t>
            </a:r>
          </a:p>
        </p:txBody>
      </p:sp>
      <p:sp>
        <p:nvSpPr>
          <p:cNvPr id="263" name="TextBox 262">
            <a:extLst>
              <a:ext uri="{FF2B5EF4-FFF2-40B4-BE49-F238E27FC236}">
                <a16:creationId xmlns:a16="http://schemas.microsoft.com/office/drawing/2014/main" id="{5710F334-08DC-449B-88E0-A9F60DCD3E94}"/>
              </a:ext>
            </a:extLst>
          </p:cNvPr>
          <p:cNvSpPr txBox="1"/>
          <p:nvPr/>
        </p:nvSpPr>
        <p:spPr bwMode="auto">
          <a:xfrm>
            <a:off x="9773314" y="4886993"/>
            <a:ext cx="613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-0.35</a:t>
            </a:r>
          </a:p>
        </p:txBody>
      </p:sp>
      <p:sp>
        <p:nvSpPr>
          <p:cNvPr id="264" name="TextBox 263">
            <a:extLst>
              <a:ext uri="{FF2B5EF4-FFF2-40B4-BE49-F238E27FC236}">
                <a16:creationId xmlns:a16="http://schemas.microsoft.com/office/drawing/2014/main" id="{1DE34C92-83AD-4009-8566-A90918618097}"/>
              </a:ext>
            </a:extLst>
          </p:cNvPr>
          <p:cNvSpPr txBox="1"/>
          <p:nvPr/>
        </p:nvSpPr>
        <p:spPr bwMode="auto">
          <a:xfrm>
            <a:off x="9455263" y="4986385"/>
            <a:ext cx="613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-0.24</a:t>
            </a:r>
          </a:p>
        </p:txBody>
      </p:sp>
      <p:sp>
        <p:nvSpPr>
          <p:cNvPr id="265" name="TextBox 264">
            <a:extLst>
              <a:ext uri="{FF2B5EF4-FFF2-40B4-BE49-F238E27FC236}">
                <a16:creationId xmlns:a16="http://schemas.microsoft.com/office/drawing/2014/main" id="{69D27B05-1772-468E-A5B1-1F8BC448CD71}"/>
              </a:ext>
            </a:extLst>
          </p:cNvPr>
          <p:cNvSpPr txBox="1"/>
          <p:nvPr/>
        </p:nvSpPr>
        <p:spPr bwMode="auto">
          <a:xfrm>
            <a:off x="9348226" y="4627048"/>
            <a:ext cx="613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-0.26</a:t>
            </a:r>
          </a:p>
        </p:txBody>
      </p:sp>
      <p:sp>
        <p:nvSpPr>
          <p:cNvPr id="266" name="TextBox 265">
            <a:extLst>
              <a:ext uri="{FF2B5EF4-FFF2-40B4-BE49-F238E27FC236}">
                <a16:creationId xmlns:a16="http://schemas.microsoft.com/office/drawing/2014/main" id="{56829E08-9C1E-4835-868E-4B23397C40A0}"/>
              </a:ext>
            </a:extLst>
          </p:cNvPr>
          <p:cNvSpPr txBox="1"/>
          <p:nvPr/>
        </p:nvSpPr>
        <p:spPr bwMode="auto">
          <a:xfrm>
            <a:off x="2075640" y="5290280"/>
            <a:ext cx="1314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ISL 0.25 mg</a:t>
            </a:r>
          </a:p>
        </p:txBody>
      </p:sp>
      <p:sp>
        <p:nvSpPr>
          <p:cNvPr id="267" name="TextBox 266">
            <a:extLst>
              <a:ext uri="{FF2B5EF4-FFF2-40B4-BE49-F238E27FC236}">
                <a16:creationId xmlns:a16="http://schemas.microsoft.com/office/drawing/2014/main" id="{92825B83-E2DA-4EB0-92E4-897F66ADE6D2}"/>
              </a:ext>
            </a:extLst>
          </p:cNvPr>
          <p:cNvSpPr txBox="1"/>
          <p:nvPr/>
        </p:nvSpPr>
        <p:spPr bwMode="auto">
          <a:xfrm>
            <a:off x="3370676" y="5290280"/>
            <a:ext cx="1274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ISL 0.75 mg</a:t>
            </a:r>
          </a:p>
        </p:txBody>
      </p:sp>
      <p:sp>
        <p:nvSpPr>
          <p:cNvPr id="268" name="TextBox 267">
            <a:extLst>
              <a:ext uri="{FF2B5EF4-FFF2-40B4-BE49-F238E27FC236}">
                <a16:creationId xmlns:a16="http://schemas.microsoft.com/office/drawing/2014/main" id="{D8F6489A-0969-4707-B389-9E6E293DA94E}"/>
              </a:ext>
            </a:extLst>
          </p:cNvPr>
          <p:cNvSpPr txBox="1"/>
          <p:nvPr/>
        </p:nvSpPr>
        <p:spPr bwMode="auto">
          <a:xfrm>
            <a:off x="4849193" y="5290280"/>
            <a:ext cx="13058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ISL 2.25 mg</a:t>
            </a:r>
          </a:p>
        </p:txBody>
      </p:sp>
      <p:sp>
        <p:nvSpPr>
          <p:cNvPr id="269" name="TextBox 268">
            <a:extLst>
              <a:ext uri="{FF2B5EF4-FFF2-40B4-BE49-F238E27FC236}">
                <a16:creationId xmlns:a16="http://schemas.microsoft.com/office/drawing/2014/main" id="{FA763345-3D72-4EE5-B5A3-133764B97C24}"/>
              </a:ext>
            </a:extLst>
          </p:cNvPr>
          <p:cNvSpPr txBox="1"/>
          <p:nvPr/>
        </p:nvSpPr>
        <p:spPr bwMode="auto">
          <a:xfrm>
            <a:off x="2258089" y="5607469"/>
            <a:ext cx="19646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Combined ISL + DOR</a:t>
            </a:r>
          </a:p>
        </p:txBody>
      </p:sp>
      <p:sp>
        <p:nvSpPr>
          <p:cNvPr id="270" name="TextBox 269">
            <a:extLst>
              <a:ext uri="{FF2B5EF4-FFF2-40B4-BE49-F238E27FC236}">
                <a16:creationId xmlns:a16="http://schemas.microsoft.com/office/drawing/2014/main" id="{710ACDF2-BC3F-49FC-8CA3-E3DD0E5E3AEC}"/>
              </a:ext>
            </a:extLst>
          </p:cNvPr>
          <p:cNvSpPr txBox="1"/>
          <p:nvPr/>
        </p:nvSpPr>
        <p:spPr bwMode="auto">
          <a:xfrm>
            <a:off x="4359241" y="5612664"/>
            <a:ext cx="13841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DOR/3TC/TDF</a:t>
            </a:r>
          </a:p>
        </p:txBody>
      </p:sp>
      <p:sp>
        <p:nvSpPr>
          <p:cNvPr id="271" name="Rectangle 270">
            <a:extLst>
              <a:ext uri="{FF2B5EF4-FFF2-40B4-BE49-F238E27FC236}">
                <a16:creationId xmlns:a16="http://schemas.microsoft.com/office/drawing/2014/main" id="{DA5F4F4C-EB8D-43E4-865F-D7C0223AD4A7}"/>
              </a:ext>
            </a:extLst>
          </p:cNvPr>
          <p:cNvSpPr/>
          <p:nvPr/>
        </p:nvSpPr>
        <p:spPr bwMode="auto">
          <a:xfrm>
            <a:off x="2021780" y="5408470"/>
            <a:ext cx="96114" cy="9611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2" name="Rectangle 271">
            <a:extLst>
              <a:ext uri="{FF2B5EF4-FFF2-40B4-BE49-F238E27FC236}">
                <a16:creationId xmlns:a16="http://schemas.microsoft.com/office/drawing/2014/main" id="{70D1FBB4-83F1-4E62-A74A-CBE75A960327}"/>
              </a:ext>
            </a:extLst>
          </p:cNvPr>
          <p:cNvSpPr/>
          <p:nvPr/>
        </p:nvSpPr>
        <p:spPr bwMode="auto">
          <a:xfrm>
            <a:off x="3312850" y="5408470"/>
            <a:ext cx="96114" cy="9611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3" name="Rectangle 272">
            <a:extLst>
              <a:ext uri="{FF2B5EF4-FFF2-40B4-BE49-F238E27FC236}">
                <a16:creationId xmlns:a16="http://schemas.microsoft.com/office/drawing/2014/main" id="{751D8481-FF0D-49B9-8225-8985E60DB2A4}"/>
              </a:ext>
            </a:extLst>
          </p:cNvPr>
          <p:cNvSpPr/>
          <p:nvPr/>
        </p:nvSpPr>
        <p:spPr bwMode="auto">
          <a:xfrm>
            <a:off x="4793555" y="5408470"/>
            <a:ext cx="96114" cy="9611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4" name="Rectangle 273">
            <a:extLst>
              <a:ext uri="{FF2B5EF4-FFF2-40B4-BE49-F238E27FC236}">
                <a16:creationId xmlns:a16="http://schemas.microsoft.com/office/drawing/2014/main" id="{F5425889-5FDE-4B34-ABF7-2E213179E20D}"/>
              </a:ext>
            </a:extLst>
          </p:cNvPr>
          <p:cNvSpPr/>
          <p:nvPr/>
        </p:nvSpPr>
        <p:spPr bwMode="auto">
          <a:xfrm>
            <a:off x="2207238" y="5730717"/>
            <a:ext cx="96114" cy="9611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5" name="Rectangle 274">
            <a:extLst>
              <a:ext uri="{FF2B5EF4-FFF2-40B4-BE49-F238E27FC236}">
                <a16:creationId xmlns:a16="http://schemas.microsoft.com/office/drawing/2014/main" id="{325EDA27-0DB0-4248-BDBC-DA1595DC1B1D}"/>
              </a:ext>
            </a:extLst>
          </p:cNvPr>
          <p:cNvSpPr/>
          <p:nvPr/>
        </p:nvSpPr>
        <p:spPr bwMode="auto">
          <a:xfrm>
            <a:off x="4290615" y="5730717"/>
            <a:ext cx="96114" cy="9611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42724611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A4E14E-5FF4-7F43-9248-97DDC1B6C5C4}"/>
              </a:ext>
            </a:extLst>
          </p:cNvPr>
          <p:cNvSpPr>
            <a:spLocks noGrp="1"/>
          </p:cNvSpPr>
          <p:nvPr>
            <p:ph idx="1"/>
          </p:nvPr>
        </p:nvSpPr>
        <p:spPr>
          <a:xfrm>
            <a:off x="604675" y="1513048"/>
            <a:ext cx="11136711" cy="347100"/>
          </a:xfrm>
        </p:spPr>
        <p:txBody>
          <a:bodyPr/>
          <a:lstStyle/>
          <a:p>
            <a:r>
              <a:rPr lang="en-US" sz="2000" dirty="0">
                <a:solidFill>
                  <a:srgbClr val="000000"/>
                </a:solidFill>
              </a:rPr>
              <a:t>Multicenter, randomized, open-label phase III noninferiority trial</a:t>
            </a:r>
          </a:p>
          <a:p>
            <a:endParaRPr lang="en-US" sz="2000" dirty="0">
              <a:solidFill>
                <a:srgbClr val="000000"/>
              </a:solidFill>
            </a:endParaRPr>
          </a:p>
          <a:p>
            <a:endParaRPr lang="en-US" sz="2000" dirty="0">
              <a:solidFill>
                <a:srgbClr val="000000"/>
              </a:solidFill>
            </a:endParaRPr>
          </a:p>
          <a:p>
            <a:endParaRPr lang="en-US" sz="2000" dirty="0">
              <a:solidFill>
                <a:srgbClr val="000000"/>
              </a:solidFill>
            </a:endParaRPr>
          </a:p>
          <a:p>
            <a:endParaRPr lang="en-US" sz="2000" dirty="0">
              <a:solidFill>
                <a:srgbClr val="000000"/>
              </a:solidFill>
            </a:endParaRPr>
          </a:p>
          <a:p>
            <a:pPr marL="0" indent="0">
              <a:buNone/>
            </a:pPr>
            <a:endParaRPr lang="en-US" sz="2000" dirty="0"/>
          </a:p>
          <a:p>
            <a:endParaRPr lang="en-US" sz="2000" dirty="0"/>
          </a:p>
        </p:txBody>
      </p:sp>
      <p:sp>
        <p:nvSpPr>
          <p:cNvPr id="4" name="Rectangle: Rounded Corners 3">
            <a:extLst>
              <a:ext uri="{FF2B5EF4-FFF2-40B4-BE49-F238E27FC236}">
                <a16:creationId xmlns:a16="http://schemas.microsoft.com/office/drawing/2014/main" id="{9B552B77-4908-4E39-B322-2FB471514486}"/>
              </a:ext>
            </a:extLst>
          </p:cNvPr>
          <p:cNvSpPr/>
          <p:nvPr/>
        </p:nvSpPr>
        <p:spPr bwMode="auto">
          <a:xfrm>
            <a:off x="10804182" y="2194707"/>
            <a:ext cx="1287251" cy="575926"/>
          </a:xfrm>
          <a:prstGeom prst="roundRect">
            <a:avLst/>
          </a:prstGeom>
          <a:solidFill>
            <a:schemeClr val="accent6">
              <a:lumMod val="40000"/>
              <a:lumOff val="60000"/>
            </a:schemeClr>
          </a:solidFill>
          <a:ln w="381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Rectangle: Rounded Corners 41">
            <a:extLst>
              <a:ext uri="{FF2B5EF4-FFF2-40B4-BE49-F238E27FC236}">
                <a16:creationId xmlns:a16="http://schemas.microsoft.com/office/drawing/2014/main" id="{1E59B841-8FD8-4A0C-9498-DC401529819F}"/>
              </a:ext>
            </a:extLst>
          </p:cNvPr>
          <p:cNvSpPr/>
          <p:nvPr/>
        </p:nvSpPr>
        <p:spPr bwMode="auto">
          <a:xfrm>
            <a:off x="4369806" y="2832583"/>
            <a:ext cx="7508263" cy="955471"/>
          </a:xfrm>
          <a:prstGeom prst="roundRect">
            <a:avLst/>
          </a:prstGeom>
          <a:noFill/>
          <a:ln w="3810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87773574-C772-8E49-956A-E87D365CF682}"/>
              </a:ext>
            </a:extLst>
          </p:cNvPr>
          <p:cNvSpPr>
            <a:spLocks noGrp="1"/>
          </p:cNvSpPr>
          <p:nvPr>
            <p:ph type="title"/>
          </p:nvPr>
        </p:nvSpPr>
        <p:spPr/>
        <p:txBody>
          <a:bodyPr/>
          <a:lstStyle/>
          <a:p>
            <a:r>
              <a:rPr lang="en-US" dirty="0"/>
              <a:t>FLAIR Wk 124: Long-Acting Cabotegravir + Rilpivirine for Treatment-Naive PWH</a:t>
            </a:r>
          </a:p>
        </p:txBody>
      </p:sp>
      <p:grpSp>
        <p:nvGrpSpPr>
          <p:cNvPr id="5" name="Group 7">
            <a:extLst>
              <a:ext uri="{FF2B5EF4-FFF2-40B4-BE49-F238E27FC236}">
                <a16:creationId xmlns:a16="http://schemas.microsoft.com/office/drawing/2014/main" id="{73609B28-BEEA-2344-A846-A626FD375A1B}"/>
              </a:ext>
            </a:extLst>
          </p:cNvPr>
          <p:cNvGrpSpPr>
            <a:grpSpLocks/>
          </p:cNvGrpSpPr>
          <p:nvPr/>
        </p:nvGrpSpPr>
        <p:grpSpPr bwMode="auto">
          <a:xfrm>
            <a:off x="9389569" y="6216652"/>
            <a:ext cx="2488502" cy="447822"/>
            <a:chOff x="9527309" y="3551529"/>
            <a:chExt cx="2488502" cy="448324"/>
          </a:xfrm>
        </p:grpSpPr>
        <p:pic>
          <p:nvPicPr>
            <p:cNvPr id="6" name="Picture 5">
              <a:extLst>
                <a:ext uri="{FF2B5EF4-FFF2-40B4-BE49-F238E27FC236}">
                  <a16:creationId xmlns:a16="http://schemas.microsoft.com/office/drawing/2014/main" id="{626598A9-7DC5-5F4D-B0FC-BE132FBF0F0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F10C205B-52DF-454A-AAD4-F4DB56BE5A9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Rectangle 6">
            <a:extLst>
              <a:ext uri="{FF2B5EF4-FFF2-40B4-BE49-F238E27FC236}">
                <a16:creationId xmlns:a16="http://schemas.microsoft.com/office/drawing/2014/main" id="{756ABF34-D14D-BC4A-958E-135B3CC2C2A0}"/>
              </a:ext>
            </a:extLst>
          </p:cNvPr>
          <p:cNvSpPr>
            <a:spLocks noChangeArrowheads="1"/>
          </p:cNvSpPr>
          <p:nvPr/>
        </p:nvSpPr>
        <p:spPr bwMode="auto">
          <a:xfrm>
            <a:off x="6435936" y="2985934"/>
            <a:ext cx="2278211" cy="747713"/>
          </a:xfrm>
          <a:prstGeom prst="rect">
            <a:avLst/>
          </a:prstGeom>
          <a:solidFill>
            <a:schemeClr val="accent1"/>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CAB LA 400 mg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RPV LA 600 mg IM Q4W</a:t>
            </a:r>
            <a:endPar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278)</a:t>
            </a:r>
          </a:p>
        </p:txBody>
      </p:sp>
      <p:sp>
        <p:nvSpPr>
          <p:cNvPr id="9" name="Rectangle 7">
            <a:extLst>
              <a:ext uri="{FF2B5EF4-FFF2-40B4-BE49-F238E27FC236}">
                <a16:creationId xmlns:a16="http://schemas.microsoft.com/office/drawing/2014/main" id="{A0E8F521-76FE-BD45-B359-5DC0246BCC4A}"/>
              </a:ext>
            </a:extLst>
          </p:cNvPr>
          <p:cNvSpPr>
            <a:spLocks noChangeArrowheads="1"/>
          </p:cNvSpPr>
          <p:nvPr/>
        </p:nvSpPr>
        <p:spPr bwMode="auto">
          <a:xfrm>
            <a:off x="4654731" y="3852602"/>
            <a:ext cx="4059415" cy="749808"/>
          </a:xfrm>
          <a:prstGeom prst="rect">
            <a:avLst/>
          </a:prstGeom>
          <a:solidFill>
            <a:schemeClr val="accent3"/>
          </a:solidFill>
          <a:ln w="9525">
            <a:noFill/>
            <a:miter lim="800000"/>
            <a:headEnd/>
            <a:tailEnd/>
          </a:ln>
          <a:effec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Continue DTG/ABC/3TC PO QD</a:t>
            </a:r>
            <a:r>
              <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(n = 283)</a:t>
            </a:r>
          </a:p>
        </p:txBody>
      </p:sp>
      <p:sp>
        <p:nvSpPr>
          <p:cNvPr id="10" name="Line 53">
            <a:extLst>
              <a:ext uri="{FF2B5EF4-FFF2-40B4-BE49-F238E27FC236}">
                <a16:creationId xmlns:a16="http://schemas.microsoft.com/office/drawing/2014/main" id="{8F7B7991-8787-754E-A5C2-7E72BF39365D}"/>
              </a:ext>
            </a:extLst>
          </p:cNvPr>
          <p:cNvSpPr>
            <a:spLocks noChangeShapeType="1"/>
          </p:cNvSpPr>
          <p:nvPr/>
        </p:nvSpPr>
        <p:spPr bwMode="auto">
          <a:xfrm>
            <a:off x="4094565" y="3878613"/>
            <a:ext cx="466725" cy="350838"/>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 name="Line 54">
            <a:extLst>
              <a:ext uri="{FF2B5EF4-FFF2-40B4-BE49-F238E27FC236}">
                <a16:creationId xmlns:a16="http://schemas.microsoft.com/office/drawing/2014/main" id="{12F1FC91-62B7-9F4B-B1B9-A9017B26978D}"/>
              </a:ext>
            </a:extLst>
          </p:cNvPr>
          <p:cNvSpPr>
            <a:spLocks noChangeShapeType="1"/>
          </p:cNvSpPr>
          <p:nvPr/>
        </p:nvSpPr>
        <p:spPr bwMode="auto">
          <a:xfrm flipV="1">
            <a:off x="4094565" y="3278539"/>
            <a:ext cx="466725" cy="347663"/>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 name="Rectangle 11">
            <a:extLst>
              <a:ext uri="{FF2B5EF4-FFF2-40B4-BE49-F238E27FC236}">
                <a16:creationId xmlns:a16="http://schemas.microsoft.com/office/drawing/2014/main" id="{BE0E4F8D-170D-1343-9618-15DB811C7C8D}"/>
              </a:ext>
            </a:extLst>
          </p:cNvPr>
          <p:cNvSpPr/>
          <p:nvPr/>
        </p:nvSpPr>
        <p:spPr>
          <a:xfrm>
            <a:off x="470672" y="2764759"/>
            <a:ext cx="1793150" cy="1815882"/>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ART-naive adults with HIV-1 RNA </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≥1000 c/mL,</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HBsAg negative, any CD4 count, no NNRTI RAMs</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(N = 629)</a:t>
            </a:r>
          </a:p>
        </p:txBody>
      </p:sp>
      <p:sp>
        <p:nvSpPr>
          <p:cNvPr id="13" name="TextBox 12">
            <a:extLst>
              <a:ext uri="{FF2B5EF4-FFF2-40B4-BE49-F238E27FC236}">
                <a16:creationId xmlns:a16="http://schemas.microsoft.com/office/drawing/2014/main" id="{08E899BA-7866-7445-9E4C-3307A300D60B}"/>
              </a:ext>
            </a:extLst>
          </p:cNvPr>
          <p:cNvSpPr txBox="1"/>
          <p:nvPr/>
        </p:nvSpPr>
        <p:spPr bwMode="auto">
          <a:xfrm>
            <a:off x="604675" y="4628198"/>
            <a:ext cx="1058537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HIV-1 RNA &lt;50 c/mL at end of induction continued to maintenance phase. </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Loading dose: CAB LA 600 mg IM + RPV LA 900 mg IM; regular dosing begun at Wk 8.</a:t>
            </a:r>
          </a:p>
        </p:txBody>
      </p:sp>
      <p:sp>
        <p:nvSpPr>
          <p:cNvPr id="16" name="Rectangle 6">
            <a:extLst>
              <a:ext uri="{FF2B5EF4-FFF2-40B4-BE49-F238E27FC236}">
                <a16:creationId xmlns:a16="http://schemas.microsoft.com/office/drawing/2014/main" id="{AC50AA85-3E07-0946-9170-DCB52023DEB3}"/>
              </a:ext>
            </a:extLst>
          </p:cNvPr>
          <p:cNvSpPr>
            <a:spLocks noChangeArrowheads="1"/>
          </p:cNvSpPr>
          <p:nvPr/>
        </p:nvSpPr>
        <p:spPr bwMode="auto">
          <a:xfrm>
            <a:off x="4654732" y="2985934"/>
            <a:ext cx="1730742" cy="747713"/>
          </a:xfrm>
          <a:prstGeom prst="rect">
            <a:avLst/>
          </a:prstGeom>
          <a:solidFill>
            <a:schemeClr val="accent2"/>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CAB 30 mg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RPV 25 mg PO QD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283)</a:t>
            </a:r>
          </a:p>
        </p:txBody>
      </p:sp>
      <p:sp>
        <p:nvSpPr>
          <p:cNvPr id="17" name="TextBox 16">
            <a:extLst>
              <a:ext uri="{FF2B5EF4-FFF2-40B4-BE49-F238E27FC236}">
                <a16:creationId xmlns:a16="http://schemas.microsoft.com/office/drawing/2014/main" id="{C639C4F7-263D-6545-B162-0667E4BA89DB}"/>
              </a:ext>
            </a:extLst>
          </p:cNvPr>
          <p:cNvSpPr txBox="1"/>
          <p:nvPr/>
        </p:nvSpPr>
        <p:spPr bwMode="auto">
          <a:xfrm>
            <a:off x="6661372" y="2266875"/>
            <a:ext cx="16275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48 </a:t>
            </a:r>
          </a:p>
        </p:txBody>
      </p:sp>
      <p:sp>
        <p:nvSpPr>
          <p:cNvPr id="18" name="Line 54">
            <a:extLst>
              <a:ext uri="{FF2B5EF4-FFF2-40B4-BE49-F238E27FC236}">
                <a16:creationId xmlns:a16="http://schemas.microsoft.com/office/drawing/2014/main" id="{A1404191-7244-0B4A-AC21-CF119B72D716}"/>
              </a:ext>
            </a:extLst>
          </p:cNvPr>
          <p:cNvSpPr>
            <a:spLocks noChangeShapeType="1"/>
          </p:cNvSpPr>
          <p:nvPr/>
        </p:nvSpPr>
        <p:spPr bwMode="auto">
          <a:xfrm>
            <a:off x="7614980" y="2747015"/>
            <a:ext cx="0" cy="21600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 name="TextBox 18">
            <a:extLst>
              <a:ext uri="{FF2B5EF4-FFF2-40B4-BE49-F238E27FC236}">
                <a16:creationId xmlns:a16="http://schemas.microsoft.com/office/drawing/2014/main" id="{0F3DE86B-298A-A541-B214-40295CF1A85A}"/>
              </a:ext>
            </a:extLst>
          </p:cNvPr>
          <p:cNvSpPr txBox="1"/>
          <p:nvPr/>
        </p:nvSpPr>
        <p:spPr bwMode="auto">
          <a:xfrm>
            <a:off x="5642124" y="2482318"/>
            <a:ext cx="13508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4</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 †</a:t>
            </a:r>
            <a:endParaRPr kumimoji="0" lang="en-US" sz="1400" b="1" i="1"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Line 54">
            <a:extLst>
              <a:ext uri="{FF2B5EF4-FFF2-40B4-BE49-F238E27FC236}">
                <a16:creationId xmlns:a16="http://schemas.microsoft.com/office/drawing/2014/main" id="{5D5A49B7-F6B4-7F46-921E-F080879D5CC0}"/>
              </a:ext>
            </a:extLst>
          </p:cNvPr>
          <p:cNvSpPr>
            <a:spLocks noChangeShapeType="1"/>
          </p:cNvSpPr>
          <p:nvPr/>
        </p:nvSpPr>
        <p:spPr bwMode="auto">
          <a:xfrm>
            <a:off x="6403624" y="2747015"/>
            <a:ext cx="0" cy="21600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 name="Rectangle 7">
            <a:extLst>
              <a:ext uri="{FF2B5EF4-FFF2-40B4-BE49-F238E27FC236}">
                <a16:creationId xmlns:a16="http://schemas.microsoft.com/office/drawing/2014/main" id="{D8DE1592-1773-FA4C-8399-32E35B740D0C}"/>
              </a:ext>
            </a:extLst>
          </p:cNvPr>
          <p:cNvSpPr>
            <a:spLocks noChangeArrowheads="1"/>
          </p:cNvSpPr>
          <p:nvPr/>
        </p:nvSpPr>
        <p:spPr bwMode="auto">
          <a:xfrm>
            <a:off x="2697179" y="3369712"/>
            <a:ext cx="1325180" cy="749808"/>
          </a:xfrm>
          <a:prstGeom prst="rect">
            <a:avLst/>
          </a:prstGeom>
          <a:solidFill>
            <a:schemeClr val="accent3">
              <a:lumMod val="40000"/>
              <a:lumOff val="60000"/>
            </a:schemeClr>
          </a:solidFill>
          <a:ln w="9525">
            <a:noFill/>
            <a:miter lim="800000"/>
            <a:headEnd/>
            <a:tailEnd/>
          </a:ln>
          <a:effec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DTG/ABC/3TC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PO QD</a:t>
            </a:r>
            <a:endParaRPr kumimoji="0" lang="en-US" sz="1600" b="0" i="0" u="none" strike="noStrike" kern="1200" cap="none" spc="0" normalizeH="0" baseline="3000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23" name="Line 54">
            <a:extLst>
              <a:ext uri="{FF2B5EF4-FFF2-40B4-BE49-F238E27FC236}">
                <a16:creationId xmlns:a16="http://schemas.microsoft.com/office/drawing/2014/main" id="{31242F58-01DA-DB4D-9ED1-B055841D09B7}"/>
              </a:ext>
            </a:extLst>
          </p:cNvPr>
          <p:cNvSpPr>
            <a:spLocks noChangeShapeType="1"/>
          </p:cNvSpPr>
          <p:nvPr/>
        </p:nvSpPr>
        <p:spPr bwMode="auto">
          <a:xfrm>
            <a:off x="4667076" y="2747015"/>
            <a:ext cx="0" cy="21600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 name="Rectangle 17">
            <a:extLst>
              <a:ext uri="{FF2B5EF4-FFF2-40B4-BE49-F238E27FC236}">
                <a16:creationId xmlns:a16="http://schemas.microsoft.com/office/drawing/2014/main" id="{E5E4991E-3A82-453C-B59C-AC2AB0661A1E}"/>
              </a:ext>
            </a:extLst>
          </p:cNvPr>
          <p:cNvSpPr>
            <a:spLocks noChangeArrowheads="1"/>
          </p:cNvSpPr>
          <p:nvPr/>
        </p:nvSpPr>
        <p:spPr bwMode="auto">
          <a:xfrm>
            <a:off x="2697179" y="1960011"/>
            <a:ext cx="1293106" cy="318099"/>
          </a:xfrm>
          <a:prstGeom prst="rect">
            <a:avLst/>
          </a:prstGeom>
          <a:noFill/>
          <a:ln>
            <a:noFill/>
          </a:ln>
        </p:spPr>
        <p:txBody>
          <a:bodyPr wrap="square">
            <a:spAutoFit/>
          </a:bodyPr>
          <a:lstStyle>
            <a:lvl1pPr eaLnBrk="0" hangingPunct="0">
              <a:spcBef>
                <a:spcPct val="20000"/>
              </a:spcBef>
              <a:buChar char="•"/>
              <a:tabLst>
                <a:tab pos="228600" algn="l"/>
              </a:tabLst>
              <a:defRPr sz="3200">
                <a:solidFill>
                  <a:schemeClr val="tx1"/>
                </a:solidFill>
                <a:latin typeface="Arial" charset="0"/>
                <a:ea typeface="ＭＳ Ｐゴシック" pitchFamily="34" charset="-128"/>
              </a:defRPr>
            </a:lvl1pPr>
            <a:lvl2pPr marL="742950" indent="-285750" eaLnBrk="0" hangingPunct="0">
              <a:spcBef>
                <a:spcPct val="20000"/>
              </a:spcBef>
              <a:buChar char="–"/>
              <a:tabLst>
                <a:tab pos="228600" algn="l"/>
              </a:tabLst>
              <a:defRPr sz="2800">
                <a:solidFill>
                  <a:schemeClr val="tx1"/>
                </a:solidFill>
                <a:latin typeface="Arial" charset="0"/>
                <a:ea typeface="ＭＳ Ｐゴシック" pitchFamily="34" charset="-128"/>
              </a:defRPr>
            </a:lvl2pPr>
            <a:lvl3pPr marL="1143000" indent="-228600" eaLnBrk="0" hangingPunct="0">
              <a:spcBef>
                <a:spcPct val="20000"/>
              </a:spcBef>
              <a:buChar char="•"/>
              <a:tabLst>
                <a:tab pos="228600" algn="l"/>
              </a:tabLst>
              <a:defRPr sz="2400">
                <a:solidFill>
                  <a:schemeClr val="tx1"/>
                </a:solidFill>
                <a:latin typeface="Arial" charset="0"/>
                <a:ea typeface="ＭＳ Ｐゴシック" pitchFamily="34" charset="-128"/>
              </a:defRPr>
            </a:lvl3pPr>
            <a:lvl4pPr marL="1600200" indent="-228600" eaLnBrk="0" hangingPunct="0">
              <a:spcBef>
                <a:spcPct val="20000"/>
              </a:spcBef>
              <a:buChar char="–"/>
              <a:tabLst>
                <a:tab pos="228600" algn="l"/>
              </a:tabLst>
              <a:defRPr sz="2000">
                <a:solidFill>
                  <a:schemeClr val="tx1"/>
                </a:solidFill>
                <a:latin typeface="Arial" charset="0"/>
                <a:ea typeface="ＭＳ Ｐゴシック" pitchFamily="34" charset="-128"/>
              </a:defRPr>
            </a:lvl4pPr>
            <a:lvl5pPr marL="2057400" indent="-228600" eaLnBrk="0" hangingPunct="0">
              <a:spcBef>
                <a:spcPct val="20000"/>
              </a:spcBef>
              <a:buChar char="»"/>
              <a:tabLst>
                <a:tab pos="228600" algn="l"/>
              </a:tabLst>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
                <a:srgbClr val="600030"/>
              </a:buClr>
              <a:buSzTx/>
              <a:buFont typeface="Wingdings" pitchFamily="2" charset="2"/>
              <a:buNone/>
              <a:tabLst>
                <a:tab pos="228600" algn="l"/>
              </a:tabLst>
              <a:defRPr/>
            </a:pPr>
            <a:r>
              <a:rPr kumimoji="0" lang="en-US" altLang="en-US" sz="1400" b="1"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Calibri" panose="020F0502020204030204" pitchFamily="34" charset="0"/>
              </a:rPr>
              <a:t>Induction*</a:t>
            </a:r>
            <a:endParaRPr kumimoji="0" lang="en-US" altLang="en-US" sz="1400" b="1" i="1" u="none" strike="noStrike" kern="1200" cap="none" spc="0" normalizeH="0" baseline="30000" noProof="0" dirty="0">
              <a:ln>
                <a:noFill/>
              </a:ln>
              <a:solidFill>
                <a:srgbClr val="000000"/>
              </a:solidFill>
              <a:effectLst/>
              <a:uLnTx/>
              <a:uFillTx/>
              <a:latin typeface="Calibri" panose="020F0502020204030204" pitchFamily="34" charset="0"/>
              <a:ea typeface="ＭＳ Ｐゴシック" pitchFamily="34" charset="-128"/>
              <a:cs typeface="Calibri" panose="020F0502020204030204" pitchFamily="34" charset="0"/>
            </a:endParaRPr>
          </a:p>
        </p:txBody>
      </p:sp>
      <p:sp>
        <p:nvSpPr>
          <p:cNvPr id="32" name="Rectangle 1">
            <a:extLst>
              <a:ext uri="{FF2B5EF4-FFF2-40B4-BE49-F238E27FC236}">
                <a16:creationId xmlns:a16="http://schemas.microsoft.com/office/drawing/2014/main" id="{7BEE5F2B-F77C-4E0D-9E9F-DA5E8984187F}"/>
              </a:ext>
            </a:extLst>
          </p:cNvPr>
          <p:cNvSpPr>
            <a:spLocks noChangeArrowheads="1"/>
          </p:cNvSpPr>
          <p:nvPr/>
        </p:nvSpPr>
        <p:spPr bwMode="auto">
          <a:xfrm>
            <a:off x="5947549" y="1960011"/>
            <a:ext cx="1651606" cy="307777"/>
          </a:xfrm>
          <a:prstGeom prst="rect">
            <a:avLst/>
          </a:prstGeom>
          <a:noFill/>
          <a:ln>
            <a:noFill/>
          </a:ln>
        </p:spPr>
        <p:txBody>
          <a:bodyPr wrap="none">
            <a:spAutoFit/>
          </a:bodyPr>
          <a:lstStyle>
            <a:lvl1pPr eaLnBrk="0" hangingPunct="0">
              <a:spcBef>
                <a:spcPct val="20000"/>
              </a:spcBef>
              <a:buChar char="•"/>
              <a:tabLst>
                <a:tab pos="228600" algn="l"/>
              </a:tabLst>
              <a:defRPr sz="3200">
                <a:solidFill>
                  <a:schemeClr val="tx1"/>
                </a:solidFill>
                <a:latin typeface="Arial" charset="0"/>
                <a:ea typeface="ＭＳ Ｐゴシック" pitchFamily="34" charset="-128"/>
              </a:defRPr>
            </a:lvl1pPr>
            <a:lvl2pPr marL="742950" indent="-285750" eaLnBrk="0" hangingPunct="0">
              <a:spcBef>
                <a:spcPct val="20000"/>
              </a:spcBef>
              <a:buChar char="–"/>
              <a:tabLst>
                <a:tab pos="228600" algn="l"/>
              </a:tabLst>
              <a:defRPr sz="2800">
                <a:solidFill>
                  <a:schemeClr val="tx1"/>
                </a:solidFill>
                <a:latin typeface="Arial" charset="0"/>
                <a:ea typeface="ＭＳ Ｐゴシック" pitchFamily="34" charset="-128"/>
              </a:defRPr>
            </a:lvl2pPr>
            <a:lvl3pPr marL="1143000" indent="-228600" eaLnBrk="0" hangingPunct="0">
              <a:spcBef>
                <a:spcPct val="20000"/>
              </a:spcBef>
              <a:buChar char="•"/>
              <a:tabLst>
                <a:tab pos="228600" algn="l"/>
              </a:tabLst>
              <a:defRPr sz="2400">
                <a:solidFill>
                  <a:schemeClr val="tx1"/>
                </a:solidFill>
                <a:latin typeface="Arial" charset="0"/>
                <a:ea typeface="ＭＳ Ｐゴシック" pitchFamily="34" charset="-128"/>
              </a:defRPr>
            </a:lvl3pPr>
            <a:lvl4pPr marL="1600200" indent="-228600" eaLnBrk="0" hangingPunct="0">
              <a:spcBef>
                <a:spcPct val="20000"/>
              </a:spcBef>
              <a:buChar char="–"/>
              <a:tabLst>
                <a:tab pos="228600" algn="l"/>
              </a:tabLst>
              <a:defRPr sz="2000">
                <a:solidFill>
                  <a:schemeClr val="tx1"/>
                </a:solidFill>
                <a:latin typeface="Arial" charset="0"/>
                <a:ea typeface="ＭＳ Ｐゴシック" pitchFamily="34" charset="-128"/>
              </a:defRPr>
            </a:lvl4pPr>
            <a:lvl5pPr marL="2057400" indent="-228600" eaLnBrk="0" hangingPunct="0">
              <a:spcBef>
                <a:spcPct val="20000"/>
              </a:spcBef>
              <a:buChar char="»"/>
              <a:tabLst>
                <a:tab pos="228600" algn="l"/>
              </a:tabLst>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
                <a:srgbClr val="600030"/>
              </a:buClr>
              <a:buSzTx/>
              <a:buFont typeface="Wingdings" pitchFamily="2" charset="2"/>
              <a:buNone/>
              <a:tabLst>
                <a:tab pos="228600" algn="l"/>
              </a:tabLst>
              <a:defRPr/>
            </a:pPr>
            <a:r>
              <a:rPr kumimoji="0" lang="en-US" altLang="en-US" sz="1400" b="1"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Calibri" panose="020F0502020204030204" pitchFamily="34" charset="0"/>
              </a:rPr>
              <a:t>Maintenance Phase</a:t>
            </a:r>
          </a:p>
        </p:txBody>
      </p:sp>
      <p:sp>
        <p:nvSpPr>
          <p:cNvPr id="33" name="TextBox 32">
            <a:extLst>
              <a:ext uri="{FF2B5EF4-FFF2-40B4-BE49-F238E27FC236}">
                <a16:creationId xmlns:a16="http://schemas.microsoft.com/office/drawing/2014/main" id="{E126E569-6B31-4C28-B972-D6B0D0F79DA8}"/>
              </a:ext>
            </a:extLst>
          </p:cNvPr>
          <p:cNvSpPr txBox="1"/>
          <p:nvPr/>
        </p:nvSpPr>
        <p:spPr bwMode="auto">
          <a:xfrm>
            <a:off x="7722398" y="2461745"/>
            <a:ext cx="17307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96</a:t>
            </a:r>
          </a:p>
        </p:txBody>
      </p:sp>
      <p:sp>
        <p:nvSpPr>
          <p:cNvPr id="34" name="Line 54">
            <a:extLst>
              <a:ext uri="{FF2B5EF4-FFF2-40B4-BE49-F238E27FC236}">
                <a16:creationId xmlns:a16="http://schemas.microsoft.com/office/drawing/2014/main" id="{05570161-6DEC-47C9-9085-38395985D6E7}"/>
              </a:ext>
            </a:extLst>
          </p:cNvPr>
          <p:cNvSpPr>
            <a:spLocks noChangeShapeType="1"/>
          </p:cNvSpPr>
          <p:nvPr/>
        </p:nvSpPr>
        <p:spPr bwMode="auto">
          <a:xfrm>
            <a:off x="8698002" y="2747015"/>
            <a:ext cx="0" cy="21600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 name="TextBox 34">
            <a:extLst>
              <a:ext uri="{FF2B5EF4-FFF2-40B4-BE49-F238E27FC236}">
                <a16:creationId xmlns:a16="http://schemas.microsoft.com/office/drawing/2014/main" id="{8C0CDD05-A6C1-4369-9730-9B0EC9ED7FD3}"/>
              </a:ext>
            </a:extLst>
          </p:cNvPr>
          <p:cNvSpPr txBox="1"/>
          <p:nvPr/>
        </p:nvSpPr>
        <p:spPr bwMode="auto">
          <a:xfrm>
            <a:off x="4111560" y="2482318"/>
            <a:ext cx="13508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 1 </a:t>
            </a:r>
          </a:p>
        </p:txBody>
      </p:sp>
      <p:sp>
        <p:nvSpPr>
          <p:cNvPr id="37" name="Line 54">
            <a:extLst>
              <a:ext uri="{FF2B5EF4-FFF2-40B4-BE49-F238E27FC236}">
                <a16:creationId xmlns:a16="http://schemas.microsoft.com/office/drawing/2014/main" id="{9175EB69-6CEC-43F7-B0FE-432E5E8B85DF}"/>
              </a:ext>
            </a:extLst>
          </p:cNvPr>
          <p:cNvSpPr>
            <a:spLocks noChangeShapeType="1"/>
          </p:cNvSpPr>
          <p:nvPr/>
        </p:nvSpPr>
        <p:spPr bwMode="auto">
          <a:xfrm rot="16200000">
            <a:off x="2356184" y="3559492"/>
            <a:ext cx="0" cy="36576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 name="Content Placeholder 2">
            <a:extLst>
              <a:ext uri="{FF2B5EF4-FFF2-40B4-BE49-F238E27FC236}">
                <a16:creationId xmlns:a16="http://schemas.microsoft.com/office/drawing/2014/main" id="{0BD57C4F-600D-4D57-9469-B6D52CF286FA}"/>
              </a:ext>
            </a:extLst>
          </p:cNvPr>
          <p:cNvSpPr txBox="1">
            <a:spLocks/>
          </p:cNvSpPr>
          <p:nvPr/>
        </p:nvSpPr>
        <p:spPr bwMode="auto">
          <a:xfrm>
            <a:off x="604675" y="5138709"/>
            <a:ext cx="11136711" cy="1145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Previous analysis demonstrated noninferiority of switching virologically suppressed participants from daily oral DTG/ABC/3TC to monthly injections of CAB LA + RPV LA IM over 96 wk</a:t>
            </a:r>
            <a:r>
              <a:rPr kumimoji="0" lang="en-US" altLang="en-US" sz="20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rPr>
              <a:t>1,2</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1200" cap="none" spc="0" normalizeH="0" baseline="0" noProof="0" dirty="0">
                <a:ln>
                  <a:noFill/>
                </a:ln>
                <a:solidFill>
                  <a:schemeClr val="accent6"/>
                </a:solidFill>
                <a:effectLst/>
                <a:uLnTx/>
                <a:uFillTx/>
                <a:latin typeface="Calibri" panose="020F0502020204030204" pitchFamily="34" charset="0"/>
                <a:ea typeface="+mn-ea"/>
                <a:cs typeface="+mn-cs"/>
              </a:rPr>
              <a:t>Wk 124 endpoints: HIV-1 RNA ≥50 and &lt;50 c/mL, confirmed virologic failure, safety/tolerability</a:t>
            </a:r>
            <a:r>
              <a:rPr kumimoji="0" lang="en-US" sz="2000" b="1" i="0" u="none" strike="noStrike" kern="1200" cap="none" spc="0" normalizeH="0" baseline="30000" noProof="0" dirty="0">
                <a:ln>
                  <a:noFill/>
                </a:ln>
                <a:solidFill>
                  <a:schemeClr val="accent6"/>
                </a:solidFill>
                <a:effectLst/>
                <a:uLnTx/>
                <a:uFillTx/>
                <a:latin typeface="Calibri" panose="020F0502020204030204" pitchFamily="34" charset="0"/>
                <a:ea typeface="+mn-ea"/>
                <a:cs typeface="+mn-cs"/>
              </a:rPr>
              <a:t>3</a:t>
            </a:r>
          </a:p>
        </p:txBody>
      </p:sp>
      <p:sp>
        <p:nvSpPr>
          <p:cNvPr id="41" name="Rectangle 1">
            <a:extLst>
              <a:ext uri="{FF2B5EF4-FFF2-40B4-BE49-F238E27FC236}">
                <a16:creationId xmlns:a16="http://schemas.microsoft.com/office/drawing/2014/main" id="{90D82256-C89F-A043-920E-F0BE0E429422}"/>
              </a:ext>
            </a:extLst>
          </p:cNvPr>
          <p:cNvSpPr>
            <a:spLocks noChangeArrowheads="1"/>
          </p:cNvSpPr>
          <p:nvPr/>
        </p:nvSpPr>
        <p:spPr bwMode="auto">
          <a:xfrm>
            <a:off x="9384990" y="1954478"/>
            <a:ext cx="1386918" cy="307777"/>
          </a:xfrm>
          <a:prstGeom prst="rect">
            <a:avLst/>
          </a:prstGeom>
          <a:noFill/>
          <a:ln>
            <a:noFill/>
          </a:ln>
        </p:spPr>
        <p:txBody>
          <a:bodyPr wrap="none">
            <a:spAutoFit/>
          </a:bodyPr>
          <a:lstStyle>
            <a:lvl1pPr eaLnBrk="0" hangingPunct="0">
              <a:spcBef>
                <a:spcPct val="20000"/>
              </a:spcBef>
              <a:buChar char="•"/>
              <a:tabLst>
                <a:tab pos="228600" algn="l"/>
              </a:tabLst>
              <a:defRPr sz="3200">
                <a:solidFill>
                  <a:schemeClr val="tx1"/>
                </a:solidFill>
                <a:latin typeface="Arial" charset="0"/>
                <a:ea typeface="ＭＳ Ｐゴシック" pitchFamily="34" charset="-128"/>
              </a:defRPr>
            </a:lvl1pPr>
            <a:lvl2pPr marL="742950" indent="-285750" eaLnBrk="0" hangingPunct="0">
              <a:spcBef>
                <a:spcPct val="20000"/>
              </a:spcBef>
              <a:buChar char="–"/>
              <a:tabLst>
                <a:tab pos="228600" algn="l"/>
              </a:tabLst>
              <a:defRPr sz="2800">
                <a:solidFill>
                  <a:schemeClr val="tx1"/>
                </a:solidFill>
                <a:latin typeface="Arial" charset="0"/>
                <a:ea typeface="ＭＳ Ｐゴシック" pitchFamily="34" charset="-128"/>
              </a:defRPr>
            </a:lvl2pPr>
            <a:lvl3pPr marL="1143000" indent="-228600" eaLnBrk="0" hangingPunct="0">
              <a:spcBef>
                <a:spcPct val="20000"/>
              </a:spcBef>
              <a:buChar char="•"/>
              <a:tabLst>
                <a:tab pos="228600" algn="l"/>
              </a:tabLst>
              <a:defRPr sz="2400">
                <a:solidFill>
                  <a:schemeClr val="tx1"/>
                </a:solidFill>
                <a:latin typeface="Arial" charset="0"/>
                <a:ea typeface="ＭＳ Ｐゴシック" pitchFamily="34" charset="-128"/>
              </a:defRPr>
            </a:lvl3pPr>
            <a:lvl4pPr marL="1600200" indent="-228600" eaLnBrk="0" hangingPunct="0">
              <a:spcBef>
                <a:spcPct val="20000"/>
              </a:spcBef>
              <a:buChar char="–"/>
              <a:tabLst>
                <a:tab pos="228600" algn="l"/>
              </a:tabLst>
              <a:defRPr sz="2000">
                <a:solidFill>
                  <a:schemeClr val="tx1"/>
                </a:solidFill>
                <a:latin typeface="Arial" charset="0"/>
                <a:ea typeface="ＭＳ Ｐゴシック" pitchFamily="34" charset="-128"/>
              </a:defRPr>
            </a:lvl4pPr>
            <a:lvl5pPr marL="2057400" indent="-228600" eaLnBrk="0" hangingPunct="0">
              <a:spcBef>
                <a:spcPct val="20000"/>
              </a:spcBef>
              <a:buChar char="»"/>
              <a:tabLst>
                <a:tab pos="228600" algn="l"/>
              </a:tabLst>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tabLst>
                <a:tab pos="228600" algn="l"/>
              </a:tabLst>
              <a:defRPr sz="2000">
                <a:solidFill>
                  <a:schemeClr val="tx1"/>
                </a:solidFill>
                <a:latin typeface="Arial"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
                <a:srgbClr val="600030"/>
              </a:buClr>
              <a:buSzTx/>
              <a:buFont typeface="Wingdings" pitchFamily="2" charset="2"/>
              <a:buNone/>
              <a:tabLst>
                <a:tab pos="228600" algn="l"/>
              </a:tabLst>
              <a:defRPr/>
            </a:pPr>
            <a:r>
              <a:rPr kumimoji="0" lang="en-US" altLang="en-US" sz="1400" b="1"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Calibri" panose="020F0502020204030204" pitchFamily="34" charset="0"/>
              </a:rPr>
              <a:t>Extension</a:t>
            </a:r>
            <a:r>
              <a:rPr kumimoji="0" lang="en-US" altLang="en-US" sz="1400" b="1" i="1"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Calibri" panose="020F0502020204030204" pitchFamily="34" charset="0"/>
              </a:rPr>
              <a:t> Phase</a:t>
            </a:r>
          </a:p>
        </p:txBody>
      </p:sp>
      <p:sp>
        <p:nvSpPr>
          <p:cNvPr id="43" name="Rectangle 6">
            <a:extLst>
              <a:ext uri="{FF2B5EF4-FFF2-40B4-BE49-F238E27FC236}">
                <a16:creationId xmlns:a16="http://schemas.microsoft.com/office/drawing/2014/main" id="{13440962-0AE1-DD44-8138-8116526A4D0B}"/>
              </a:ext>
            </a:extLst>
          </p:cNvPr>
          <p:cNvSpPr>
            <a:spLocks noChangeArrowheads="1"/>
          </p:cNvSpPr>
          <p:nvPr/>
        </p:nvSpPr>
        <p:spPr bwMode="auto">
          <a:xfrm>
            <a:off x="8761937" y="2990641"/>
            <a:ext cx="2867075" cy="747713"/>
          </a:xfrm>
          <a:prstGeom prst="rect">
            <a:avLst/>
          </a:prstGeom>
          <a:solidFill>
            <a:schemeClr val="accent1"/>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CAB LA 400 mg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RPV LA 600 mg IM Q4W</a:t>
            </a:r>
            <a:endPar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243)</a:t>
            </a:r>
          </a:p>
        </p:txBody>
      </p:sp>
      <p:sp>
        <p:nvSpPr>
          <p:cNvPr id="45" name="Line 54">
            <a:extLst>
              <a:ext uri="{FF2B5EF4-FFF2-40B4-BE49-F238E27FC236}">
                <a16:creationId xmlns:a16="http://schemas.microsoft.com/office/drawing/2014/main" id="{8F7C6697-776C-E048-BC7F-C2D9625688C4}"/>
              </a:ext>
            </a:extLst>
          </p:cNvPr>
          <p:cNvSpPr>
            <a:spLocks noChangeShapeType="1"/>
          </p:cNvSpPr>
          <p:nvPr/>
        </p:nvSpPr>
        <p:spPr bwMode="auto">
          <a:xfrm>
            <a:off x="11590824" y="2778810"/>
            <a:ext cx="0" cy="21600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 name="Rectangle 6">
            <a:extLst>
              <a:ext uri="{FF2B5EF4-FFF2-40B4-BE49-F238E27FC236}">
                <a16:creationId xmlns:a16="http://schemas.microsoft.com/office/drawing/2014/main" id="{E24BB38B-560C-5743-91C5-3C81850FB18E}"/>
              </a:ext>
            </a:extLst>
          </p:cNvPr>
          <p:cNvSpPr>
            <a:spLocks noChangeArrowheads="1"/>
          </p:cNvSpPr>
          <p:nvPr/>
        </p:nvSpPr>
        <p:spPr bwMode="auto">
          <a:xfrm>
            <a:off x="8756725" y="4263647"/>
            <a:ext cx="2872291" cy="340981"/>
          </a:xfrm>
          <a:prstGeom prst="rect">
            <a:avLst/>
          </a:prstGeom>
          <a:solidFill>
            <a:schemeClr val="accent1"/>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CAB LA + RPV LA IM</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7" name="Rectangle 6">
            <a:extLst>
              <a:ext uri="{FF2B5EF4-FFF2-40B4-BE49-F238E27FC236}">
                <a16:creationId xmlns:a16="http://schemas.microsoft.com/office/drawing/2014/main" id="{DD308923-36CB-2440-B20A-4C5D474DEE33}"/>
              </a:ext>
            </a:extLst>
          </p:cNvPr>
          <p:cNvSpPr>
            <a:spLocks noChangeArrowheads="1"/>
          </p:cNvSpPr>
          <p:nvPr/>
        </p:nvSpPr>
        <p:spPr bwMode="auto">
          <a:xfrm>
            <a:off x="8761937" y="3868571"/>
            <a:ext cx="1208058" cy="337310"/>
          </a:xfrm>
          <a:prstGeom prst="rect">
            <a:avLst/>
          </a:prstGeom>
          <a:solidFill>
            <a:schemeClr val="accent2"/>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CAB + RPV PO</a:t>
            </a:r>
          </a:p>
        </p:txBody>
      </p:sp>
      <p:sp>
        <p:nvSpPr>
          <p:cNvPr id="49" name="Rectangle 6">
            <a:extLst>
              <a:ext uri="{FF2B5EF4-FFF2-40B4-BE49-F238E27FC236}">
                <a16:creationId xmlns:a16="http://schemas.microsoft.com/office/drawing/2014/main" id="{7586FF2B-C638-7849-9A26-8BE3B42CF23A}"/>
              </a:ext>
            </a:extLst>
          </p:cNvPr>
          <p:cNvSpPr>
            <a:spLocks noChangeArrowheads="1"/>
          </p:cNvSpPr>
          <p:nvPr/>
        </p:nvSpPr>
        <p:spPr bwMode="auto">
          <a:xfrm>
            <a:off x="10013027" y="3877406"/>
            <a:ext cx="1615989" cy="328475"/>
          </a:xfrm>
          <a:prstGeom prst="rect">
            <a:avLst/>
          </a:prstGeom>
          <a:solidFill>
            <a:schemeClr val="accent1"/>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CAB LA+ RPV LA IM</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0" name="TextBox 49">
            <a:extLst>
              <a:ext uri="{FF2B5EF4-FFF2-40B4-BE49-F238E27FC236}">
                <a16:creationId xmlns:a16="http://schemas.microsoft.com/office/drawing/2014/main" id="{737B7A1A-BA8B-3742-8DF3-CD9CA4A3AD78}"/>
              </a:ext>
            </a:extLst>
          </p:cNvPr>
          <p:cNvSpPr txBox="1"/>
          <p:nvPr/>
        </p:nvSpPr>
        <p:spPr bwMode="auto">
          <a:xfrm>
            <a:off x="8968666" y="2255829"/>
            <a:ext cx="16275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104 </a:t>
            </a:r>
          </a:p>
        </p:txBody>
      </p:sp>
      <p:sp>
        <p:nvSpPr>
          <p:cNvPr id="51" name="Line 54">
            <a:extLst>
              <a:ext uri="{FF2B5EF4-FFF2-40B4-BE49-F238E27FC236}">
                <a16:creationId xmlns:a16="http://schemas.microsoft.com/office/drawing/2014/main" id="{245A0AF4-1448-DC46-9086-55A7F114F688}"/>
              </a:ext>
            </a:extLst>
          </p:cNvPr>
          <p:cNvSpPr>
            <a:spLocks noChangeShapeType="1"/>
          </p:cNvSpPr>
          <p:nvPr/>
        </p:nvSpPr>
        <p:spPr bwMode="auto">
          <a:xfrm>
            <a:off x="9890000" y="2735969"/>
            <a:ext cx="0" cy="21600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 name="Text Box 15">
            <a:extLst>
              <a:ext uri="{FF2B5EF4-FFF2-40B4-BE49-F238E27FC236}">
                <a16:creationId xmlns:a16="http://schemas.microsoft.com/office/drawing/2014/main" id="{2A4AC583-B028-D84A-8431-2D734C634D09}"/>
              </a:ext>
            </a:extLst>
          </p:cNvPr>
          <p:cNvSpPr txBox="1">
            <a:spLocks noChangeArrowheads="1"/>
          </p:cNvSpPr>
          <p:nvPr/>
        </p:nvSpPr>
        <p:spPr bwMode="auto">
          <a:xfrm>
            <a:off x="392430" y="6368595"/>
            <a:ext cx="884013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Orkin. NEJM. 2020;382:1124. 2. Orkin. Lancet HIV. 2021;8:e185. 3. Orkin. IAS 2021. Abstr OAB0302.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9" name="TextBox 38">
            <a:extLst>
              <a:ext uri="{FF2B5EF4-FFF2-40B4-BE49-F238E27FC236}">
                <a16:creationId xmlns:a16="http://schemas.microsoft.com/office/drawing/2014/main" id="{184B217E-7D93-4129-BF24-AA5452C7008C}"/>
              </a:ext>
            </a:extLst>
          </p:cNvPr>
          <p:cNvSpPr txBox="1"/>
          <p:nvPr/>
        </p:nvSpPr>
        <p:spPr bwMode="auto">
          <a:xfrm>
            <a:off x="10661616" y="2228332"/>
            <a:ext cx="15734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Current Analysis:   Wk 124</a:t>
            </a:r>
          </a:p>
        </p:txBody>
      </p:sp>
    </p:spTree>
    <p:extLst>
      <p:ext uri="{BB962C8B-B14F-4D97-AF65-F5344CB8AC3E}">
        <p14:creationId xmlns:p14="http://schemas.microsoft.com/office/powerpoint/2010/main" val="14116578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FDFB2-AB39-4756-B0B1-EF9ED95D9F3A}"/>
              </a:ext>
            </a:extLst>
          </p:cNvPr>
          <p:cNvSpPr>
            <a:spLocks noGrp="1"/>
          </p:cNvSpPr>
          <p:nvPr>
            <p:ph type="title"/>
          </p:nvPr>
        </p:nvSpPr>
        <p:spPr/>
        <p:txBody>
          <a:bodyPr/>
          <a:lstStyle/>
          <a:p>
            <a:r>
              <a:rPr lang="en-US" dirty="0"/>
              <a:t>FLAIR: Wk 124 Injection Site Reactions</a:t>
            </a:r>
          </a:p>
        </p:txBody>
      </p:sp>
      <p:sp>
        <p:nvSpPr>
          <p:cNvPr id="4" name="Content Placeholder 3">
            <a:extLst>
              <a:ext uri="{FF2B5EF4-FFF2-40B4-BE49-F238E27FC236}">
                <a16:creationId xmlns:a16="http://schemas.microsoft.com/office/drawing/2014/main" id="{A2138D31-E3FA-46EB-9180-64A02EF750D8}"/>
              </a:ext>
            </a:extLst>
          </p:cNvPr>
          <p:cNvSpPr>
            <a:spLocks noGrp="1"/>
          </p:cNvSpPr>
          <p:nvPr>
            <p:ph sz="half" idx="2"/>
          </p:nvPr>
        </p:nvSpPr>
        <p:spPr>
          <a:xfrm>
            <a:off x="609759" y="5405172"/>
            <a:ext cx="10872445" cy="1022880"/>
          </a:xfrm>
        </p:spPr>
        <p:txBody>
          <a:bodyPr/>
          <a:lstStyle/>
          <a:p>
            <a:r>
              <a:rPr lang="en-US" sz="2400" dirty="0"/>
              <a:t>ISRs were most common AE; most ISRs were grade 1/2 (no grade 4/5)</a:t>
            </a:r>
          </a:p>
          <a:p>
            <a:pPr lvl="1"/>
            <a:r>
              <a:rPr lang="en-US" sz="2200" dirty="0"/>
              <a:t>1 additional participant discontinued due to ISR since Wk 96 analysis</a:t>
            </a:r>
          </a:p>
        </p:txBody>
      </p:sp>
      <p:graphicFrame>
        <p:nvGraphicFramePr>
          <p:cNvPr id="8" name="Group 155">
            <a:extLst>
              <a:ext uri="{FF2B5EF4-FFF2-40B4-BE49-F238E27FC236}">
                <a16:creationId xmlns:a16="http://schemas.microsoft.com/office/drawing/2014/main" id="{E8FC9ED4-EC14-4181-94EC-D6DA08E711D6}"/>
              </a:ext>
            </a:extLst>
          </p:cNvPr>
          <p:cNvGraphicFramePr>
            <a:graphicFrameLocks/>
          </p:cNvGraphicFramePr>
          <p:nvPr>
            <p:extLst>
              <p:ext uri="{D42A27DB-BD31-4B8C-83A1-F6EECF244321}">
                <p14:modId xmlns:p14="http://schemas.microsoft.com/office/powerpoint/2010/main" val="1389887066"/>
              </p:ext>
            </p:extLst>
          </p:nvPr>
        </p:nvGraphicFramePr>
        <p:xfrm>
          <a:off x="6084973" y="1602019"/>
          <a:ext cx="5383128" cy="2863350"/>
        </p:xfrm>
        <a:graphic>
          <a:graphicData uri="http://schemas.openxmlformats.org/drawingml/2006/table">
            <a:tbl>
              <a:tblPr/>
              <a:tblGrid>
                <a:gridCol w="3557823">
                  <a:extLst>
                    <a:ext uri="{9D8B030D-6E8A-4147-A177-3AD203B41FA5}">
                      <a16:colId xmlns:a16="http://schemas.microsoft.com/office/drawing/2014/main" val="20000"/>
                    </a:ext>
                  </a:extLst>
                </a:gridCol>
                <a:gridCol w="1825305">
                  <a:extLst>
                    <a:ext uri="{9D8B030D-6E8A-4147-A177-3AD203B41FA5}">
                      <a16:colId xmlns:a16="http://schemas.microsoft.com/office/drawing/2014/main" val="20002"/>
                    </a:ext>
                  </a:extLst>
                </a:gridCol>
              </a:tblGrid>
              <a:tr h="5095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Outcome, n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a:lnSpc>
                          <a:spcPct val="100000"/>
                        </a:lnSpc>
                        <a:spcAft>
                          <a:spcPts val="0"/>
                        </a:spcAft>
                      </a:pPr>
                      <a:r>
                        <a:rPr kumimoji="0" lang="en-US" sz="1600" b="1" i="0" u="none" strike="noStrike" kern="1200" cap="none" normalizeH="0" baseline="0" noProof="0" dirty="0">
                          <a:ln>
                            <a:noFill/>
                          </a:ln>
                          <a:solidFill>
                            <a:schemeClr val="tx1"/>
                          </a:solidFill>
                          <a:effectLst/>
                          <a:latin typeface="Calibri" panose="020F0502020204030204" pitchFamily="34" charset="0"/>
                          <a:ea typeface="+mn-ea"/>
                          <a:cs typeface="+mn-cs"/>
                        </a:rPr>
                        <a:t>CAB + RPV LA  </a:t>
                      </a:r>
                    </a:p>
                    <a:p>
                      <a:pPr algn="ctr">
                        <a:lnSpc>
                          <a:spcPct val="100000"/>
                        </a:lnSpc>
                        <a:spcAft>
                          <a:spcPts val="0"/>
                        </a:spcAft>
                      </a:pPr>
                      <a:r>
                        <a:rPr kumimoji="0" lang="en-US" sz="1600" b="1" i="0" u="none" strike="noStrike" kern="1200" cap="none" normalizeH="0" baseline="0" noProof="0" dirty="0">
                          <a:ln>
                            <a:noFill/>
                          </a:ln>
                          <a:solidFill>
                            <a:schemeClr val="tx1"/>
                          </a:solidFill>
                          <a:effectLst/>
                          <a:latin typeface="Calibri" panose="020F0502020204030204" pitchFamily="34" charset="0"/>
                          <a:ea typeface="+mn-ea"/>
                          <a:cs typeface="+mn-cs"/>
                        </a:rPr>
                        <a:t>(n = 283)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extLst>
                  <a:ext uri="{0D108BD9-81ED-4DB2-BD59-A6C34878D82A}">
                    <a16:rowId xmlns:a16="http://schemas.microsoft.com/office/drawing/2014/main" val="10000"/>
                  </a:ext>
                </a:extLst>
              </a:tr>
              <a:tr h="234706">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a:lnSpc>
                          <a:spcPct val="107000"/>
                        </a:lnSpc>
                        <a:spcAft>
                          <a:spcPts val="800"/>
                        </a:spcAft>
                      </a:pPr>
                      <a:r>
                        <a:rPr lang="en-US" sz="1600" b="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Number of injections</a:t>
                      </a:r>
                    </a:p>
                  </a:txBody>
                  <a:tcPr marL="72000" marR="38614" marT="7200" marB="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algn="ctr">
                        <a:lnSpc>
                          <a:spcPct val="107000"/>
                        </a:lnSpc>
                        <a:spcAft>
                          <a:spcPts val="800"/>
                        </a:spcAft>
                      </a:pPr>
                      <a:r>
                        <a:rPr lang="en-US" sz="16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17,392</a:t>
                      </a:r>
                    </a:p>
                  </a:txBody>
                  <a:tcPr marL="72000" marR="38614" marT="7200" marB="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1"/>
                  </a:ext>
                </a:extLst>
              </a:tr>
              <a:tr h="234706">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marL="285750" indent="-285750">
                        <a:lnSpc>
                          <a:spcPct val="100000"/>
                        </a:lnSpc>
                        <a:spcAft>
                          <a:spcPts val="100"/>
                        </a:spcAft>
                        <a:buFont typeface="Wingdings" panose="05000000000000000000" pitchFamily="2" charset="2"/>
                        <a:buChar char="§"/>
                      </a:pPr>
                      <a:r>
                        <a:rPr lang="en-US" sz="1600" b="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ISR events</a:t>
                      </a:r>
                    </a:p>
                  </a:txBody>
                  <a:tcPr marL="72000" marR="51485" marT="7200" marB="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algn="ctr">
                        <a:lnSpc>
                          <a:spcPct val="107000"/>
                        </a:lnSpc>
                        <a:spcAft>
                          <a:spcPts val="800"/>
                        </a:spcAft>
                      </a:pPr>
                      <a:r>
                        <a:rPr lang="en-US" sz="16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3732</a:t>
                      </a:r>
                    </a:p>
                  </a:txBody>
                  <a:tcPr marL="72000" marR="51485" marT="7200" marB="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97943973"/>
                  </a:ext>
                </a:extLst>
              </a:tr>
              <a:tr h="234706">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a:lnSpc>
                          <a:spcPct val="107000"/>
                        </a:lnSpc>
                        <a:spcAft>
                          <a:spcPts val="800"/>
                        </a:spcAft>
                      </a:pPr>
                      <a:r>
                        <a:rPr lang="en-US" sz="1600" b="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Pain, n (% of total </a:t>
                      </a:r>
                      <a:r>
                        <a:rPr lang="en-US" sz="1600" b="0" kern="12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injections)</a:t>
                      </a:r>
                      <a:r>
                        <a:rPr lang="en-US" sz="1600" b="0" kern="1200" baseline="0" noProof="0" dirty="0">
                          <a:solidFill>
                            <a:schemeClr val="bg1"/>
                          </a:solidFill>
                          <a:effectLst/>
                          <a:latin typeface="Calibri" panose="020F0502020204030204" pitchFamily="34" charset="0"/>
                          <a:ea typeface="+mn-ea"/>
                          <a:cs typeface="Calibri" panose="020F0502020204030204" pitchFamily="34" charset="0"/>
                        </a:rPr>
                        <a:t>*</a:t>
                      </a:r>
                      <a:endParaRPr lang="en-US" sz="1600" b="0" kern="1200" baseline="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72000" marR="51485" marT="7200" marB="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algn="ctr">
                        <a:lnSpc>
                          <a:spcPct val="107000"/>
                        </a:lnSpc>
                        <a:spcAft>
                          <a:spcPts val="800"/>
                        </a:spcAft>
                      </a:pPr>
                      <a:r>
                        <a:rPr lang="en-US" sz="16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3131 (18)</a:t>
                      </a:r>
                    </a:p>
                  </a:txBody>
                  <a:tcPr marL="72000" marR="51485" marT="7200" marB="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extLst>
                  <a:ext uri="{0D108BD9-81ED-4DB2-BD59-A6C34878D82A}">
                    <a16:rowId xmlns:a16="http://schemas.microsoft.com/office/drawing/2014/main" val="1536830504"/>
                  </a:ext>
                </a:extLst>
              </a:tr>
              <a:tr h="234706">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a:lnSpc>
                          <a:spcPct val="107000"/>
                        </a:lnSpc>
                        <a:spcAft>
                          <a:spcPts val="800"/>
                        </a:spcAft>
                      </a:pPr>
                      <a:r>
                        <a:rPr lang="en-US" sz="1600" b="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Nodule, n (% of total injections)*</a:t>
                      </a:r>
                    </a:p>
                  </a:txBody>
                  <a:tcPr marL="72000" marR="51485" marT="7200" marB="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algn="ctr">
                        <a:lnSpc>
                          <a:spcPct val="107000"/>
                        </a:lnSpc>
                        <a:spcAft>
                          <a:spcPts val="800"/>
                        </a:spcAft>
                      </a:pPr>
                      <a:r>
                        <a:rPr lang="en-US" sz="16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162 (&lt;1)</a:t>
                      </a:r>
                    </a:p>
                  </a:txBody>
                  <a:tcPr marL="72000" marR="51485" marT="7200" marB="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90091749"/>
                  </a:ext>
                </a:extLst>
              </a:tr>
              <a:tr h="234706">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a:lnSpc>
                          <a:spcPct val="107000"/>
                        </a:lnSpc>
                        <a:spcAft>
                          <a:spcPts val="800"/>
                        </a:spcAft>
                      </a:pPr>
                      <a:r>
                        <a:rPr lang="en-US" sz="1600" b="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Indurations, n (% of total injections)</a:t>
                      </a:r>
                      <a:r>
                        <a:rPr lang="en-US" sz="1600" b="0" baseline="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t>
                      </a:r>
                    </a:p>
                  </a:txBody>
                  <a:tcPr marL="72000" marR="51485" marT="7200" marB="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algn="ctr">
                        <a:lnSpc>
                          <a:spcPct val="107000"/>
                        </a:lnSpc>
                        <a:spcAft>
                          <a:spcPts val="800"/>
                        </a:spcAft>
                      </a:pPr>
                      <a:r>
                        <a:rPr lang="en-US" sz="16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158 (&lt;1)</a:t>
                      </a:r>
                    </a:p>
                  </a:txBody>
                  <a:tcPr marL="72000" marR="51485" marT="7200" marB="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98323510"/>
                  </a:ext>
                </a:extLst>
              </a:tr>
              <a:tr h="234706">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a:lnSpc>
                          <a:spcPct val="107000"/>
                        </a:lnSpc>
                        <a:spcAft>
                          <a:spcPts val="800"/>
                        </a:spcAft>
                      </a:pPr>
                      <a:r>
                        <a:rPr lang="en-US" sz="1600" b="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Median duration of ISRs, days</a:t>
                      </a:r>
                    </a:p>
                  </a:txBody>
                  <a:tcPr marL="72000" marR="51485" marT="7200" marB="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algn="ctr">
                        <a:lnSpc>
                          <a:spcPct val="107000"/>
                        </a:lnSpc>
                        <a:spcAft>
                          <a:spcPts val="800"/>
                        </a:spcAft>
                      </a:pPr>
                      <a:r>
                        <a:rPr lang="en-US" sz="16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a:t>
                      </a:r>
                    </a:p>
                  </a:txBody>
                  <a:tcPr marL="72000" marR="51485" marT="7200" marB="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33904810"/>
                  </a:ext>
                </a:extLst>
              </a:tr>
              <a:tr h="701916">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a:lnSpc>
                          <a:spcPct val="107000"/>
                        </a:lnSpc>
                        <a:spcAft>
                          <a:spcPts val="800"/>
                        </a:spcAft>
                      </a:pPr>
                      <a:r>
                        <a:rPr lang="en-US" sz="1600" b="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Participants who withdrew due to ISR-related reasons, n (% of participants)</a:t>
                      </a:r>
                      <a:r>
                        <a:rPr lang="en-US" sz="1600" b="0" kern="1200" baseline="30000" noProof="0" dirty="0">
                          <a:solidFill>
                            <a:schemeClr val="bg1"/>
                          </a:solidFill>
                          <a:effectLst/>
                          <a:latin typeface="Calibri" panose="020F0502020204030204" pitchFamily="34" charset="0"/>
                          <a:ea typeface="+mn-ea"/>
                          <a:cs typeface="Calibri" panose="020F0502020204030204" pitchFamily="34" charset="0"/>
                        </a:rPr>
                        <a:t>†</a:t>
                      </a:r>
                      <a:endParaRPr lang="en-US" sz="1600" b="0" baseline="300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72000" marR="51485" marT="7200" marB="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219170" rtl="0" eaLnBrk="1" latinLnBrk="0" hangingPunct="1">
                        <a:defRPr sz="2400" kern="1200">
                          <a:solidFill>
                            <a:schemeClr val="tx1"/>
                          </a:solidFill>
                          <a:latin typeface="Arial"/>
                        </a:defRPr>
                      </a:lvl1pPr>
                      <a:lvl2pPr marL="609585" algn="l" defTabSz="1219170" rtl="0" eaLnBrk="1" latinLnBrk="0" hangingPunct="1">
                        <a:defRPr sz="2400" kern="1200">
                          <a:solidFill>
                            <a:schemeClr val="tx1"/>
                          </a:solidFill>
                          <a:latin typeface="Arial"/>
                        </a:defRPr>
                      </a:lvl2pPr>
                      <a:lvl3pPr marL="1219170" algn="l" defTabSz="1219170" rtl="0" eaLnBrk="1" latinLnBrk="0" hangingPunct="1">
                        <a:defRPr sz="2400" kern="1200">
                          <a:solidFill>
                            <a:schemeClr val="tx1"/>
                          </a:solidFill>
                          <a:latin typeface="Arial"/>
                        </a:defRPr>
                      </a:lvl3pPr>
                      <a:lvl4pPr marL="1828754" algn="l" defTabSz="1219170" rtl="0" eaLnBrk="1" latinLnBrk="0" hangingPunct="1">
                        <a:defRPr sz="2400" kern="1200">
                          <a:solidFill>
                            <a:schemeClr val="tx1"/>
                          </a:solidFill>
                          <a:latin typeface="Arial"/>
                        </a:defRPr>
                      </a:lvl4pPr>
                      <a:lvl5pPr marL="2438339" algn="l" defTabSz="1219170" rtl="0" eaLnBrk="1" latinLnBrk="0" hangingPunct="1">
                        <a:defRPr sz="2400" kern="1200">
                          <a:solidFill>
                            <a:schemeClr val="tx1"/>
                          </a:solidFill>
                          <a:latin typeface="Arial"/>
                        </a:defRPr>
                      </a:lvl5pPr>
                      <a:lvl6pPr marL="3047924" algn="l" defTabSz="1219170" rtl="0" eaLnBrk="1" latinLnBrk="0" hangingPunct="1">
                        <a:defRPr sz="2400" kern="1200">
                          <a:solidFill>
                            <a:schemeClr val="tx1"/>
                          </a:solidFill>
                          <a:latin typeface="Arial"/>
                        </a:defRPr>
                      </a:lvl6pPr>
                      <a:lvl7pPr marL="3657509" algn="l" defTabSz="1219170" rtl="0" eaLnBrk="1" latinLnBrk="0" hangingPunct="1">
                        <a:defRPr sz="2400" kern="1200">
                          <a:solidFill>
                            <a:schemeClr val="tx1"/>
                          </a:solidFill>
                          <a:latin typeface="Arial"/>
                        </a:defRPr>
                      </a:lvl7pPr>
                      <a:lvl8pPr marL="4267093" algn="l" defTabSz="1219170" rtl="0" eaLnBrk="1" latinLnBrk="0" hangingPunct="1">
                        <a:defRPr sz="2400" kern="1200">
                          <a:solidFill>
                            <a:schemeClr val="tx1"/>
                          </a:solidFill>
                          <a:latin typeface="Arial"/>
                        </a:defRPr>
                      </a:lvl8pPr>
                      <a:lvl9pPr marL="4876678" algn="l" defTabSz="1219170" rtl="0" eaLnBrk="1" latinLnBrk="0" hangingPunct="1">
                        <a:defRPr sz="2400" kern="1200">
                          <a:solidFill>
                            <a:schemeClr val="tx1"/>
                          </a:solidFill>
                          <a:latin typeface="Arial"/>
                        </a:defRPr>
                      </a:lvl9pPr>
                    </a:lstStyle>
                    <a:p>
                      <a:pPr algn="ctr">
                        <a:lnSpc>
                          <a:spcPct val="107000"/>
                        </a:lnSpc>
                        <a:spcAft>
                          <a:spcPts val="800"/>
                        </a:spcAft>
                      </a:pPr>
                      <a:r>
                        <a:rPr lang="en-US" sz="16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7 (2)</a:t>
                      </a:r>
                    </a:p>
                  </a:txBody>
                  <a:tcPr marL="72000" marR="51485" marT="7200" marB="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96161931"/>
                  </a:ext>
                </a:extLst>
              </a:tr>
            </a:tbl>
          </a:graphicData>
        </a:graphic>
      </p:graphicFrame>
      <p:sp>
        <p:nvSpPr>
          <p:cNvPr id="9" name="TextBox 8">
            <a:extLst>
              <a:ext uri="{FF2B5EF4-FFF2-40B4-BE49-F238E27FC236}">
                <a16:creationId xmlns:a16="http://schemas.microsoft.com/office/drawing/2014/main" id="{D088CED4-8853-469B-8713-A79A015AF1C4}"/>
              </a:ext>
            </a:extLst>
          </p:cNvPr>
          <p:cNvSpPr txBox="1"/>
          <p:nvPr/>
        </p:nvSpPr>
        <p:spPr bwMode="auto">
          <a:xfrm>
            <a:off x="6002896" y="4560447"/>
            <a:ext cx="58724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*3 most common ISRs.</a:t>
            </a:r>
          </a:p>
          <a:p>
            <a:pPr algn="l">
              <a:lnSpc>
                <a:spcPct val="100000"/>
              </a:lnSpc>
              <a:spcBef>
                <a:spcPts val="0"/>
              </a:spcBef>
              <a:spcAft>
                <a:spcPct val="0"/>
              </a:spcAft>
              <a:buClrTx/>
              <a:buFontTx/>
              <a:buNone/>
            </a:pPr>
            <a:r>
              <a:rPr lang="en-US" sz="1400" b="0" kern="1200" baseline="30000" noProof="0" dirty="0">
                <a:solidFill>
                  <a:schemeClr val="bg1"/>
                </a:solidFill>
                <a:effectLst/>
                <a:latin typeface="Calibri" panose="020F0502020204030204" pitchFamily="34" charset="0"/>
                <a:cs typeface="Calibri" panose="020F0502020204030204" pitchFamily="34" charset="0"/>
              </a:rPr>
              <a:t>†</a:t>
            </a:r>
            <a:r>
              <a:rPr lang="en-US" sz="1400" b="0" kern="1200" noProof="0" dirty="0">
                <a:solidFill>
                  <a:schemeClr val="bg1"/>
                </a:solidFill>
                <a:effectLst/>
                <a:latin typeface="Calibri" panose="020F0502020204030204" pitchFamily="34" charset="0"/>
                <a:cs typeface="Calibri" panose="020F0502020204030204" pitchFamily="34" charset="0"/>
              </a:rPr>
              <a:t>Including injection intolerability (n = 4) and ISRs leading to withdrawal (n = 3). </a:t>
            </a:r>
            <a:endParaRPr lang="en-US" sz="1400" b="0" dirty="0">
              <a:solidFill>
                <a:schemeClr val="bg1"/>
              </a:solidFill>
              <a:latin typeface="Calibri" panose="020F0502020204030204" pitchFamily="34" charset="0"/>
            </a:endParaRPr>
          </a:p>
        </p:txBody>
      </p:sp>
      <p:sp>
        <p:nvSpPr>
          <p:cNvPr id="10" name="Text Box 15">
            <a:extLst>
              <a:ext uri="{FF2B5EF4-FFF2-40B4-BE49-F238E27FC236}">
                <a16:creationId xmlns:a16="http://schemas.microsoft.com/office/drawing/2014/main" id="{D20EA772-29D3-4DBB-9F33-727298824F4E}"/>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Orkin. IAS 2021. Abstr OAB0302.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1" name="Group 7">
            <a:extLst>
              <a:ext uri="{FF2B5EF4-FFF2-40B4-BE49-F238E27FC236}">
                <a16:creationId xmlns:a16="http://schemas.microsoft.com/office/drawing/2014/main" id="{B9B1273F-D642-4034-9048-9831D2BB1A3C}"/>
              </a:ext>
            </a:extLst>
          </p:cNvPr>
          <p:cNvGrpSpPr>
            <a:grpSpLocks/>
          </p:cNvGrpSpPr>
          <p:nvPr/>
        </p:nvGrpSpPr>
        <p:grpSpPr bwMode="auto">
          <a:xfrm>
            <a:off x="9389569" y="6216652"/>
            <a:ext cx="2488502" cy="447822"/>
            <a:chOff x="9527309" y="3551529"/>
            <a:chExt cx="2488502" cy="448324"/>
          </a:xfrm>
        </p:grpSpPr>
        <p:pic>
          <p:nvPicPr>
            <p:cNvPr id="12" name="Picture 11">
              <a:extLst>
                <a:ext uri="{FF2B5EF4-FFF2-40B4-BE49-F238E27FC236}">
                  <a16:creationId xmlns:a16="http://schemas.microsoft.com/office/drawing/2014/main" id="{18EE1E34-CECF-489E-856C-9722B0A4DF7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8">
              <a:extLst>
                <a:ext uri="{FF2B5EF4-FFF2-40B4-BE49-F238E27FC236}">
                  <a16:creationId xmlns:a16="http://schemas.microsoft.com/office/drawing/2014/main" id="{A6D97C55-088F-4DA3-B007-2C6A7961437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3" name="TextBox 2">
            <a:extLst>
              <a:ext uri="{FF2B5EF4-FFF2-40B4-BE49-F238E27FC236}">
                <a16:creationId xmlns:a16="http://schemas.microsoft.com/office/drawing/2014/main" id="{86F8031A-16C0-405D-8126-07088645B03D}"/>
              </a:ext>
            </a:extLst>
          </p:cNvPr>
          <p:cNvSpPr txBox="1"/>
          <p:nvPr/>
        </p:nvSpPr>
        <p:spPr bwMode="auto">
          <a:xfrm>
            <a:off x="2637106" y="1509922"/>
            <a:ext cx="2330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ISRs Over Time</a:t>
            </a:r>
          </a:p>
        </p:txBody>
      </p:sp>
      <p:cxnSp>
        <p:nvCxnSpPr>
          <p:cNvPr id="14" name="Straight Connector 13">
            <a:extLst>
              <a:ext uri="{FF2B5EF4-FFF2-40B4-BE49-F238E27FC236}">
                <a16:creationId xmlns:a16="http://schemas.microsoft.com/office/drawing/2014/main" id="{5CAF01EC-8886-4A97-850F-C69695798B92}"/>
              </a:ext>
            </a:extLst>
          </p:cNvPr>
          <p:cNvCxnSpPr/>
          <p:nvPr/>
        </p:nvCxnSpPr>
        <p:spPr bwMode="auto">
          <a:xfrm>
            <a:off x="1087228" y="2093618"/>
            <a:ext cx="88792"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22D7FF46-8D4F-486B-8774-00BD0199C408}"/>
              </a:ext>
            </a:extLst>
          </p:cNvPr>
          <p:cNvCxnSpPr>
            <a:cxnSpLocks/>
          </p:cNvCxnSpPr>
          <p:nvPr/>
        </p:nvCxnSpPr>
        <p:spPr bwMode="auto">
          <a:xfrm>
            <a:off x="1087228" y="2638831"/>
            <a:ext cx="88792"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B2F2157-A7FB-44B0-9276-75846C01726A}"/>
              </a:ext>
            </a:extLst>
          </p:cNvPr>
          <p:cNvCxnSpPr>
            <a:cxnSpLocks/>
          </p:cNvCxnSpPr>
          <p:nvPr/>
        </p:nvCxnSpPr>
        <p:spPr bwMode="auto">
          <a:xfrm>
            <a:off x="1087228" y="3184044"/>
            <a:ext cx="88792"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BC21C144-191F-49CB-8CAE-64720467E539}"/>
              </a:ext>
            </a:extLst>
          </p:cNvPr>
          <p:cNvCxnSpPr>
            <a:cxnSpLocks/>
          </p:cNvCxnSpPr>
          <p:nvPr/>
        </p:nvCxnSpPr>
        <p:spPr bwMode="auto">
          <a:xfrm>
            <a:off x="1087228" y="3729257"/>
            <a:ext cx="88792" cy="0"/>
          </a:xfrm>
          <a:prstGeom prst="line">
            <a:avLst/>
          </a:prstGeom>
          <a:noFill/>
          <a:ln w="28575" cap="flat" cmpd="sng" algn="ctr">
            <a:solidFill>
              <a:schemeClr val="bg1"/>
            </a:solidFill>
            <a:prstDash val="solid"/>
            <a:round/>
            <a:headEnd type="none" w="med" len="med"/>
            <a:tailEnd type="none" w="med" len="med"/>
          </a:ln>
          <a:effectLst/>
        </p:spPr>
      </p:cxnSp>
      <p:grpSp>
        <p:nvGrpSpPr>
          <p:cNvPr id="96" name="Group 95">
            <a:extLst>
              <a:ext uri="{FF2B5EF4-FFF2-40B4-BE49-F238E27FC236}">
                <a16:creationId xmlns:a16="http://schemas.microsoft.com/office/drawing/2014/main" id="{7BEF0466-BB02-4BD6-BE17-6C529935F34A}"/>
              </a:ext>
            </a:extLst>
          </p:cNvPr>
          <p:cNvGrpSpPr/>
          <p:nvPr/>
        </p:nvGrpSpPr>
        <p:grpSpPr>
          <a:xfrm>
            <a:off x="3445643" y="4260849"/>
            <a:ext cx="62952" cy="544162"/>
            <a:chOff x="3374514" y="4260849"/>
            <a:chExt cx="62952" cy="544162"/>
          </a:xfrm>
        </p:grpSpPr>
        <p:sp>
          <p:nvSpPr>
            <p:cNvPr id="95" name="Rectangle 94">
              <a:extLst>
                <a:ext uri="{FF2B5EF4-FFF2-40B4-BE49-F238E27FC236}">
                  <a16:creationId xmlns:a16="http://schemas.microsoft.com/office/drawing/2014/main" id="{D9AE508F-9AC7-4A84-A2EA-572F731221EA}"/>
                </a:ext>
              </a:extLst>
            </p:cNvPr>
            <p:cNvSpPr/>
            <p:nvPr/>
          </p:nvSpPr>
          <p:spPr bwMode="auto">
            <a:xfrm>
              <a:off x="3374514" y="4260849"/>
              <a:ext cx="62952"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FB3B7123-53CB-469E-8CDC-A5EBE2A8DAFE}"/>
                </a:ext>
              </a:extLst>
            </p:cNvPr>
            <p:cNvSpPr/>
            <p:nvPr/>
          </p:nvSpPr>
          <p:spPr bwMode="auto">
            <a:xfrm>
              <a:off x="3374514" y="4269316"/>
              <a:ext cx="62952"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3230AAA8-E61A-4108-BB25-271C53D813B4}"/>
                </a:ext>
              </a:extLst>
            </p:cNvPr>
            <p:cNvSpPr/>
            <p:nvPr/>
          </p:nvSpPr>
          <p:spPr bwMode="auto">
            <a:xfrm>
              <a:off x="3374514" y="4294716"/>
              <a:ext cx="62952" cy="51029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19" name="Straight Connector 18">
            <a:extLst>
              <a:ext uri="{FF2B5EF4-FFF2-40B4-BE49-F238E27FC236}">
                <a16:creationId xmlns:a16="http://schemas.microsoft.com/office/drawing/2014/main" id="{2419640B-9C70-43B0-A468-5BD612063FD7}"/>
              </a:ext>
            </a:extLst>
          </p:cNvPr>
          <p:cNvCxnSpPr>
            <a:cxnSpLocks/>
          </p:cNvCxnSpPr>
          <p:nvPr/>
        </p:nvCxnSpPr>
        <p:spPr bwMode="auto">
          <a:xfrm>
            <a:off x="1087228" y="4274470"/>
            <a:ext cx="88792"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E120BDC9-D6B8-4D2C-B972-80A2502E25D8}"/>
              </a:ext>
            </a:extLst>
          </p:cNvPr>
          <p:cNvCxnSpPr>
            <a:cxnSpLocks/>
          </p:cNvCxnSpPr>
          <p:nvPr/>
        </p:nvCxnSpPr>
        <p:spPr bwMode="auto">
          <a:xfrm>
            <a:off x="1087228" y="4819683"/>
            <a:ext cx="88792" cy="0"/>
          </a:xfrm>
          <a:prstGeom prst="line">
            <a:avLst/>
          </a:prstGeom>
          <a:noFill/>
          <a:ln w="28575" cap="flat" cmpd="sng" algn="ctr">
            <a:solidFill>
              <a:schemeClr val="bg1"/>
            </a:solidFill>
            <a:prstDash val="solid"/>
            <a:round/>
            <a:headEnd type="none" w="med" len="med"/>
            <a:tailEnd type="none" w="med" len="med"/>
          </a:ln>
          <a:effectLst/>
        </p:spPr>
      </p:cxnSp>
      <p:sp>
        <p:nvSpPr>
          <p:cNvPr id="21" name="TextBox 20">
            <a:extLst>
              <a:ext uri="{FF2B5EF4-FFF2-40B4-BE49-F238E27FC236}">
                <a16:creationId xmlns:a16="http://schemas.microsoft.com/office/drawing/2014/main" id="{D3113F81-A510-4C1B-BBB1-D528CA853DF3}"/>
              </a:ext>
            </a:extLst>
          </p:cNvPr>
          <p:cNvSpPr txBox="1"/>
          <p:nvPr/>
        </p:nvSpPr>
        <p:spPr bwMode="auto">
          <a:xfrm rot="16200000">
            <a:off x="-698177" y="3265062"/>
            <a:ext cx="26523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Participants with ISRs (%)</a:t>
            </a:r>
          </a:p>
        </p:txBody>
      </p:sp>
      <p:sp>
        <p:nvSpPr>
          <p:cNvPr id="22" name="TextBox 21">
            <a:extLst>
              <a:ext uri="{FF2B5EF4-FFF2-40B4-BE49-F238E27FC236}">
                <a16:creationId xmlns:a16="http://schemas.microsoft.com/office/drawing/2014/main" id="{3697D59B-AB2C-4A91-8DEC-9281C7FF2AA2}"/>
              </a:ext>
            </a:extLst>
          </p:cNvPr>
          <p:cNvSpPr txBox="1"/>
          <p:nvPr/>
        </p:nvSpPr>
        <p:spPr bwMode="auto">
          <a:xfrm>
            <a:off x="3147228" y="5061527"/>
            <a:ext cx="7650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Wk</a:t>
            </a:r>
          </a:p>
        </p:txBody>
      </p:sp>
      <p:sp>
        <p:nvSpPr>
          <p:cNvPr id="23" name="TextBox 22">
            <a:extLst>
              <a:ext uri="{FF2B5EF4-FFF2-40B4-BE49-F238E27FC236}">
                <a16:creationId xmlns:a16="http://schemas.microsoft.com/office/drawing/2014/main" id="{22209282-B9FC-4A88-A232-58A0D5218B5F}"/>
              </a:ext>
            </a:extLst>
          </p:cNvPr>
          <p:cNvSpPr txBox="1"/>
          <p:nvPr/>
        </p:nvSpPr>
        <p:spPr bwMode="auto">
          <a:xfrm>
            <a:off x="856610" y="4624339"/>
            <a:ext cx="3171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4" name="TextBox 23">
            <a:extLst>
              <a:ext uri="{FF2B5EF4-FFF2-40B4-BE49-F238E27FC236}">
                <a16:creationId xmlns:a16="http://schemas.microsoft.com/office/drawing/2014/main" id="{961EA831-DD39-46CF-97E5-E47841A7623B}"/>
              </a:ext>
            </a:extLst>
          </p:cNvPr>
          <p:cNvSpPr txBox="1"/>
          <p:nvPr/>
        </p:nvSpPr>
        <p:spPr bwMode="auto">
          <a:xfrm>
            <a:off x="733845" y="4073236"/>
            <a:ext cx="4829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5" name="TextBox 24">
            <a:extLst>
              <a:ext uri="{FF2B5EF4-FFF2-40B4-BE49-F238E27FC236}">
                <a16:creationId xmlns:a16="http://schemas.microsoft.com/office/drawing/2014/main" id="{8A137982-7A19-4EDD-BBC3-53BB7B6DEBDC}"/>
              </a:ext>
            </a:extLst>
          </p:cNvPr>
          <p:cNvSpPr txBox="1"/>
          <p:nvPr/>
        </p:nvSpPr>
        <p:spPr bwMode="auto">
          <a:xfrm>
            <a:off x="733845" y="3519054"/>
            <a:ext cx="4829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6" name="TextBox 25">
            <a:extLst>
              <a:ext uri="{FF2B5EF4-FFF2-40B4-BE49-F238E27FC236}">
                <a16:creationId xmlns:a16="http://schemas.microsoft.com/office/drawing/2014/main" id="{12D460C4-EDBA-46C1-90C1-FBF1686C9FFF}"/>
              </a:ext>
            </a:extLst>
          </p:cNvPr>
          <p:cNvSpPr txBox="1"/>
          <p:nvPr/>
        </p:nvSpPr>
        <p:spPr bwMode="auto">
          <a:xfrm>
            <a:off x="733845" y="2978727"/>
            <a:ext cx="4829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7" name="TextBox 26">
            <a:extLst>
              <a:ext uri="{FF2B5EF4-FFF2-40B4-BE49-F238E27FC236}">
                <a16:creationId xmlns:a16="http://schemas.microsoft.com/office/drawing/2014/main" id="{AC5AE2A0-6F17-4A3C-B71B-98E8E2BACC95}"/>
              </a:ext>
            </a:extLst>
          </p:cNvPr>
          <p:cNvSpPr txBox="1"/>
          <p:nvPr/>
        </p:nvSpPr>
        <p:spPr bwMode="auto">
          <a:xfrm>
            <a:off x="733845" y="2455333"/>
            <a:ext cx="4829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8" name="TextBox 27">
            <a:extLst>
              <a:ext uri="{FF2B5EF4-FFF2-40B4-BE49-F238E27FC236}">
                <a16:creationId xmlns:a16="http://schemas.microsoft.com/office/drawing/2014/main" id="{08366CFE-4CAA-4278-8D10-8D01E1761CAF}"/>
              </a:ext>
            </a:extLst>
          </p:cNvPr>
          <p:cNvSpPr txBox="1"/>
          <p:nvPr/>
        </p:nvSpPr>
        <p:spPr bwMode="auto">
          <a:xfrm>
            <a:off x="638016" y="1893453"/>
            <a:ext cx="5511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9" name="TextBox 28">
            <a:extLst>
              <a:ext uri="{FF2B5EF4-FFF2-40B4-BE49-F238E27FC236}">
                <a16:creationId xmlns:a16="http://schemas.microsoft.com/office/drawing/2014/main" id="{2FE9C66B-BCDC-4F21-9FB8-5F5AEA34F546}"/>
              </a:ext>
            </a:extLst>
          </p:cNvPr>
          <p:cNvSpPr txBox="1"/>
          <p:nvPr/>
        </p:nvSpPr>
        <p:spPr bwMode="auto">
          <a:xfrm>
            <a:off x="1110609" y="4842935"/>
            <a:ext cx="4884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tabLst>
                <a:tab pos="271463" algn="l"/>
                <a:tab pos="552450" algn="l"/>
                <a:tab pos="855663" algn="l"/>
                <a:tab pos="1152525" algn="l"/>
                <a:tab pos="1435100" algn="l"/>
                <a:tab pos="1439863" algn="l"/>
                <a:tab pos="1743075" algn="l"/>
                <a:tab pos="2036763" algn="l"/>
                <a:tab pos="2332038" algn="l"/>
                <a:tab pos="2622550" algn="l"/>
                <a:tab pos="2927350" algn="l"/>
                <a:tab pos="3214688" algn="l"/>
                <a:tab pos="3470275" algn="l"/>
                <a:tab pos="3768725" algn="l"/>
                <a:tab pos="4073525" algn="l"/>
                <a:tab pos="4381500" algn="l"/>
              </a:tabLst>
            </a:pPr>
            <a:r>
              <a:rPr lang="en-US" sz="1400" b="0" dirty="0">
                <a:solidFill>
                  <a:schemeClr val="bg1"/>
                </a:solidFill>
                <a:latin typeface="Calibri" panose="020F0502020204030204" pitchFamily="34" charset="0"/>
              </a:rPr>
              <a:t>4	12	20	28	36	44	52	60	68	76	84	92	100	108	116	124</a:t>
            </a:r>
          </a:p>
        </p:txBody>
      </p:sp>
      <p:grpSp>
        <p:nvGrpSpPr>
          <p:cNvPr id="38" name="Group 37">
            <a:extLst>
              <a:ext uri="{FF2B5EF4-FFF2-40B4-BE49-F238E27FC236}">
                <a16:creationId xmlns:a16="http://schemas.microsoft.com/office/drawing/2014/main" id="{3839B2AF-A529-4825-9CB6-BDDAF692CF51}"/>
              </a:ext>
            </a:extLst>
          </p:cNvPr>
          <p:cNvGrpSpPr/>
          <p:nvPr/>
        </p:nvGrpSpPr>
        <p:grpSpPr>
          <a:xfrm>
            <a:off x="1227383" y="2852210"/>
            <a:ext cx="62952" cy="1952803"/>
            <a:chOff x="1160482" y="2852210"/>
            <a:chExt cx="62952" cy="1952803"/>
          </a:xfrm>
        </p:grpSpPr>
        <p:sp>
          <p:nvSpPr>
            <p:cNvPr id="30" name="Rectangle 29">
              <a:extLst>
                <a:ext uri="{FF2B5EF4-FFF2-40B4-BE49-F238E27FC236}">
                  <a16:creationId xmlns:a16="http://schemas.microsoft.com/office/drawing/2014/main" id="{16A18773-5DCB-4172-A621-09DC4C13B235}"/>
                </a:ext>
              </a:extLst>
            </p:cNvPr>
            <p:cNvSpPr/>
            <p:nvPr/>
          </p:nvSpPr>
          <p:spPr bwMode="auto">
            <a:xfrm>
              <a:off x="1160482" y="3612093"/>
              <a:ext cx="62952" cy="119292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Rectangle 35">
              <a:extLst>
                <a:ext uri="{FF2B5EF4-FFF2-40B4-BE49-F238E27FC236}">
                  <a16:creationId xmlns:a16="http://schemas.microsoft.com/office/drawing/2014/main" id="{3FE24524-6862-45F3-8058-A89CFA371553}"/>
                </a:ext>
              </a:extLst>
            </p:cNvPr>
            <p:cNvSpPr/>
            <p:nvPr/>
          </p:nvSpPr>
          <p:spPr bwMode="auto">
            <a:xfrm>
              <a:off x="1160482" y="2960160"/>
              <a:ext cx="62952" cy="65404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AD0F5882-97D9-428F-B9AD-17F50D5A4F32}"/>
                </a:ext>
              </a:extLst>
            </p:cNvPr>
            <p:cNvSpPr/>
            <p:nvPr/>
          </p:nvSpPr>
          <p:spPr bwMode="auto">
            <a:xfrm>
              <a:off x="1160482" y="2852210"/>
              <a:ext cx="62952" cy="10689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1" name="Group 40">
            <a:extLst>
              <a:ext uri="{FF2B5EF4-FFF2-40B4-BE49-F238E27FC236}">
                <a16:creationId xmlns:a16="http://schemas.microsoft.com/office/drawing/2014/main" id="{1FBDB071-63DB-4ACC-B289-95B5DED9E0FC}"/>
              </a:ext>
            </a:extLst>
          </p:cNvPr>
          <p:cNvGrpSpPr/>
          <p:nvPr/>
        </p:nvGrpSpPr>
        <p:grpSpPr>
          <a:xfrm>
            <a:off x="1375267" y="3627966"/>
            <a:ext cx="62952" cy="1177047"/>
            <a:chOff x="1306532" y="3627966"/>
            <a:chExt cx="62952" cy="1177047"/>
          </a:xfrm>
        </p:grpSpPr>
        <p:sp>
          <p:nvSpPr>
            <p:cNvPr id="31" name="Rectangle 30">
              <a:extLst>
                <a:ext uri="{FF2B5EF4-FFF2-40B4-BE49-F238E27FC236}">
                  <a16:creationId xmlns:a16="http://schemas.microsoft.com/office/drawing/2014/main" id="{0910D1F8-7494-4FC3-899E-13D83C223920}"/>
                </a:ext>
              </a:extLst>
            </p:cNvPr>
            <p:cNvSpPr/>
            <p:nvPr/>
          </p:nvSpPr>
          <p:spPr bwMode="auto">
            <a:xfrm>
              <a:off x="1306532" y="3838575"/>
              <a:ext cx="62952" cy="96643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831CC6FF-616A-43D7-BF48-8D28F1DA4135}"/>
                </a:ext>
              </a:extLst>
            </p:cNvPr>
            <p:cNvSpPr/>
            <p:nvPr/>
          </p:nvSpPr>
          <p:spPr bwMode="auto">
            <a:xfrm>
              <a:off x="1306532" y="3627966"/>
              <a:ext cx="62952"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0B1E1AA6-3CA0-4877-A110-3C421289F558}"/>
                </a:ext>
              </a:extLst>
            </p:cNvPr>
            <p:cNvSpPr/>
            <p:nvPr/>
          </p:nvSpPr>
          <p:spPr bwMode="auto">
            <a:xfrm>
              <a:off x="1306532" y="3635375"/>
              <a:ext cx="62952" cy="20531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3" name="Group 42">
            <a:extLst>
              <a:ext uri="{FF2B5EF4-FFF2-40B4-BE49-F238E27FC236}">
                <a16:creationId xmlns:a16="http://schemas.microsoft.com/office/drawing/2014/main" id="{9F80C78F-36E6-42A5-8BB6-E6A0DD990732}"/>
              </a:ext>
            </a:extLst>
          </p:cNvPr>
          <p:cNvGrpSpPr/>
          <p:nvPr/>
        </p:nvGrpSpPr>
        <p:grpSpPr>
          <a:xfrm>
            <a:off x="1523151" y="3779308"/>
            <a:ext cx="62952" cy="1025704"/>
            <a:chOff x="1453640" y="3779308"/>
            <a:chExt cx="62952" cy="1025704"/>
          </a:xfrm>
        </p:grpSpPr>
        <p:sp>
          <p:nvSpPr>
            <p:cNvPr id="32" name="Rectangle 31">
              <a:extLst>
                <a:ext uri="{FF2B5EF4-FFF2-40B4-BE49-F238E27FC236}">
                  <a16:creationId xmlns:a16="http://schemas.microsoft.com/office/drawing/2014/main" id="{5ACBDA54-EF02-4988-920E-D7773EF8572B}"/>
                </a:ext>
              </a:extLst>
            </p:cNvPr>
            <p:cNvSpPr/>
            <p:nvPr/>
          </p:nvSpPr>
          <p:spPr bwMode="auto">
            <a:xfrm>
              <a:off x="1453640" y="3920067"/>
              <a:ext cx="62952" cy="88494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3CB63C30-A59E-4177-B70F-21F2A59FEE30}"/>
                </a:ext>
              </a:extLst>
            </p:cNvPr>
            <p:cNvSpPr/>
            <p:nvPr/>
          </p:nvSpPr>
          <p:spPr bwMode="auto">
            <a:xfrm>
              <a:off x="1453640" y="3779308"/>
              <a:ext cx="62952" cy="14499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5" name="Group 44">
            <a:extLst>
              <a:ext uri="{FF2B5EF4-FFF2-40B4-BE49-F238E27FC236}">
                <a16:creationId xmlns:a16="http://schemas.microsoft.com/office/drawing/2014/main" id="{D0AF24F8-C851-4045-A19D-D28A7AFCE03F}"/>
              </a:ext>
            </a:extLst>
          </p:cNvPr>
          <p:cNvGrpSpPr/>
          <p:nvPr/>
        </p:nvGrpSpPr>
        <p:grpSpPr>
          <a:xfrm>
            <a:off x="1671035" y="3940176"/>
            <a:ext cx="62952" cy="864836"/>
            <a:chOff x="1606040" y="3940176"/>
            <a:chExt cx="62952" cy="864836"/>
          </a:xfrm>
        </p:grpSpPr>
        <p:sp>
          <p:nvSpPr>
            <p:cNvPr id="33" name="Rectangle 32">
              <a:extLst>
                <a:ext uri="{FF2B5EF4-FFF2-40B4-BE49-F238E27FC236}">
                  <a16:creationId xmlns:a16="http://schemas.microsoft.com/office/drawing/2014/main" id="{17B772EE-2096-49E3-82AF-F7C94542842D}"/>
                </a:ext>
              </a:extLst>
            </p:cNvPr>
            <p:cNvSpPr/>
            <p:nvPr/>
          </p:nvSpPr>
          <p:spPr bwMode="auto">
            <a:xfrm>
              <a:off x="1606040" y="4021667"/>
              <a:ext cx="62952" cy="78334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EB7C1F0E-62CE-49A7-AA32-39D5C428E391}"/>
                </a:ext>
              </a:extLst>
            </p:cNvPr>
            <p:cNvSpPr/>
            <p:nvPr/>
          </p:nvSpPr>
          <p:spPr bwMode="auto">
            <a:xfrm>
              <a:off x="1606040" y="3940176"/>
              <a:ext cx="62952" cy="8360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8" name="Group 77">
            <a:extLst>
              <a:ext uri="{FF2B5EF4-FFF2-40B4-BE49-F238E27FC236}">
                <a16:creationId xmlns:a16="http://schemas.microsoft.com/office/drawing/2014/main" id="{98487FB5-CB0B-4BC9-8282-8B20554C66A7}"/>
              </a:ext>
            </a:extLst>
          </p:cNvPr>
          <p:cNvGrpSpPr/>
          <p:nvPr/>
        </p:nvGrpSpPr>
        <p:grpSpPr>
          <a:xfrm>
            <a:off x="2262571" y="4106333"/>
            <a:ext cx="62952" cy="698679"/>
            <a:chOff x="2198706" y="4106333"/>
            <a:chExt cx="62952" cy="698679"/>
          </a:xfrm>
        </p:grpSpPr>
        <p:sp>
          <p:nvSpPr>
            <p:cNvPr id="77" name="Rectangle 76">
              <a:extLst>
                <a:ext uri="{FF2B5EF4-FFF2-40B4-BE49-F238E27FC236}">
                  <a16:creationId xmlns:a16="http://schemas.microsoft.com/office/drawing/2014/main" id="{02AB09A7-3333-4E16-8FDC-4057A4140D2A}"/>
                </a:ext>
              </a:extLst>
            </p:cNvPr>
            <p:cNvSpPr/>
            <p:nvPr/>
          </p:nvSpPr>
          <p:spPr bwMode="auto">
            <a:xfrm>
              <a:off x="2198706" y="4106333"/>
              <a:ext cx="62952"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2C777830-285A-416E-99A3-98A92E2BFED8}"/>
                </a:ext>
              </a:extLst>
            </p:cNvPr>
            <p:cNvSpPr/>
            <p:nvPr/>
          </p:nvSpPr>
          <p:spPr bwMode="auto">
            <a:xfrm>
              <a:off x="2198706" y="4127500"/>
              <a:ext cx="62952" cy="67751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4" name="Group 103">
            <a:extLst>
              <a:ext uri="{FF2B5EF4-FFF2-40B4-BE49-F238E27FC236}">
                <a16:creationId xmlns:a16="http://schemas.microsoft.com/office/drawing/2014/main" id="{00705F68-67BF-4CDF-923F-560CA57C22D2}"/>
              </a:ext>
            </a:extLst>
          </p:cNvPr>
          <p:cNvGrpSpPr/>
          <p:nvPr/>
        </p:nvGrpSpPr>
        <p:grpSpPr>
          <a:xfrm>
            <a:off x="4037179" y="4319057"/>
            <a:ext cx="62952" cy="485953"/>
            <a:chOff x="3968239" y="4319057"/>
            <a:chExt cx="62952" cy="485953"/>
          </a:xfrm>
        </p:grpSpPr>
        <p:sp>
          <p:nvSpPr>
            <p:cNvPr id="103" name="Rectangle 102">
              <a:extLst>
                <a:ext uri="{FF2B5EF4-FFF2-40B4-BE49-F238E27FC236}">
                  <a16:creationId xmlns:a16="http://schemas.microsoft.com/office/drawing/2014/main" id="{3F4FD4B6-033C-4053-8BE5-8649AAA4828E}"/>
                </a:ext>
              </a:extLst>
            </p:cNvPr>
            <p:cNvSpPr/>
            <p:nvPr/>
          </p:nvSpPr>
          <p:spPr bwMode="auto">
            <a:xfrm>
              <a:off x="3968239" y="4319057"/>
              <a:ext cx="62952"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80C44A59-18C8-4A84-A2A5-D25EED04D9A7}"/>
                </a:ext>
              </a:extLst>
            </p:cNvPr>
            <p:cNvSpPr/>
            <p:nvPr/>
          </p:nvSpPr>
          <p:spPr bwMode="auto">
            <a:xfrm>
              <a:off x="3968239" y="4356099"/>
              <a:ext cx="62952" cy="44891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9" name="Group 108">
            <a:extLst>
              <a:ext uri="{FF2B5EF4-FFF2-40B4-BE49-F238E27FC236}">
                <a16:creationId xmlns:a16="http://schemas.microsoft.com/office/drawing/2014/main" id="{4BC4A1D4-C98C-408A-A6FA-73B845A131FF}"/>
              </a:ext>
            </a:extLst>
          </p:cNvPr>
          <p:cNvGrpSpPr/>
          <p:nvPr/>
        </p:nvGrpSpPr>
        <p:grpSpPr>
          <a:xfrm>
            <a:off x="4332947" y="4344459"/>
            <a:ext cx="62952" cy="460551"/>
            <a:chOff x="4262456" y="4344459"/>
            <a:chExt cx="62952" cy="460551"/>
          </a:xfrm>
        </p:grpSpPr>
        <p:sp>
          <p:nvSpPr>
            <p:cNvPr id="108" name="Rectangle 107">
              <a:extLst>
                <a:ext uri="{FF2B5EF4-FFF2-40B4-BE49-F238E27FC236}">
                  <a16:creationId xmlns:a16="http://schemas.microsoft.com/office/drawing/2014/main" id="{BA350EFD-D93A-4A60-A076-B58951BE00BC}"/>
                </a:ext>
              </a:extLst>
            </p:cNvPr>
            <p:cNvSpPr/>
            <p:nvPr/>
          </p:nvSpPr>
          <p:spPr bwMode="auto">
            <a:xfrm>
              <a:off x="4262456" y="4344459"/>
              <a:ext cx="62952"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BD374242-7EF6-4C50-A9E8-5665DCB98A28}"/>
                </a:ext>
              </a:extLst>
            </p:cNvPr>
            <p:cNvSpPr/>
            <p:nvPr/>
          </p:nvSpPr>
          <p:spPr bwMode="auto">
            <a:xfrm>
              <a:off x="4262456" y="4355041"/>
              <a:ext cx="62952"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58D84BE0-3C60-4FED-B92E-4BBAB9433CE2}"/>
                </a:ext>
              </a:extLst>
            </p:cNvPr>
            <p:cNvSpPr/>
            <p:nvPr/>
          </p:nvSpPr>
          <p:spPr bwMode="auto">
            <a:xfrm>
              <a:off x="4262456" y="4382558"/>
              <a:ext cx="62952" cy="42245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5" name="Group 114">
            <a:extLst>
              <a:ext uri="{FF2B5EF4-FFF2-40B4-BE49-F238E27FC236}">
                <a16:creationId xmlns:a16="http://schemas.microsoft.com/office/drawing/2014/main" id="{1C60861C-F339-4CFD-9836-5785206B083A}"/>
              </a:ext>
            </a:extLst>
          </p:cNvPr>
          <p:cNvGrpSpPr/>
          <p:nvPr/>
        </p:nvGrpSpPr>
        <p:grpSpPr>
          <a:xfrm>
            <a:off x="4628715" y="4296833"/>
            <a:ext cx="62952" cy="508176"/>
            <a:chOff x="4565139" y="4296833"/>
            <a:chExt cx="62952" cy="508176"/>
          </a:xfrm>
        </p:grpSpPr>
        <p:sp>
          <p:nvSpPr>
            <p:cNvPr id="114" name="Rectangle 113">
              <a:extLst>
                <a:ext uri="{FF2B5EF4-FFF2-40B4-BE49-F238E27FC236}">
                  <a16:creationId xmlns:a16="http://schemas.microsoft.com/office/drawing/2014/main" id="{FBD14624-6F79-4E16-85A2-88105BF92ACE}"/>
                </a:ext>
              </a:extLst>
            </p:cNvPr>
            <p:cNvSpPr/>
            <p:nvPr/>
          </p:nvSpPr>
          <p:spPr bwMode="auto">
            <a:xfrm>
              <a:off x="4565139" y="4296833"/>
              <a:ext cx="62952"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211E1C82-8CA6-44DD-BFCF-5F4BAB4387F8}"/>
                </a:ext>
              </a:extLst>
            </p:cNvPr>
            <p:cNvSpPr/>
            <p:nvPr/>
          </p:nvSpPr>
          <p:spPr bwMode="auto">
            <a:xfrm>
              <a:off x="4565139" y="4307416"/>
              <a:ext cx="62952"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2AF87DE4-AAC1-4C35-9DCB-C37149FD7311}"/>
                </a:ext>
              </a:extLst>
            </p:cNvPr>
            <p:cNvSpPr/>
            <p:nvPr/>
          </p:nvSpPr>
          <p:spPr bwMode="auto">
            <a:xfrm>
              <a:off x="4565139" y="4319058"/>
              <a:ext cx="62952" cy="48595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3" name="Group 122">
            <a:extLst>
              <a:ext uri="{FF2B5EF4-FFF2-40B4-BE49-F238E27FC236}">
                <a16:creationId xmlns:a16="http://schemas.microsoft.com/office/drawing/2014/main" id="{E0B7BCEF-7A32-4DCE-895F-7E0440C6CCA2}"/>
              </a:ext>
            </a:extLst>
          </p:cNvPr>
          <p:cNvGrpSpPr/>
          <p:nvPr/>
        </p:nvGrpSpPr>
        <p:grpSpPr>
          <a:xfrm>
            <a:off x="5220251" y="4350808"/>
            <a:ext cx="62952" cy="454200"/>
            <a:chOff x="5147223" y="4350808"/>
            <a:chExt cx="62952" cy="454200"/>
          </a:xfrm>
        </p:grpSpPr>
        <p:sp>
          <p:nvSpPr>
            <p:cNvPr id="122" name="Rectangle 121">
              <a:extLst>
                <a:ext uri="{FF2B5EF4-FFF2-40B4-BE49-F238E27FC236}">
                  <a16:creationId xmlns:a16="http://schemas.microsoft.com/office/drawing/2014/main" id="{88CAADA3-6DA9-4CA2-B6BD-717ADB41723A}"/>
                </a:ext>
              </a:extLst>
            </p:cNvPr>
            <p:cNvSpPr/>
            <p:nvPr/>
          </p:nvSpPr>
          <p:spPr bwMode="auto">
            <a:xfrm>
              <a:off x="5147223" y="4350808"/>
              <a:ext cx="62952"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3878C6A7-1280-46F2-8ADA-3563C9D7EBB9}"/>
                </a:ext>
              </a:extLst>
            </p:cNvPr>
            <p:cNvSpPr/>
            <p:nvPr/>
          </p:nvSpPr>
          <p:spPr bwMode="auto">
            <a:xfrm>
              <a:off x="5147223" y="4379383"/>
              <a:ext cx="62952" cy="42562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5" name="Group 124">
            <a:extLst>
              <a:ext uri="{FF2B5EF4-FFF2-40B4-BE49-F238E27FC236}">
                <a16:creationId xmlns:a16="http://schemas.microsoft.com/office/drawing/2014/main" id="{BBC6C960-81EC-4327-83A5-2793BE73CFEC}"/>
              </a:ext>
            </a:extLst>
          </p:cNvPr>
          <p:cNvGrpSpPr/>
          <p:nvPr/>
        </p:nvGrpSpPr>
        <p:grpSpPr>
          <a:xfrm>
            <a:off x="5368135" y="4391025"/>
            <a:ext cx="62952" cy="413983"/>
            <a:chOff x="5292214" y="4391025"/>
            <a:chExt cx="62952" cy="413983"/>
          </a:xfrm>
        </p:grpSpPr>
        <p:sp>
          <p:nvSpPr>
            <p:cNvPr id="124" name="Rectangle 123">
              <a:extLst>
                <a:ext uri="{FF2B5EF4-FFF2-40B4-BE49-F238E27FC236}">
                  <a16:creationId xmlns:a16="http://schemas.microsoft.com/office/drawing/2014/main" id="{E0ECC45A-F919-4C00-AA11-C17FA0C2086D}"/>
                </a:ext>
              </a:extLst>
            </p:cNvPr>
            <p:cNvSpPr/>
            <p:nvPr/>
          </p:nvSpPr>
          <p:spPr bwMode="auto">
            <a:xfrm>
              <a:off x="5292214" y="4391025"/>
              <a:ext cx="62952"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CBD4846A-AADB-432F-9561-01F70DFF29D9}"/>
                </a:ext>
              </a:extLst>
            </p:cNvPr>
            <p:cNvSpPr/>
            <p:nvPr/>
          </p:nvSpPr>
          <p:spPr bwMode="auto">
            <a:xfrm>
              <a:off x="5292214" y="4399492"/>
              <a:ext cx="62952" cy="40551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7" name="Group 126">
            <a:extLst>
              <a:ext uri="{FF2B5EF4-FFF2-40B4-BE49-F238E27FC236}">
                <a16:creationId xmlns:a16="http://schemas.microsoft.com/office/drawing/2014/main" id="{01751461-9184-4D66-80BA-A11095AD99D7}"/>
              </a:ext>
            </a:extLst>
          </p:cNvPr>
          <p:cNvGrpSpPr/>
          <p:nvPr/>
        </p:nvGrpSpPr>
        <p:grpSpPr>
          <a:xfrm>
            <a:off x="5516019" y="4377267"/>
            <a:ext cx="62952" cy="427741"/>
            <a:chOff x="5447789" y="4377267"/>
            <a:chExt cx="62952" cy="427741"/>
          </a:xfrm>
        </p:grpSpPr>
        <p:sp>
          <p:nvSpPr>
            <p:cNvPr id="126" name="Rectangle 125">
              <a:extLst>
                <a:ext uri="{FF2B5EF4-FFF2-40B4-BE49-F238E27FC236}">
                  <a16:creationId xmlns:a16="http://schemas.microsoft.com/office/drawing/2014/main" id="{D713EA38-78F3-4730-AF52-6617C691AA3A}"/>
                </a:ext>
              </a:extLst>
            </p:cNvPr>
            <p:cNvSpPr/>
            <p:nvPr/>
          </p:nvSpPr>
          <p:spPr bwMode="auto">
            <a:xfrm>
              <a:off x="5447789" y="4377267"/>
              <a:ext cx="62952"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FE9AB397-5B9F-4213-9C90-24BEA8788AAE}"/>
                </a:ext>
              </a:extLst>
            </p:cNvPr>
            <p:cNvSpPr/>
            <p:nvPr/>
          </p:nvSpPr>
          <p:spPr bwMode="auto">
            <a:xfrm>
              <a:off x="5447789" y="4405842"/>
              <a:ext cx="62952" cy="39916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9" name="Group 128">
            <a:extLst>
              <a:ext uri="{FF2B5EF4-FFF2-40B4-BE49-F238E27FC236}">
                <a16:creationId xmlns:a16="http://schemas.microsoft.com/office/drawing/2014/main" id="{DD19D83B-2AA3-468D-91A9-9839298DA392}"/>
              </a:ext>
            </a:extLst>
          </p:cNvPr>
          <p:cNvGrpSpPr/>
          <p:nvPr/>
        </p:nvGrpSpPr>
        <p:grpSpPr>
          <a:xfrm>
            <a:off x="5663915" y="4319058"/>
            <a:ext cx="62952" cy="495475"/>
            <a:chOff x="5597014" y="4319058"/>
            <a:chExt cx="62952" cy="495475"/>
          </a:xfrm>
        </p:grpSpPr>
        <p:sp>
          <p:nvSpPr>
            <p:cNvPr id="128" name="Rectangle 127">
              <a:extLst>
                <a:ext uri="{FF2B5EF4-FFF2-40B4-BE49-F238E27FC236}">
                  <a16:creationId xmlns:a16="http://schemas.microsoft.com/office/drawing/2014/main" id="{EC238E78-F696-4C85-B243-813D5D73325F}"/>
                </a:ext>
              </a:extLst>
            </p:cNvPr>
            <p:cNvSpPr/>
            <p:nvPr/>
          </p:nvSpPr>
          <p:spPr bwMode="auto">
            <a:xfrm>
              <a:off x="5597014" y="4319058"/>
              <a:ext cx="62952" cy="6244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550CEE21-DC6A-4FA7-8EBA-86854F63A9A6}"/>
                </a:ext>
              </a:extLst>
            </p:cNvPr>
            <p:cNvSpPr/>
            <p:nvPr/>
          </p:nvSpPr>
          <p:spPr bwMode="auto">
            <a:xfrm>
              <a:off x="5597014" y="4378325"/>
              <a:ext cx="62952" cy="43620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2" name="Group 71">
            <a:extLst>
              <a:ext uri="{FF2B5EF4-FFF2-40B4-BE49-F238E27FC236}">
                <a16:creationId xmlns:a16="http://schemas.microsoft.com/office/drawing/2014/main" id="{D2BF33D8-E17C-4679-9625-1A159A65C9E7}"/>
              </a:ext>
            </a:extLst>
          </p:cNvPr>
          <p:cNvGrpSpPr/>
          <p:nvPr/>
        </p:nvGrpSpPr>
        <p:grpSpPr>
          <a:xfrm>
            <a:off x="1818919" y="3964517"/>
            <a:ext cx="62952" cy="840495"/>
            <a:chOff x="1754207" y="3964517"/>
            <a:chExt cx="62952" cy="840495"/>
          </a:xfrm>
        </p:grpSpPr>
        <p:sp>
          <p:nvSpPr>
            <p:cNvPr id="34" name="Rectangle 33">
              <a:extLst>
                <a:ext uri="{FF2B5EF4-FFF2-40B4-BE49-F238E27FC236}">
                  <a16:creationId xmlns:a16="http://schemas.microsoft.com/office/drawing/2014/main" id="{F6AD4444-5191-4C12-9468-2685FCC31D14}"/>
                </a:ext>
              </a:extLst>
            </p:cNvPr>
            <p:cNvSpPr/>
            <p:nvPr/>
          </p:nvSpPr>
          <p:spPr bwMode="auto">
            <a:xfrm>
              <a:off x="1754207" y="4081992"/>
              <a:ext cx="62952" cy="72302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440317B0-1B4B-40F1-8D54-9F7AC51F4883}"/>
                </a:ext>
              </a:extLst>
            </p:cNvPr>
            <p:cNvSpPr/>
            <p:nvPr/>
          </p:nvSpPr>
          <p:spPr bwMode="auto">
            <a:xfrm>
              <a:off x="1754207" y="3964517"/>
              <a:ext cx="62952" cy="11853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5" name="Group 74">
            <a:extLst>
              <a:ext uri="{FF2B5EF4-FFF2-40B4-BE49-F238E27FC236}">
                <a16:creationId xmlns:a16="http://schemas.microsoft.com/office/drawing/2014/main" id="{7EF26A7A-2183-4DBB-B259-C486C2D18780}"/>
              </a:ext>
            </a:extLst>
          </p:cNvPr>
          <p:cNvGrpSpPr/>
          <p:nvPr/>
        </p:nvGrpSpPr>
        <p:grpSpPr>
          <a:xfrm>
            <a:off x="1966803" y="3924300"/>
            <a:ext cx="62952" cy="880712"/>
            <a:chOff x="1904490" y="3924300"/>
            <a:chExt cx="62952" cy="880712"/>
          </a:xfrm>
        </p:grpSpPr>
        <p:sp>
          <p:nvSpPr>
            <p:cNvPr id="35" name="Rectangle 34">
              <a:extLst>
                <a:ext uri="{FF2B5EF4-FFF2-40B4-BE49-F238E27FC236}">
                  <a16:creationId xmlns:a16="http://schemas.microsoft.com/office/drawing/2014/main" id="{1D00F224-CCC1-48C1-A555-1130DFFCD97C}"/>
                </a:ext>
              </a:extLst>
            </p:cNvPr>
            <p:cNvSpPr/>
            <p:nvPr/>
          </p:nvSpPr>
          <p:spPr bwMode="auto">
            <a:xfrm>
              <a:off x="1904490" y="4023783"/>
              <a:ext cx="62952" cy="78122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2BB84FA0-114E-4E46-870C-C669BB77C361}"/>
                </a:ext>
              </a:extLst>
            </p:cNvPr>
            <p:cNvSpPr/>
            <p:nvPr/>
          </p:nvSpPr>
          <p:spPr bwMode="auto">
            <a:xfrm>
              <a:off x="1904490" y="3924300"/>
              <a:ext cx="62952" cy="9842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6" name="Group 75">
            <a:extLst>
              <a:ext uri="{FF2B5EF4-FFF2-40B4-BE49-F238E27FC236}">
                <a16:creationId xmlns:a16="http://schemas.microsoft.com/office/drawing/2014/main" id="{738136C9-514A-4FFE-84B8-4153C7D2D218}"/>
              </a:ext>
            </a:extLst>
          </p:cNvPr>
          <p:cNvGrpSpPr/>
          <p:nvPr/>
        </p:nvGrpSpPr>
        <p:grpSpPr>
          <a:xfrm>
            <a:off x="2114687" y="4024841"/>
            <a:ext cx="62952" cy="780171"/>
            <a:chOff x="2042073" y="4024841"/>
            <a:chExt cx="62952" cy="780171"/>
          </a:xfrm>
        </p:grpSpPr>
        <p:sp>
          <p:nvSpPr>
            <p:cNvPr id="46" name="Rectangle 45">
              <a:extLst>
                <a:ext uri="{FF2B5EF4-FFF2-40B4-BE49-F238E27FC236}">
                  <a16:creationId xmlns:a16="http://schemas.microsoft.com/office/drawing/2014/main" id="{874EC320-F6CC-4BE3-A497-CD40D37BB82B}"/>
                </a:ext>
              </a:extLst>
            </p:cNvPr>
            <p:cNvSpPr/>
            <p:nvPr/>
          </p:nvSpPr>
          <p:spPr bwMode="auto">
            <a:xfrm>
              <a:off x="2042073" y="4108450"/>
              <a:ext cx="62952" cy="69656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92067F11-F8AC-480E-AB2B-23618152A7A6}"/>
                </a:ext>
              </a:extLst>
            </p:cNvPr>
            <p:cNvSpPr/>
            <p:nvPr/>
          </p:nvSpPr>
          <p:spPr bwMode="auto">
            <a:xfrm>
              <a:off x="2042073" y="4024841"/>
              <a:ext cx="62952" cy="8466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0" name="Group 79">
            <a:extLst>
              <a:ext uri="{FF2B5EF4-FFF2-40B4-BE49-F238E27FC236}">
                <a16:creationId xmlns:a16="http://schemas.microsoft.com/office/drawing/2014/main" id="{27ADF6EF-45AC-4D43-82B4-021C82F7E469}"/>
              </a:ext>
            </a:extLst>
          </p:cNvPr>
          <p:cNvGrpSpPr/>
          <p:nvPr/>
        </p:nvGrpSpPr>
        <p:grpSpPr>
          <a:xfrm>
            <a:off x="2410455" y="4048125"/>
            <a:ext cx="62952" cy="756887"/>
            <a:chOff x="2344756" y="4048125"/>
            <a:chExt cx="62952" cy="756887"/>
          </a:xfrm>
        </p:grpSpPr>
        <p:sp>
          <p:nvSpPr>
            <p:cNvPr id="48" name="Rectangle 47">
              <a:extLst>
                <a:ext uri="{FF2B5EF4-FFF2-40B4-BE49-F238E27FC236}">
                  <a16:creationId xmlns:a16="http://schemas.microsoft.com/office/drawing/2014/main" id="{5ECFDFD4-5F22-4047-BF64-D14507D06EDD}"/>
                </a:ext>
              </a:extLst>
            </p:cNvPr>
            <p:cNvSpPr/>
            <p:nvPr/>
          </p:nvSpPr>
          <p:spPr bwMode="auto">
            <a:xfrm>
              <a:off x="2344756" y="4127500"/>
              <a:ext cx="62952" cy="67751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0DE12A30-90D0-46B6-BF96-AAC45E9DC763}"/>
                </a:ext>
              </a:extLst>
            </p:cNvPr>
            <p:cNvSpPr/>
            <p:nvPr/>
          </p:nvSpPr>
          <p:spPr bwMode="auto">
            <a:xfrm>
              <a:off x="2344756" y="4048125"/>
              <a:ext cx="62952" cy="8149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2" name="Group 81">
            <a:extLst>
              <a:ext uri="{FF2B5EF4-FFF2-40B4-BE49-F238E27FC236}">
                <a16:creationId xmlns:a16="http://schemas.microsoft.com/office/drawing/2014/main" id="{5CEC0FEE-0D52-4EAF-8EEC-F45552B3E29E}"/>
              </a:ext>
            </a:extLst>
          </p:cNvPr>
          <p:cNvGrpSpPr/>
          <p:nvPr/>
        </p:nvGrpSpPr>
        <p:grpSpPr>
          <a:xfrm>
            <a:off x="2558339" y="3860800"/>
            <a:ext cx="62952" cy="944212"/>
            <a:chOff x="2491864" y="3860800"/>
            <a:chExt cx="62952" cy="944212"/>
          </a:xfrm>
        </p:grpSpPr>
        <p:sp>
          <p:nvSpPr>
            <p:cNvPr id="49" name="Rectangle 48">
              <a:extLst>
                <a:ext uri="{FF2B5EF4-FFF2-40B4-BE49-F238E27FC236}">
                  <a16:creationId xmlns:a16="http://schemas.microsoft.com/office/drawing/2014/main" id="{BEB6E944-6861-428B-97CD-A290BF1BF075}"/>
                </a:ext>
              </a:extLst>
            </p:cNvPr>
            <p:cNvSpPr/>
            <p:nvPr/>
          </p:nvSpPr>
          <p:spPr bwMode="auto">
            <a:xfrm>
              <a:off x="2491864" y="3946525"/>
              <a:ext cx="62952" cy="85848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2AA7B671-4911-4712-94AB-F5054588C0A3}"/>
                </a:ext>
              </a:extLst>
            </p:cNvPr>
            <p:cNvSpPr/>
            <p:nvPr/>
          </p:nvSpPr>
          <p:spPr bwMode="auto">
            <a:xfrm>
              <a:off x="2491864" y="3860800"/>
              <a:ext cx="62952" cy="8678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4" name="Group 83">
            <a:extLst>
              <a:ext uri="{FF2B5EF4-FFF2-40B4-BE49-F238E27FC236}">
                <a16:creationId xmlns:a16="http://schemas.microsoft.com/office/drawing/2014/main" id="{A4722C5A-22E9-47C0-8ED4-9B7BD5DCC3EE}"/>
              </a:ext>
            </a:extLst>
          </p:cNvPr>
          <p:cNvGrpSpPr/>
          <p:nvPr/>
        </p:nvGrpSpPr>
        <p:grpSpPr>
          <a:xfrm>
            <a:off x="2706223" y="4133850"/>
            <a:ext cx="62952" cy="671162"/>
            <a:chOff x="2636856" y="4133850"/>
            <a:chExt cx="62952" cy="671162"/>
          </a:xfrm>
        </p:grpSpPr>
        <p:sp>
          <p:nvSpPr>
            <p:cNvPr id="50" name="Rectangle 49">
              <a:extLst>
                <a:ext uri="{FF2B5EF4-FFF2-40B4-BE49-F238E27FC236}">
                  <a16:creationId xmlns:a16="http://schemas.microsoft.com/office/drawing/2014/main" id="{23A8D650-0139-4C77-834F-5AD75301CFAE}"/>
                </a:ext>
              </a:extLst>
            </p:cNvPr>
            <p:cNvSpPr/>
            <p:nvPr/>
          </p:nvSpPr>
          <p:spPr bwMode="auto">
            <a:xfrm>
              <a:off x="2636856" y="4191000"/>
              <a:ext cx="62952" cy="61401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B280DCDF-DF44-4A6C-A723-D937CC175A97}"/>
                </a:ext>
              </a:extLst>
            </p:cNvPr>
            <p:cNvSpPr/>
            <p:nvPr/>
          </p:nvSpPr>
          <p:spPr bwMode="auto">
            <a:xfrm>
              <a:off x="2636856" y="4133850"/>
              <a:ext cx="62952" cy="582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6" name="Group 85">
            <a:extLst>
              <a:ext uri="{FF2B5EF4-FFF2-40B4-BE49-F238E27FC236}">
                <a16:creationId xmlns:a16="http://schemas.microsoft.com/office/drawing/2014/main" id="{0EB392F9-E58E-493E-8E82-A8B97D8D5AAF}"/>
              </a:ext>
            </a:extLst>
          </p:cNvPr>
          <p:cNvGrpSpPr/>
          <p:nvPr/>
        </p:nvGrpSpPr>
        <p:grpSpPr>
          <a:xfrm>
            <a:off x="2854107" y="4185707"/>
            <a:ext cx="62952" cy="619305"/>
            <a:chOff x="2780789" y="4185707"/>
            <a:chExt cx="62952" cy="619305"/>
          </a:xfrm>
        </p:grpSpPr>
        <p:sp>
          <p:nvSpPr>
            <p:cNvPr id="51" name="Rectangle 50">
              <a:extLst>
                <a:ext uri="{FF2B5EF4-FFF2-40B4-BE49-F238E27FC236}">
                  <a16:creationId xmlns:a16="http://schemas.microsoft.com/office/drawing/2014/main" id="{12EF08EC-8636-470D-852D-7847BFEDD574}"/>
                </a:ext>
              </a:extLst>
            </p:cNvPr>
            <p:cNvSpPr/>
            <p:nvPr/>
          </p:nvSpPr>
          <p:spPr bwMode="auto">
            <a:xfrm>
              <a:off x="2780789" y="4268258"/>
              <a:ext cx="62952" cy="53675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04C440A1-56DF-4F79-9186-A90839292154}"/>
                </a:ext>
              </a:extLst>
            </p:cNvPr>
            <p:cNvSpPr/>
            <p:nvPr/>
          </p:nvSpPr>
          <p:spPr bwMode="auto">
            <a:xfrm>
              <a:off x="2780789" y="4185707"/>
              <a:ext cx="62952" cy="8466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9" name="Group 88">
            <a:extLst>
              <a:ext uri="{FF2B5EF4-FFF2-40B4-BE49-F238E27FC236}">
                <a16:creationId xmlns:a16="http://schemas.microsoft.com/office/drawing/2014/main" id="{929C0415-74DF-4C86-A2CD-7299BDD92606}"/>
              </a:ext>
            </a:extLst>
          </p:cNvPr>
          <p:cNvGrpSpPr/>
          <p:nvPr/>
        </p:nvGrpSpPr>
        <p:grpSpPr>
          <a:xfrm>
            <a:off x="3001991" y="4093634"/>
            <a:ext cx="62952" cy="711378"/>
            <a:chOff x="2933189" y="4093634"/>
            <a:chExt cx="62952" cy="711378"/>
          </a:xfrm>
        </p:grpSpPr>
        <p:sp>
          <p:nvSpPr>
            <p:cNvPr id="52" name="Rectangle 51">
              <a:extLst>
                <a:ext uri="{FF2B5EF4-FFF2-40B4-BE49-F238E27FC236}">
                  <a16:creationId xmlns:a16="http://schemas.microsoft.com/office/drawing/2014/main" id="{149370EA-A369-47E0-A742-BFCCA03BC2F5}"/>
                </a:ext>
              </a:extLst>
            </p:cNvPr>
            <p:cNvSpPr/>
            <p:nvPr/>
          </p:nvSpPr>
          <p:spPr bwMode="auto">
            <a:xfrm>
              <a:off x="2933189" y="4164542"/>
              <a:ext cx="62952" cy="64047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05150B35-7862-4781-8A52-F281293D6602}"/>
                </a:ext>
              </a:extLst>
            </p:cNvPr>
            <p:cNvSpPr/>
            <p:nvPr/>
          </p:nvSpPr>
          <p:spPr bwMode="auto">
            <a:xfrm>
              <a:off x="2933189" y="4093634"/>
              <a:ext cx="62952" cy="5926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908B1027-E58D-4C07-8B18-D7E50AE6F712}"/>
                </a:ext>
              </a:extLst>
            </p:cNvPr>
            <p:cNvSpPr/>
            <p:nvPr/>
          </p:nvSpPr>
          <p:spPr bwMode="auto">
            <a:xfrm>
              <a:off x="2933189" y="4106334"/>
              <a:ext cx="62952" cy="5926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1" name="Group 90">
            <a:extLst>
              <a:ext uri="{FF2B5EF4-FFF2-40B4-BE49-F238E27FC236}">
                <a16:creationId xmlns:a16="http://schemas.microsoft.com/office/drawing/2014/main" id="{84BAAF53-8086-4792-A275-B485B63EC60C}"/>
              </a:ext>
            </a:extLst>
          </p:cNvPr>
          <p:cNvGrpSpPr/>
          <p:nvPr/>
        </p:nvGrpSpPr>
        <p:grpSpPr>
          <a:xfrm>
            <a:off x="3149875" y="4237567"/>
            <a:ext cx="62952" cy="567444"/>
            <a:chOff x="3075006" y="4237567"/>
            <a:chExt cx="62952" cy="567444"/>
          </a:xfrm>
        </p:grpSpPr>
        <p:sp>
          <p:nvSpPr>
            <p:cNvPr id="53" name="Rectangle 52">
              <a:extLst>
                <a:ext uri="{FF2B5EF4-FFF2-40B4-BE49-F238E27FC236}">
                  <a16:creationId xmlns:a16="http://schemas.microsoft.com/office/drawing/2014/main" id="{8B3D0E44-EE92-4865-B988-E5AC7C483C62}"/>
                </a:ext>
              </a:extLst>
            </p:cNvPr>
            <p:cNvSpPr/>
            <p:nvPr/>
          </p:nvSpPr>
          <p:spPr bwMode="auto">
            <a:xfrm>
              <a:off x="3075006" y="4295774"/>
              <a:ext cx="62952" cy="50923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93B5B024-F671-49B2-B242-8FD1F1148E87}"/>
                </a:ext>
              </a:extLst>
            </p:cNvPr>
            <p:cNvSpPr/>
            <p:nvPr/>
          </p:nvSpPr>
          <p:spPr bwMode="auto">
            <a:xfrm>
              <a:off x="3075006" y="4237567"/>
              <a:ext cx="62952" cy="5926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3" name="Group 92">
            <a:extLst>
              <a:ext uri="{FF2B5EF4-FFF2-40B4-BE49-F238E27FC236}">
                <a16:creationId xmlns:a16="http://schemas.microsoft.com/office/drawing/2014/main" id="{97BA48C7-5EE2-4BBC-BB3F-36ABB57DFB4F}"/>
              </a:ext>
            </a:extLst>
          </p:cNvPr>
          <p:cNvGrpSpPr/>
          <p:nvPr/>
        </p:nvGrpSpPr>
        <p:grpSpPr>
          <a:xfrm>
            <a:off x="3297759" y="4130675"/>
            <a:ext cx="62952" cy="674337"/>
            <a:chOff x="3229522" y="4130675"/>
            <a:chExt cx="62952" cy="674337"/>
          </a:xfrm>
        </p:grpSpPr>
        <p:sp>
          <p:nvSpPr>
            <p:cNvPr id="54" name="Rectangle 53">
              <a:extLst>
                <a:ext uri="{FF2B5EF4-FFF2-40B4-BE49-F238E27FC236}">
                  <a16:creationId xmlns:a16="http://schemas.microsoft.com/office/drawing/2014/main" id="{B9370E1F-E00D-4EFF-BB83-306A84D2EDA3}"/>
                </a:ext>
              </a:extLst>
            </p:cNvPr>
            <p:cNvSpPr/>
            <p:nvPr/>
          </p:nvSpPr>
          <p:spPr bwMode="auto">
            <a:xfrm>
              <a:off x="3229522" y="4214284"/>
              <a:ext cx="62952" cy="59072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26FF2B69-51A0-4244-B350-D863E15B4A73}"/>
                </a:ext>
              </a:extLst>
            </p:cNvPr>
            <p:cNvSpPr/>
            <p:nvPr/>
          </p:nvSpPr>
          <p:spPr bwMode="auto">
            <a:xfrm>
              <a:off x="3229522" y="4130675"/>
              <a:ext cx="62952" cy="8466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8" name="Group 97">
            <a:extLst>
              <a:ext uri="{FF2B5EF4-FFF2-40B4-BE49-F238E27FC236}">
                <a16:creationId xmlns:a16="http://schemas.microsoft.com/office/drawing/2014/main" id="{CBD5255E-9362-4EBB-89C7-154779CA281E}"/>
              </a:ext>
            </a:extLst>
          </p:cNvPr>
          <p:cNvGrpSpPr/>
          <p:nvPr/>
        </p:nvGrpSpPr>
        <p:grpSpPr>
          <a:xfrm>
            <a:off x="3593527" y="4237567"/>
            <a:ext cx="62952" cy="567444"/>
            <a:chOff x="3524798" y="4237567"/>
            <a:chExt cx="62952" cy="567444"/>
          </a:xfrm>
        </p:grpSpPr>
        <p:sp>
          <p:nvSpPr>
            <p:cNvPr id="56" name="Rectangle 55">
              <a:extLst>
                <a:ext uri="{FF2B5EF4-FFF2-40B4-BE49-F238E27FC236}">
                  <a16:creationId xmlns:a16="http://schemas.microsoft.com/office/drawing/2014/main" id="{A77DE1F4-44BC-4D93-BC9B-B7A9800D6EC3}"/>
                </a:ext>
              </a:extLst>
            </p:cNvPr>
            <p:cNvSpPr/>
            <p:nvPr/>
          </p:nvSpPr>
          <p:spPr bwMode="auto">
            <a:xfrm>
              <a:off x="3524798" y="4315883"/>
              <a:ext cx="62952" cy="48912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5C843FC9-3A65-44B9-A7FB-9BDFEEAAEA1B}"/>
                </a:ext>
              </a:extLst>
            </p:cNvPr>
            <p:cNvSpPr/>
            <p:nvPr/>
          </p:nvSpPr>
          <p:spPr bwMode="auto">
            <a:xfrm>
              <a:off x="3524798" y="4237567"/>
              <a:ext cx="62952" cy="8043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0" name="Group 99">
            <a:extLst>
              <a:ext uri="{FF2B5EF4-FFF2-40B4-BE49-F238E27FC236}">
                <a16:creationId xmlns:a16="http://schemas.microsoft.com/office/drawing/2014/main" id="{703E6C80-0D4E-4FA6-8E4E-C84F7389ACFE}"/>
              </a:ext>
            </a:extLst>
          </p:cNvPr>
          <p:cNvGrpSpPr/>
          <p:nvPr/>
        </p:nvGrpSpPr>
        <p:grpSpPr>
          <a:xfrm>
            <a:off x="3741411" y="4292600"/>
            <a:ext cx="62952" cy="512410"/>
            <a:chOff x="3679314" y="4292600"/>
            <a:chExt cx="62952" cy="512410"/>
          </a:xfrm>
        </p:grpSpPr>
        <p:sp>
          <p:nvSpPr>
            <p:cNvPr id="57" name="Rectangle 56">
              <a:extLst>
                <a:ext uri="{FF2B5EF4-FFF2-40B4-BE49-F238E27FC236}">
                  <a16:creationId xmlns:a16="http://schemas.microsoft.com/office/drawing/2014/main" id="{29AF3F1D-0789-417A-B0A3-295DDD04C58F}"/>
                </a:ext>
              </a:extLst>
            </p:cNvPr>
            <p:cNvSpPr/>
            <p:nvPr/>
          </p:nvSpPr>
          <p:spPr bwMode="auto">
            <a:xfrm>
              <a:off x="3679314" y="4355041"/>
              <a:ext cx="62952" cy="44996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776A81C6-DEB0-48D9-8B5B-6441FA68EEB8}"/>
                </a:ext>
              </a:extLst>
            </p:cNvPr>
            <p:cNvSpPr/>
            <p:nvPr/>
          </p:nvSpPr>
          <p:spPr bwMode="auto">
            <a:xfrm>
              <a:off x="3679314" y="4292600"/>
              <a:ext cx="62952" cy="6561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2" name="Group 101">
            <a:extLst>
              <a:ext uri="{FF2B5EF4-FFF2-40B4-BE49-F238E27FC236}">
                <a16:creationId xmlns:a16="http://schemas.microsoft.com/office/drawing/2014/main" id="{0F52A845-46DD-410E-AC2E-A27BDE8B567B}"/>
              </a:ext>
            </a:extLst>
          </p:cNvPr>
          <p:cNvGrpSpPr/>
          <p:nvPr/>
        </p:nvGrpSpPr>
        <p:grpSpPr>
          <a:xfrm>
            <a:off x="3889295" y="4236509"/>
            <a:ext cx="62952" cy="568502"/>
            <a:chOff x="3825364" y="4236509"/>
            <a:chExt cx="62952" cy="568502"/>
          </a:xfrm>
        </p:grpSpPr>
        <p:sp>
          <p:nvSpPr>
            <p:cNvPr id="58" name="Rectangle 57">
              <a:extLst>
                <a:ext uri="{FF2B5EF4-FFF2-40B4-BE49-F238E27FC236}">
                  <a16:creationId xmlns:a16="http://schemas.microsoft.com/office/drawing/2014/main" id="{C6A6B73E-91B6-4825-A2D8-47E2047B7415}"/>
                </a:ext>
              </a:extLst>
            </p:cNvPr>
            <p:cNvSpPr/>
            <p:nvPr/>
          </p:nvSpPr>
          <p:spPr bwMode="auto">
            <a:xfrm>
              <a:off x="3825364" y="4291543"/>
              <a:ext cx="62952" cy="51346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FCAC5AA4-A1AF-441A-95E3-90C3829B8C06}"/>
                </a:ext>
              </a:extLst>
            </p:cNvPr>
            <p:cNvSpPr/>
            <p:nvPr/>
          </p:nvSpPr>
          <p:spPr bwMode="auto">
            <a:xfrm>
              <a:off x="3825364" y="4236509"/>
              <a:ext cx="62952" cy="5397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6" name="Group 105">
            <a:extLst>
              <a:ext uri="{FF2B5EF4-FFF2-40B4-BE49-F238E27FC236}">
                <a16:creationId xmlns:a16="http://schemas.microsoft.com/office/drawing/2014/main" id="{045645C7-B442-4AAF-91B4-BC2DDEDA1FC4}"/>
              </a:ext>
            </a:extLst>
          </p:cNvPr>
          <p:cNvGrpSpPr/>
          <p:nvPr/>
        </p:nvGrpSpPr>
        <p:grpSpPr>
          <a:xfrm>
            <a:off x="4185063" y="4296833"/>
            <a:ext cx="62952" cy="508177"/>
            <a:chOff x="4119581" y="4296833"/>
            <a:chExt cx="62952" cy="508177"/>
          </a:xfrm>
        </p:grpSpPr>
        <p:sp>
          <p:nvSpPr>
            <p:cNvPr id="60" name="Rectangle 59">
              <a:extLst>
                <a:ext uri="{FF2B5EF4-FFF2-40B4-BE49-F238E27FC236}">
                  <a16:creationId xmlns:a16="http://schemas.microsoft.com/office/drawing/2014/main" id="{AF7328D0-5DE0-4DDC-A9B3-AF9955B343E8}"/>
                </a:ext>
              </a:extLst>
            </p:cNvPr>
            <p:cNvSpPr/>
            <p:nvPr/>
          </p:nvSpPr>
          <p:spPr bwMode="auto">
            <a:xfrm>
              <a:off x="4119581" y="4353983"/>
              <a:ext cx="62952" cy="45102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203470D6-A3C8-4BE1-932B-7B7839ADDBAF}"/>
                </a:ext>
              </a:extLst>
            </p:cNvPr>
            <p:cNvSpPr/>
            <p:nvPr/>
          </p:nvSpPr>
          <p:spPr bwMode="auto">
            <a:xfrm>
              <a:off x="4119581" y="4296833"/>
              <a:ext cx="62952" cy="5926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1" name="Group 110">
            <a:extLst>
              <a:ext uri="{FF2B5EF4-FFF2-40B4-BE49-F238E27FC236}">
                <a16:creationId xmlns:a16="http://schemas.microsoft.com/office/drawing/2014/main" id="{603E2712-415F-485F-AEA3-16C749F5C6A0}"/>
              </a:ext>
            </a:extLst>
          </p:cNvPr>
          <p:cNvGrpSpPr/>
          <p:nvPr/>
        </p:nvGrpSpPr>
        <p:grpSpPr>
          <a:xfrm>
            <a:off x="4480831" y="4403724"/>
            <a:ext cx="62952" cy="401285"/>
            <a:chOff x="4407447" y="4403724"/>
            <a:chExt cx="62952" cy="401285"/>
          </a:xfrm>
        </p:grpSpPr>
        <p:sp>
          <p:nvSpPr>
            <p:cNvPr id="62" name="Rectangle 61">
              <a:extLst>
                <a:ext uri="{FF2B5EF4-FFF2-40B4-BE49-F238E27FC236}">
                  <a16:creationId xmlns:a16="http://schemas.microsoft.com/office/drawing/2014/main" id="{E81EC119-BAF8-4E61-8F17-278E23AB7EBD}"/>
                </a:ext>
              </a:extLst>
            </p:cNvPr>
            <p:cNvSpPr/>
            <p:nvPr/>
          </p:nvSpPr>
          <p:spPr bwMode="auto">
            <a:xfrm>
              <a:off x="4407447" y="4461932"/>
              <a:ext cx="62952" cy="34307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93C148F7-6B60-4E7C-AFC6-BAD954734DF3}"/>
                </a:ext>
              </a:extLst>
            </p:cNvPr>
            <p:cNvSpPr/>
            <p:nvPr/>
          </p:nvSpPr>
          <p:spPr bwMode="auto">
            <a:xfrm>
              <a:off x="4407447" y="4403724"/>
              <a:ext cx="62952" cy="5715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7" name="Group 116">
            <a:extLst>
              <a:ext uri="{FF2B5EF4-FFF2-40B4-BE49-F238E27FC236}">
                <a16:creationId xmlns:a16="http://schemas.microsoft.com/office/drawing/2014/main" id="{19958406-B936-4066-874A-67FC3D7F2643}"/>
              </a:ext>
            </a:extLst>
          </p:cNvPr>
          <p:cNvGrpSpPr/>
          <p:nvPr/>
        </p:nvGrpSpPr>
        <p:grpSpPr>
          <a:xfrm>
            <a:off x="4776599" y="4352925"/>
            <a:ext cx="62952" cy="452084"/>
            <a:chOff x="4700606" y="4352925"/>
            <a:chExt cx="62952" cy="452084"/>
          </a:xfrm>
        </p:grpSpPr>
        <p:sp>
          <p:nvSpPr>
            <p:cNvPr id="64" name="Rectangle 63">
              <a:extLst>
                <a:ext uri="{FF2B5EF4-FFF2-40B4-BE49-F238E27FC236}">
                  <a16:creationId xmlns:a16="http://schemas.microsoft.com/office/drawing/2014/main" id="{E4359651-5949-4DBE-B327-BDEE6407D89D}"/>
                </a:ext>
              </a:extLst>
            </p:cNvPr>
            <p:cNvSpPr/>
            <p:nvPr/>
          </p:nvSpPr>
          <p:spPr bwMode="auto">
            <a:xfrm>
              <a:off x="4700606" y="4397375"/>
              <a:ext cx="62952" cy="40763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E3CE2DDE-F8EE-4924-82EB-64DE3937D1D8}"/>
                </a:ext>
              </a:extLst>
            </p:cNvPr>
            <p:cNvSpPr/>
            <p:nvPr/>
          </p:nvSpPr>
          <p:spPr bwMode="auto">
            <a:xfrm>
              <a:off x="4700606" y="4352925"/>
              <a:ext cx="62952"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9" name="Group 118">
            <a:extLst>
              <a:ext uri="{FF2B5EF4-FFF2-40B4-BE49-F238E27FC236}">
                <a16:creationId xmlns:a16="http://schemas.microsoft.com/office/drawing/2014/main" id="{CCEA15D7-7F1B-4E24-998E-7BEBF5547FA8}"/>
              </a:ext>
            </a:extLst>
          </p:cNvPr>
          <p:cNvGrpSpPr/>
          <p:nvPr/>
        </p:nvGrpSpPr>
        <p:grpSpPr>
          <a:xfrm>
            <a:off x="4924483" y="4377265"/>
            <a:ext cx="62952" cy="427743"/>
            <a:chOff x="4855123" y="4377265"/>
            <a:chExt cx="62952" cy="427743"/>
          </a:xfrm>
        </p:grpSpPr>
        <p:sp>
          <p:nvSpPr>
            <p:cNvPr id="65" name="Rectangle 64">
              <a:extLst>
                <a:ext uri="{FF2B5EF4-FFF2-40B4-BE49-F238E27FC236}">
                  <a16:creationId xmlns:a16="http://schemas.microsoft.com/office/drawing/2014/main" id="{5D9AA11B-6FB3-42E2-864E-E4BB00871E43}"/>
                </a:ext>
              </a:extLst>
            </p:cNvPr>
            <p:cNvSpPr/>
            <p:nvPr/>
          </p:nvSpPr>
          <p:spPr bwMode="auto">
            <a:xfrm>
              <a:off x="4855123" y="4439707"/>
              <a:ext cx="62952" cy="36530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BBB1A62C-2F81-4B48-BD36-D852D5D7DAC4}"/>
                </a:ext>
              </a:extLst>
            </p:cNvPr>
            <p:cNvSpPr/>
            <p:nvPr/>
          </p:nvSpPr>
          <p:spPr bwMode="auto">
            <a:xfrm>
              <a:off x="4855123" y="4377265"/>
              <a:ext cx="62952" cy="6244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1" name="Group 120">
            <a:extLst>
              <a:ext uri="{FF2B5EF4-FFF2-40B4-BE49-F238E27FC236}">
                <a16:creationId xmlns:a16="http://schemas.microsoft.com/office/drawing/2014/main" id="{3B7C0340-5405-434A-88DA-E3951C186F61}"/>
              </a:ext>
            </a:extLst>
          </p:cNvPr>
          <p:cNvGrpSpPr/>
          <p:nvPr/>
        </p:nvGrpSpPr>
        <p:grpSpPr>
          <a:xfrm>
            <a:off x="5072367" y="4402667"/>
            <a:ext cx="62952" cy="402341"/>
            <a:chOff x="5001173" y="4402667"/>
            <a:chExt cx="62952" cy="402341"/>
          </a:xfrm>
        </p:grpSpPr>
        <p:sp>
          <p:nvSpPr>
            <p:cNvPr id="66" name="Rectangle 65">
              <a:extLst>
                <a:ext uri="{FF2B5EF4-FFF2-40B4-BE49-F238E27FC236}">
                  <a16:creationId xmlns:a16="http://schemas.microsoft.com/office/drawing/2014/main" id="{BEF7B858-E64F-45C6-9CE2-5036CB447B62}"/>
                </a:ext>
              </a:extLst>
            </p:cNvPr>
            <p:cNvSpPr/>
            <p:nvPr/>
          </p:nvSpPr>
          <p:spPr bwMode="auto">
            <a:xfrm>
              <a:off x="5001173" y="4455583"/>
              <a:ext cx="62952" cy="34942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Rectangle 119">
              <a:extLst>
                <a:ext uri="{FF2B5EF4-FFF2-40B4-BE49-F238E27FC236}">
                  <a16:creationId xmlns:a16="http://schemas.microsoft.com/office/drawing/2014/main" id="{7657AED4-C50C-49AF-9FE0-BD5FD45239BC}"/>
                </a:ext>
              </a:extLst>
            </p:cNvPr>
            <p:cNvSpPr/>
            <p:nvPr/>
          </p:nvSpPr>
          <p:spPr bwMode="auto">
            <a:xfrm>
              <a:off x="5001173" y="4402667"/>
              <a:ext cx="62952" cy="5397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5" name="Freeform: Shape 4">
            <a:extLst>
              <a:ext uri="{FF2B5EF4-FFF2-40B4-BE49-F238E27FC236}">
                <a16:creationId xmlns:a16="http://schemas.microsoft.com/office/drawing/2014/main" id="{C264C11B-3410-44CB-B5D6-A62AD73A6671}"/>
              </a:ext>
            </a:extLst>
          </p:cNvPr>
          <p:cNvSpPr/>
          <p:nvPr/>
        </p:nvSpPr>
        <p:spPr bwMode="auto">
          <a:xfrm>
            <a:off x="1183809" y="2083824"/>
            <a:ext cx="4592330" cy="2736139"/>
          </a:xfrm>
          <a:custGeom>
            <a:avLst/>
            <a:gdLst>
              <a:gd name="connsiteX0" fmla="*/ 0 w 4603774"/>
              <a:gd name="connsiteY0" fmla="*/ 0 h 2736139"/>
              <a:gd name="connsiteX1" fmla="*/ 0 w 4603774"/>
              <a:gd name="connsiteY1" fmla="*/ 2736139 h 2736139"/>
              <a:gd name="connsiteX2" fmla="*/ 4603774 w 4603774"/>
              <a:gd name="connsiteY2" fmla="*/ 2736139 h 2736139"/>
            </a:gdLst>
            <a:ahLst/>
            <a:cxnLst>
              <a:cxn ang="0">
                <a:pos x="connsiteX0" y="connsiteY0"/>
              </a:cxn>
              <a:cxn ang="0">
                <a:pos x="connsiteX1" y="connsiteY1"/>
              </a:cxn>
              <a:cxn ang="0">
                <a:pos x="connsiteX2" y="connsiteY2"/>
              </a:cxn>
            </a:cxnLst>
            <a:rect l="l" t="t" r="r" b="b"/>
            <a:pathLst>
              <a:path w="4603774" h="2736139">
                <a:moveTo>
                  <a:pt x="0" y="0"/>
                </a:moveTo>
                <a:lnTo>
                  <a:pt x="0" y="2736139"/>
                </a:lnTo>
                <a:lnTo>
                  <a:pt x="4603774" y="2736139"/>
                </a:lnTo>
              </a:path>
            </a:pathLst>
          </a:custGeom>
          <a:noFill/>
          <a:ln w="28575">
            <a:solidFill>
              <a:schemeClr val="bg1"/>
            </a:solidFill>
            <a:miter lim="800000"/>
            <a:headEnd/>
            <a:tailEnd/>
          </a:ln>
        </p:spPr>
        <p:txBody>
          <a:bodyPr rtlCol="0" anchor="ctr"/>
          <a:lstStyle/>
          <a:p>
            <a:pPr algn="ctr"/>
            <a:endParaRPr lang="en-US" dirty="0"/>
          </a:p>
        </p:txBody>
      </p:sp>
      <p:sp>
        <p:nvSpPr>
          <p:cNvPr id="131" name="Rectangle 130">
            <a:extLst>
              <a:ext uri="{FF2B5EF4-FFF2-40B4-BE49-F238E27FC236}">
                <a16:creationId xmlns:a16="http://schemas.microsoft.com/office/drawing/2014/main" id="{E0615375-A166-4D3B-86AC-DDC2CAA8E8AD}"/>
              </a:ext>
            </a:extLst>
          </p:cNvPr>
          <p:cNvSpPr/>
          <p:nvPr/>
        </p:nvSpPr>
        <p:spPr bwMode="auto">
          <a:xfrm>
            <a:off x="4840141" y="2333662"/>
            <a:ext cx="116506" cy="1165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Rectangle 131">
            <a:extLst>
              <a:ext uri="{FF2B5EF4-FFF2-40B4-BE49-F238E27FC236}">
                <a16:creationId xmlns:a16="http://schemas.microsoft.com/office/drawing/2014/main" id="{C21C7904-5D0E-48E4-A9C5-5D2208F96013}"/>
              </a:ext>
            </a:extLst>
          </p:cNvPr>
          <p:cNvSpPr/>
          <p:nvPr/>
        </p:nvSpPr>
        <p:spPr bwMode="auto">
          <a:xfrm>
            <a:off x="4847202" y="2623163"/>
            <a:ext cx="116506" cy="11650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Rectangle 132">
            <a:extLst>
              <a:ext uri="{FF2B5EF4-FFF2-40B4-BE49-F238E27FC236}">
                <a16:creationId xmlns:a16="http://schemas.microsoft.com/office/drawing/2014/main" id="{32AB96A7-8221-4A50-B3FE-B5D5F20F6F71}"/>
              </a:ext>
            </a:extLst>
          </p:cNvPr>
          <p:cNvSpPr/>
          <p:nvPr/>
        </p:nvSpPr>
        <p:spPr bwMode="auto">
          <a:xfrm>
            <a:off x="4857793" y="2891481"/>
            <a:ext cx="116506" cy="11650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TextBox 133">
            <a:extLst>
              <a:ext uri="{FF2B5EF4-FFF2-40B4-BE49-F238E27FC236}">
                <a16:creationId xmlns:a16="http://schemas.microsoft.com/office/drawing/2014/main" id="{8C82C86C-F771-4DE7-A5F2-99E1E40A8E8D}"/>
              </a:ext>
            </a:extLst>
          </p:cNvPr>
          <p:cNvSpPr txBox="1"/>
          <p:nvPr/>
        </p:nvSpPr>
        <p:spPr bwMode="auto">
          <a:xfrm>
            <a:off x="4906042" y="2206564"/>
            <a:ext cx="99324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Grade 3</a:t>
            </a:r>
          </a:p>
          <a:p>
            <a:pPr algn="l">
              <a:lnSpc>
                <a:spcPct val="100000"/>
              </a:lnSpc>
              <a:spcBef>
                <a:spcPts val="0"/>
              </a:spcBef>
              <a:spcAft>
                <a:spcPct val="0"/>
              </a:spcAft>
              <a:buClrTx/>
              <a:buFontTx/>
              <a:buNone/>
            </a:pPr>
            <a:r>
              <a:rPr lang="en-US" dirty="0">
                <a:solidFill>
                  <a:schemeClr val="bg1"/>
                </a:solidFill>
              </a:rPr>
              <a:t>Grade 2</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Grade 1</a:t>
            </a:r>
          </a:p>
        </p:txBody>
      </p:sp>
    </p:spTree>
    <p:extLst>
      <p:ext uri="{BB962C8B-B14F-4D97-AF65-F5344CB8AC3E}">
        <p14:creationId xmlns:p14="http://schemas.microsoft.com/office/powerpoint/2010/main" val="35955063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hiv</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Education on ART Safety and Tolerability!</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lnSpc>
                <a:spcPct val="100000"/>
              </a:lnSpc>
              <a:buClr>
                <a:schemeClr val="accent6"/>
              </a:buClr>
              <a:defRPr/>
            </a:pPr>
            <a:r>
              <a:rPr lang="en-US" sz="2200" dirty="0">
                <a:solidFill>
                  <a:srgbClr val="E1471D"/>
                </a:solidFill>
              </a:rPr>
              <a:t>Additional CME/CE-certified video module </a:t>
            </a:r>
            <a:r>
              <a:rPr lang="en-US" sz="2200" b="0" dirty="0"/>
              <a:t>on ART adverse effects and insights on clinical practice with expert faculty interaction and discussion</a:t>
            </a:r>
          </a:p>
          <a:p>
            <a:pPr>
              <a:lnSpc>
                <a:spcPct val="100000"/>
              </a:lnSpc>
              <a:buClr>
                <a:schemeClr val="tx2">
                  <a:lumMod val="20000"/>
                  <a:lumOff val="80000"/>
                </a:schemeClr>
              </a:buClr>
              <a:defRPr/>
            </a:pPr>
            <a:r>
              <a:rPr lang="en-US" sz="2200" dirty="0" err="1">
                <a:solidFill>
                  <a:srgbClr val="E1471D"/>
                </a:solidFill>
              </a:rPr>
              <a:t>ClinicalThought</a:t>
            </a:r>
            <a:r>
              <a:rPr lang="en-US" sz="2200" dirty="0">
                <a:solidFill>
                  <a:srgbClr val="E1471D"/>
                </a:solidFill>
              </a:rPr>
              <a:t>™ commentaries </a:t>
            </a:r>
            <a:r>
              <a:rPr lang="en-US" sz="2200" b="0" dirty="0"/>
              <a:t>drafted by expert faculty on issues of clinical importance related to ART safety and tolerability</a:t>
            </a:r>
            <a:endParaRPr lang="en-US" sz="2200" b="0" dirty="0">
              <a:solidFill>
                <a:schemeClr val="tx1"/>
              </a:solidFill>
            </a:endParaRPr>
          </a:p>
          <a:p>
            <a:pPr>
              <a:lnSpc>
                <a:spcPct val="100000"/>
              </a:lnSpc>
              <a:buClr>
                <a:schemeClr val="tx2">
                  <a:lumMod val="20000"/>
                  <a:lumOff val="80000"/>
                </a:schemeClr>
              </a:buClr>
              <a:defRPr/>
            </a:pPr>
            <a:endParaRPr lang="en-US" sz="2200" b="0"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330538723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6_Practice Point - Simply Speaking Template V1">
  <a:themeElements>
    <a:clrScheme name="PR 16to9 ratio">
      <a:dk1>
        <a:srgbClr val="000000"/>
      </a:dk1>
      <a:lt1>
        <a:srgbClr val="FFFFFF"/>
      </a:lt1>
      <a:dk2>
        <a:srgbClr val="203D32"/>
      </a:dk2>
      <a:lt2>
        <a:srgbClr val="1E2171"/>
      </a:lt2>
      <a:accent1>
        <a:srgbClr val="70AD47"/>
      </a:accent1>
      <a:accent2>
        <a:srgbClr val="0A9CA5"/>
      </a:accent2>
      <a:accent3>
        <a:srgbClr val="7FCAF1"/>
      </a:accent3>
      <a:accent4>
        <a:srgbClr val="94F6DC"/>
      </a:accent4>
      <a:accent5>
        <a:srgbClr val="FCC200"/>
      </a:accent5>
      <a:accent6>
        <a:srgbClr val="FBAF85"/>
      </a:accent6>
      <a:hlink>
        <a:srgbClr val="1E2171"/>
      </a:hlink>
      <a:folHlink>
        <a:srgbClr val="07757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4_Practice Point - Simply Speaking Template V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spPr>
      <a:bodyPr wrap="square">
        <a:spAutoFit/>
      </a:bodyPr>
      <a:lstStyle>
        <a:defPPr algn="l" fontAlgn="auto">
          <a:spcBef>
            <a:spcPts val="0"/>
          </a:spcBef>
          <a:spcAft>
            <a:spcPts val="0"/>
          </a:spcAft>
          <a:defRPr sz="1200" kern="0" smtClean="0">
            <a:solidFill>
              <a:schemeClr val="tx1">
                <a:lumMod val="65000"/>
                <a:lumOff val="35000"/>
              </a:schemeClr>
            </a:solidFill>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3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6.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7.xml><?xml version="1.0" encoding="utf-8"?>
<a:theme xmlns:a="http://schemas.openxmlformats.org/drawingml/2006/main" name="5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8.xml><?xml version="1.0" encoding="utf-8"?>
<a:theme xmlns:a="http://schemas.openxmlformats.org/drawingml/2006/main" name="6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9.xml><?xml version="1.0" encoding="utf-8"?>
<a:theme xmlns:a="http://schemas.openxmlformats.org/drawingml/2006/main" name="Office Theme">
  <a:themeElements>
    <a:clrScheme name="Gilead Medical Affairs">
      <a:dk1>
        <a:sysClr val="windowText" lastClr="000000"/>
      </a:dk1>
      <a:lt1>
        <a:sysClr val="window" lastClr="FFFFFF"/>
      </a:lt1>
      <a:dk2>
        <a:srgbClr val="CC0000"/>
      </a:dk2>
      <a:lt2>
        <a:srgbClr val="E2E2E2"/>
      </a:lt2>
      <a:accent1>
        <a:srgbClr val="CC0000"/>
      </a:accent1>
      <a:accent2>
        <a:srgbClr val="717074"/>
      </a:accent2>
      <a:accent3>
        <a:srgbClr val="E7A614"/>
      </a:accent3>
      <a:accent4>
        <a:srgbClr val="E96D1F"/>
      </a:accent4>
      <a:accent5>
        <a:srgbClr val="949C51"/>
      </a:accent5>
      <a:accent6>
        <a:srgbClr val="996699"/>
      </a:accent6>
      <a:hlink>
        <a:srgbClr val="E96D1F"/>
      </a:hlink>
      <a:folHlink>
        <a:srgbClr val="969696"/>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Gilead Medical Affairs">
      <a:dk1>
        <a:sysClr val="windowText" lastClr="000000"/>
      </a:dk1>
      <a:lt1>
        <a:sysClr val="window" lastClr="FFFFFF"/>
      </a:lt1>
      <a:dk2>
        <a:srgbClr val="CC0000"/>
      </a:dk2>
      <a:lt2>
        <a:srgbClr val="E2E2E2"/>
      </a:lt2>
      <a:accent1>
        <a:srgbClr val="CC0000"/>
      </a:accent1>
      <a:accent2>
        <a:srgbClr val="717074"/>
      </a:accent2>
      <a:accent3>
        <a:srgbClr val="E7A614"/>
      </a:accent3>
      <a:accent4>
        <a:srgbClr val="E96D1F"/>
      </a:accent4>
      <a:accent5>
        <a:srgbClr val="949C51"/>
      </a:accent5>
      <a:accent6>
        <a:srgbClr val="996699"/>
      </a:accent6>
      <a:hlink>
        <a:srgbClr val="E96D1F"/>
      </a:hlink>
      <a:folHlink>
        <a:srgbClr val="969696"/>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A18D9E6F8DA924BA37F0CD8A1C90DFE" ma:contentTypeVersion="1" ma:contentTypeDescription="Create a new document." ma:contentTypeScope="" ma:versionID="bf9807fd9c7463b96e1d79baf6855575">
  <xsd:schema xmlns:xsd="http://www.w3.org/2001/XMLSchema" xmlns:xs="http://www.w3.org/2001/XMLSchema" xmlns:p="http://schemas.microsoft.com/office/2006/metadata/properties" xmlns:ns2="d359a8a5-731c-4a71-8636-5ac3511c1690" xmlns:ns3="183ad89f-3cb9-40a8-bca0-b2da8e551fdf" targetNamespace="http://schemas.microsoft.com/office/2006/metadata/properties" ma:root="true" ma:fieldsID="fd2c103a0cb8e33b4ec705884e598268" ns2:_="" ns3:_="">
    <xsd:import namespace="d359a8a5-731c-4a71-8636-5ac3511c1690"/>
    <xsd:import namespace="183ad89f-3cb9-40a8-bca0-b2da8e551fdf"/>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59a8a5-731c-4a71-8636-5ac3511c1690"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83ad89f-3cb9-40a8-bca0-b2da8e551fdf"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Clin Focus"/>
          <xsd:enumeration value="Slides - Clin Focus Mod"/>
          <xsd:enumeration value="Slides - Downloadable"/>
          <xsd:enumeration value="Permissions"/>
          <xsd:enumeration value="Online Figures/Tables"/>
          <xsd:enumeration value="Outcomes - Quest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Document_x0020_Category xmlns="183ad89f-3cb9-40a8-bca0-b2da8e551fdf">Slides - Downloadable</Document_x0020_Category>
    <_dlc_DocId xmlns="d359a8a5-731c-4a71-8636-5ac3511c1690">A4FR6MYESRRE-660738452-6</_dlc_DocId>
    <_dlc_DocIdUrl xmlns="d359a8a5-731c-4a71-8636-5ac3511c1690">
      <Url>https://intranet.clinicaloptions.com/mews/hiv/HIV_2021_Current_ART_MM_(PRP3943)/Clinical_Focus__02_–_IAS/_layouts/15/DocIdRedir.aspx?ID=A4FR6MYESRRE-660738452-6</Url>
      <Description>A4FR6MYESRRE-660738452-6</Description>
    </_dlc_DocIdUrl>
  </documentManagement>
</p:properties>
</file>

<file path=customXml/itemProps1.xml><?xml version="1.0" encoding="utf-8"?>
<ds:datastoreItem xmlns:ds="http://schemas.openxmlformats.org/officeDocument/2006/customXml" ds:itemID="{A80D0C3D-3DE2-4537-8A58-81EE9517477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59a8a5-731c-4a71-8636-5ac3511c1690"/>
    <ds:schemaRef ds:uri="183ad89f-3cb9-40a8-bca0-b2da8e551fd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D18B5DC-94F9-4BF0-9158-F4BA62A525CB}">
  <ds:schemaRefs>
    <ds:schemaRef ds:uri="http://schemas.microsoft.com/sharepoint/events"/>
  </ds:schemaRefs>
</ds:datastoreItem>
</file>

<file path=customXml/itemProps3.xml><?xml version="1.0" encoding="utf-8"?>
<ds:datastoreItem xmlns:ds="http://schemas.openxmlformats.org/officeDocument/2006/customXml" ds:itemID="{09D4A668-6B5D-4700-8228-5DE725918CF4}">
  <ds:schemaRefs>
    <ds:schemaRef ds:uri="http://schemas.microsoft.com/sharepoint/v3/contenttype/forms"/>
  </ds:schemaRefs>
</ds:datastoreItem>
</file>

<file path=customXml/itemProps4.xml><?xml version="1.0" encoding="utf-8"?>
<ds:datastoreItem xmlns:ds="http://schemas.openxmlformats.org/officeDocument/2006/customXml" ds:itemID="{3669137D-E233-45E1-8C30-DACF4166410D}">
  <ds:schemaRefs>
    <ds:schemaRef ds:uri="http://schemas.openxmlformats.org/package/2006/metadata/core-properties"/>
    <ds:schemaRef ds:uri="http://www.w3.org/XML/1998/namespace"/>
    <ds:schemaRef ds:uri="183ad89f-3cb9-40a8-bca0-b2da8e551fdf"/>
    <ds:schemaRef ds:uri="http://schemas.microsoft.com/office/2006/documentManagement/types"/>
    <ds:schemaRef ds:uri="http://purl.org/dc/dcmitype/"/>
    <ds:schemaRef ds:uri="http://purl.org/dc/terms/"/>
    <ds:schemaRef ds:uri="http://purl.org/dc/elements/1.1/"/>
    <ds:schemaRef ds:uri="d359a8a5-731c-4a71-8636-5ac3511c1690"/>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Practice Point - Simply Speaking Template V1</Template>
  <TotalTime>23454</TotalTime>
  <Words>4750</Words>
  <Application>Microsoft Office PowerPoint</Application>
  <PresentationFormat>Widescreen</PresentationFormat>
  <Paragraphs>857</Paragraphs>
  <Slides>22</Slides>
  <Notes>22</Notes>
  <HiddenSlides>0</HiddenSlides>
  <MMClips>0</MMClips>
  <ScaleCrop>false</ScaleCrop>
  <HeadingPairs>
    <vt:vector size="6" baseType="variant">
      <vt:variant>
        <vt:lpstr>Fonts Used</vt:lpstr>
      </vt:variant>
      <vt:variant>
        <vt:i4>6</vt:i4>
      </vt:variant>
      <vt:variant>
        <vt:lpstr>Theme</vt:lpstr>
      </vt:variant>
      <vt:variant>
        <vt:i4>8</vt:i4>
      </vt:variant>
      <vt:variant>
        <vt:lpstr>Slide Titles</vt:lpstr>
      </vt:variant>
      <vt:variant>
        <vt:i4>22</vt:i4>
      </vt:variant>
    </vt:vector>
  </HeadingPairs>
  <TitlesOfParts>
    <vt:vector size="36" baseType="lpstr">
      <vt:lpstr>Arial</vt:lpstr>
      <vt:lpstr>Calibri</vt:lpstr>
      <vt:lpstr>Calibri Light</vt:lpstr>
      <vt:lpstr>Roboto</vt:lpstr>
      <vt:lpstr>Times</vt:lpstr>
      <vt:lpstr>Wingdings</vt:lpstr>
      <vt:lpstr>6_Practice Point - Simply Speaking Template V1</vt:lpstr>
      <vt:lpstr>2017_HTAA_Diabetes</vt:lpstr>
      <vt:lpstr>1_2017_HTAA_Diabetes</vt:lpstr>
      <vt:lpstr>2_2017_HTAA_Diabetes</vt:lpstr>
      <vt:lpstr>3_2017_HTAA_Diabetes</vt:lpstr>
      <vt:lpstr>4_2017_HTAA_Diabetes</vt:lpstr>
      <vt:lpstr>5_2017_HTAA_Diabetes</vt:lpstr>
      <vt:lpstr>6_2017_HTAA_Diabetes</vt:lpstr>
      <vt:lpstr>Emerging Insights on Adverse Events  During ART and Implications for Treatment </vt:lpstr>
      <vt:lpstr>About These Slides</vt:lpstr>
      <vt:lpstr>Faculty and Disclosures</vt:lpstr>
      <vt:lpstr>DRIVE-AHEAD: DOR/3TC/TDF vs EFV/FTC/TDF in Treatment-Naive Adults at Wk 192</vt:lpstr>
      <vt:lpstr>DRIVE-AHEAD: Wk 192 Neuropsychiatric Adverse Events</vt:lpstr>
      <vt:lpstr>DRIVE-AHEAD: Wk 192 Metabolic Changes</vt:lpstr>
      <vt:lpstr>TANGO: Wk 96 Post Hoc Analysis of Switch to DTG/3TC vs Continued 3-Drug or 4-Drug TAF-Based Regimen</vt:lpstr>
      <vt:lpstr>TANGO: Wk 144 Metabolic Outcomes</vt:lpstr>
      <vt:lpstr>SALSA: Switch to DTG/3TC vs Continuing  Any 3-Drug ART Regimen </vt:lpstr>
      <vt:lpstr>SALSA: Safety and Tolerability at Wk 48</vt:lpstr>
      <vt:lpstr>Switch to BIC/FTC/TAF in Adults Aged ≥65 Yr</vt:lpstr>
      <vt:lpstr>Switch to BIC/FTC/TAF in Adults ≥65 years: Wk 96 Weight and Lipid Changes</vt:lpstr>
      <vt:lpstr>Switch to INSTI and Weight Gain and Insulin Resistance</vt:lpstr>
      <vt:lpstr>Outcomes at Time of Switch and Follow-up: Overall Population</vt:lpstr>
      <vt:lpstr>Outcomes at Time of Switch and Follow-up: Subset Without IR at Switch </vt:lpstr>
      <vt:lpstr>P011 Metabolic and Bone Outcomes: Study Design</vt:lpstr>
      <vt:lpstr>P011 Metabolic and Bone Outcomes:  Wk 96 Changes in Weight and Bone Mineral Density</vt:lpstr>
      <vt:lpstr>P011 Metabolic and Bone Outcomes:  Wk 96 Changes in Body Fat</vt:lpstr>
      <vt:lpstr>P011 Metabolic and Bone Outcomes:  Wk 96 Changes in Metabolic Parameters</vt:lpstr>
      <vt:lpstr>FLAIR Wk 124: Long-Acting Cabotegravir + Rilpivirine for Treatment-Naive PWH</vt:lpstr>
      <vt:lpstr>FLAIR: Wk 124 Injection Site Reactions</vt:lpstr>
      <vt:lpstr>Go Online for More CCO  Education on ART Safety and Tolerability!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Emerging Insights on Adverse Events During ART and Implications for Treatment</dc:title>
  <dc:creator>Peter Pinkowish</dc:creator>
  <cp:lastModifiedBy>tcunningham@clinicaloptions.com</cp:lastModifiedBy>
  <cp:revision>1516</cp:revision>
  <cp:lastPrinted>2021-07-27T14:41:01Z</cp:lastPrinted>
  <dcterms:created xsi:type="dcterms:W3CDTF">2014-04-23T16:29:36Z</dcterms:created>
  <dcterms:modified xsi:type="dcterms:W3CDTF">2021-09-22T18:32:46Z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0x0101004A18D9E6F8DA924BA37F0CD8A1C90DFE</vt:lpwstr>
  </property>
  <property fmtid="{D5CDD505-2E9C-101B-9397-08002B2CF9AE}" pid="3" name="_dlc_DocIdItemGuid">
    <vt:lpwstr>cb119c5f-d5c7-4472-8377-36561cb249e6</vt:lpwstr>
  </property>
</Properties>
</file>