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321" r:id="rId7"/>
    <p:sldId id="308" r:id="rId8"/>
    <p:sldId id="532" r:id="rId9"/>
    <p:sldId id="2141412005" r:id="rId10"/>
    <p:sldId id="548" r:id="rId11"/>
    <p:sldId id="2141412010" r:id="rId12"/>
    <p:sldId id="2141412011" r:id="rId13"/>
    <p:sldId id="2141412012" r:id="rId14"/>
    <p:sldId id="2141412013" r:id="rId15"/>
    <p:sldId id="551" r:id="rId16"/>
    <p:sldId id="2141412009" r:id="rId17"/>
    <p:sldId id="2141412001" r:id="rId18"/>
    <p:sldId id="55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Nathan Beach" initials="NB" lastIdx="8" clrIdx="16">
    <p:extLst>
      <p:ext uri="{19B8F6BF-5375-455C-9EA6-DF929625EA0E}">
        <p15:presenceInfo xmlns:p15="http://schemas.microsoft.com/office/powerpoint/2012/main" userId="d1799f50d9fd7357" providerId="Windows Live"/>
      </p:ext>
    </p:extLst>
  </p:cmAuthor>
  <p:cmAuthor id="18" name="Maddelynne Parker" initials="MP" lastIdx="33" clrIdx="17">
    <p:extLst>
      <p:ext uri="{19B8F6BF-5375-455C-9EA6-DF929625EA0E}">
        <p15:presenceInfo xmlns:p15="http://schemas.microsoft.com/office/powerpoint/2012/main" userId="Maddelynne Parker" providerId="None"/>
      </p:ext>
    </p:extLst>
  </p:cmAuthor>
  <p:cmAuthor id="19" name="mbecker@clinicaloptions.com" initials="m" lastIdx="47" clrIdx="18">
    <p:extLst>
      <p:ext uri="{19B8F6BF-5375-455C-9EA6-DF929625EA0E}">
        <p15:presenceInfo xmlns:p15="http://schemas.microsoft.com/office/powerpoint/2012/main" userId="mbecker@clinicaloptions.com" providerId="None"/>
      </p:ext>
    </p:extLst>
  </p:cmAuthor>
  <p:cmAuthor id="20" name="clinicaloptions\randrie" initials="c" lastIdx="7" clrIdx="19">
    <p:extLst>
      <p:ext uri="{19B8F6BF-5375-455C-9EA6-DF929625EA0E}">
        <p15:presenceInfo xmlns:p15="http://schemas.microsoft.com/office/powerpoint/2012/main" userId="clinicaloptions\randrie" providerId="None"/>
      </p:ext>
    </p:extLst>
  </p:cmAuthor>
  <p:cmAuthor id="21" name="CLINICALOPTIONS\tquill" initials="C" lastIdx="1" clrIdx="20">
    <p:extLst>
      <p:ext uri="{19B8F6BF-5375-455C-9EA6-DF929625EA0E}">
        <p15:presenceInfo xmlns:p15="http://schemas.microsoft.com/office/powerpoint/2012/main" userId="CLINICALOPTIONS\tquill" providerId="None"/>
      </p:ext>
    </p:extLst>
  </p:cmAuthor>
  <p:cmAuthor id="22" name="aboecler@clinicaloptions.com" initials="a" lastIdx="8" clrIdx="21">
    <p:extLst>
      <p:ext uri="{19B8F6BF-5375-455C-9EA6-DF929625EA0E}">
        <p15:presenceInfo xmlns:p15="http://schemas.microsoft.com/office/powerpoint/2012/main" userId="aboecler@clinicaloptions.com" providerId="None"/>
      </p:ext>
    </p:extLst>
  </p:cmAuthor>
  <p:cmAuthor id="23" name="Dussadee Royal" initials="DR" lastIdx="3" clrIdx="22">
    <p:extLst>
      <p:ext uri="{19B8F6BF-5375-455C-9EA6-DF929625EA0E}">
        <p15:presenceInfo xmlns:p15="http://schemas.microsoft.com/office/powerpoint/2012/main" userId="S::droyal@clinicaloptions.com::51beead8-6fa0-4b98-aeba-37044af35e17" providerId="AD"/>
      </p:ext>
    </p:extLst>
  </p:cmAuthor>
  <p:cmAuthor id="24" name="Jaime Flores" initials="JF" lastIdx="3" clrIdx="23">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C6D0DA-36FE-487A-BE79-9F8D1A69E7CC}" v="186" dt="2023-09-15T17:02:56.95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984702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NSCLC, non-small-cell lung cancer; SoC, standard of care; 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512067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CBR, clinical benefit rate; cORR, confirmed objective response rate; CNS, central nervous system; CT, chemotherapy; DoR, duration of response; FISH, </a:t>
            </a:r>
            <a:r>
              <a:rPr lang="en-US" b="0" i="1" dirty="0">
                <a:solidFill>
                  <a:srgbClr val="4D5156"/>
                </a:solidFill>
                <a:effectLst/>
                <a:latin typeface="Roboto" panose="02000000000000000000" pitchFamily="2" charset="0"/>
              </a:rPr>
              <a:t>fluorescence in situ hybridization</a:t>
            </a:r>
            <a:r>
              <a:rPr lang="en-US" b="0" i="0" dirty="0">
                <a:solidFill>
                  <a:srgbClr val="4D5156"/>
                </a:solidFill>
                <a:effectLst/>
                <a:latin typeface="Roboto" panose="02000000000000000000" pitchFamily="2" charset="0"/>
              </a:rPr>
              <a:t>; </a:t>
            </a:r>
            <a:r>
              <a:rPr lang="en-US" i="1" dirty="0"/>
              <a:t>icORR, intracranial objective response rate; mets, metastases; NGS, next-generation sequencing; NSCLC, non-small-cell lung cancer; OS, overall survival; PFS, progression-free survival; PRO, patient-reported outcomes; qPCR, </a:t>
            </a:r>
            <a:r>
              <a:rPr lang="en-US" b="0" i="1" dirty="0">
                <a:solidFill>
                  <a:srgbClr val="040C28"/>
                </a:solidFill>
                <a:effectLst/>
                <a:latin typeface="Google Sans"/>
              </a:rPr>
              <a:t>quantitative polymerase chain reaction;</a:t>
            </a:r>
            <a:r>
              <a:rPr lang="en-US" i="1" dirty="0"/>
              <a:t> RP2D, recommended phase II dose; TKI, tyrosine kinase inhibitor;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1838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CT, chemotherapy; </a:t>
            </a:r>
            <a:r>
              <a:rPr lang="en-US" b="0" i="1" dirty="0"/>
              <a:t>ECOG, Eastern Cooperative Oncology Group; </a:t>
            </a:r>
            <a:r>
              <a:rPr lang="en-US" i="1" dirty="0"/>
              <a:t>IO, immunotherapy; mets, metastases; NSCLC, non-small-cell lung cancer; PS, performance score; SOC, standard of care; TKI, tyrosine kinase inhibitor; tx; treatment.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78295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cORR, confirmed objective response rate; CR, complete response; CT, chemotherapy; DoR, duration of response; mDoR, median duration of response; NE, not estimable; PR, partial response; RP2D, recommended phase II dose;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10523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BL, baseline; </a:t>
            </a:r>
            <a:r>
              <a:rPr lang="en-US" i="1" dirty="0" err="1"/>
              <a:t>cORR</a:t>
            </a:r>
            <a:r>
              <a:rPr lang="en-US" i="1" dirty="0"/>
              <a:t>, confirmed objective response rate; CT, chemotherapy; DoR, duration of response; mDoR, median duration of response; NE, not estimable;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03603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mPFS, median progression-free survival; NE, not estimable; OS, overall survival; PFS, progression-free survival;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693781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mOS, median overall survival; mPFS, median progression-free survival; NE, not estimable; OS, overall survival; PFS, progression-free survival; RP2D, recommended phase II dose;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823605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icDoR, intracranial duration of response; icORR, intracranial objective response rate;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03020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cORR, confirmed objective response rate; DoR, duration of response; PFS, progression-free survival; TKI, tyrosine kinase inhibitor.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671620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NSCLC, non-small-cell lung cancer; pt, patient; TEAE, treatment-emergent adverse event; TRAE, treatment-related adverse event; RP2D, recommended phase II dose.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6691170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mDoR, median duration of response; mPFS, median progression-free survival; NE, not estimable; NSCLC, non-small-cell lung cancer; RP2D, recommended phase II dose; SoC, standard of care; TKI, 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9716097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TRIDENT-1 Update: Phase I/II Study of Repotrectinib in Patients With </a:t>
            </a:r>
            <a:br>
              <a:rPr lang="en-US" altLang="en-US" sz="4000" dirty="0"/>
            </a:br>
            <a:r>
              <a:rPr lang="en-US" altLang="en-US" sz="4000" i="1" dirty="0"/>
              <a:t>ROS1 </a:t>
            </a:r>
            <a:r>
              <a:rPr lang="en-US" altLang="en-US" sz="4000" dirty="0"/>
              <a:t>Fusion–Positive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a:t>
            </a:r>
            <a:r>
              <a:rPr lang="en-US" altLang="en-US" sz="3600" dirty="0"/>
              <a:t>Repotrectinib in </a:t>
            </a:r>
            <a:r>
              <a:rPr lang="en-US" altLang="en-US" sz="3600" i="1" dirty="0"/>
              <a:t>ROS1</a:t>
            </a:r>
            <a:r>
              <a:rPr lang="en-US" altLang="en-US" sz="3600" dirty="0"/>
              <a:t> Fusion–Po</a:t>
            </a:r>
            <a:r>
              <a:rPr lang="en-US" altLang="en-US" dirty="0"/>
              <a:t>sitive Advanced </a:t>
            </a:r>
            <a:r>
              <a:rPr lang="en-US" altLang="en-US" sz="3600" dirty="0"/>
              <a:t>NSCLC</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237513"/>
          </a:xfrm>
        </p:spPr>
        <p:txBody>
          <a:bodyPr/>
          <a:lstStyle/>
          <a:p>
            <a:r>
              <a:rPr lang="en-US" altLang="en-US" sz="2200" dirty="0"/>
              <a:t>ROS1 TKIs (eg, crizotinib and entrectinib) are SoC for NSCLC harboring </a:t>
            </a:r>
            <a:r>
              <a:rPr lang="en-US" altLang="en-US" sz="2200" i="1" dirty="0"/>
              <a:t>ROS1</a:t>
            </a:r>
            <a:r>
              <a:rPr lang="en-US" altLang="en-US" sz="2200" dirty="0"/>
              <a:t> gene fusions,</a:t>
            </a:r>
            <a:r>
              <a:rPr lang="en-US" altLang="en-US" sz="2200" baseline="30000" dirty="0"/>
              <a:t>1</a:t>
            </a:r>
            <a:r>
              <a:rPr lang="en-US" altLang="en-US" sz="2200" dirty="0"/>
              <a:t> but acquired resistance mutations limit durability of response,</a:t>
            </a:r>
            <a:r>
              <a:rPr lang="en-US" altLang="en-US" sz="2200" baseline="30000" dirty="0"/>
              <a:t>2,3</a:t>
            </a:r>
            <a:r>
              <a:rPr lang="en-US" altLang="en-US" sz="2200" dirty="0"/>
              <a:t> and improved intracranial activity needed</a:t>
            </a:r>
            <a:r>
              <a:rPr lang="en-US" altLang="en-US" sz="2200" baseline="30000" dirty="0"/>
              <a:t>4,5</a:t>
            </a:r>
            <a:r>
              <a:rPr lang="en-US" altLang="en-US" sz="2200" dirty="0"/>
              <a:t> </a:t>
            </a:r>
          </a:p>
          <a:p>
            <a:r>
              <a:rPr lang="en-US" altLang="en-US" sz="2200" dirty="0"/>
              <a:t>Repotrectinib is a next-generation ROS1/TRK TKI known to overcome </a:t>
            </a:r>
            <a:r>
              <a:rPr lang="en-US" altLang="en-US" sz="2200" i="1" dirty="0"/>
              <a:t>ROS1</a:t>
            </a:r>
            <a:r>
              <a:rPr lang="en-US" altLang="en-US" sz="2200" dirty="0"/>
              <a:t>-resistant mutations and decrease potential for development of resistance, in addition to exhibiting favorable characteristics for enhanced intracranial activity</a:t>
            </a:r>
            <a:r>
              <a:rPr lang="en-US" altLang="en-US" sz="2200" baseline="30000" dirty="0"/>
              <a:t>6</a:t>
            </a:r>
            <a:r>
              <a:rPr lang="en-US" altLang="en-US" sz="2200" dirty="0"/>
              <a:t> </a:t>
            </a:r>
          </a:p>
          <a:p>
            <a:r>
              <a:rPr lang="en-US" altLang="en-US" sz="2200" dirty="0"/>
              <a:t>Repotrectinib showed durable clinical activity in both patients with </a:t>
            </a:r>
            <a:r>
              <a:rPr lang="en-US" altLang="en-US" sz="2200" i="1" dirty="0"/>
              <a:t>ROS1 </a:t>
            </a:r>
            <a:r>
              <a:rPr lang="en-US" altLang="en-US" sz="2200" dirty="0"/>
              <a:t>fusion–positive advanced NSCLC who were TKI naive and TKI pretreated in the phase I/II TRIDENT-1 trial</a:t>
            </a:r>
            <a:r>
              <a:rPr lang="en-US" altLang="en-US" sz="2200" baseline="30000" dirty="0"/>
              <a:t>7</a:t>
            </a:r>
          </a:p>
          <a:p>
            <a:r>
              <a:rPr lang="en-US" altLang="en-US" sz="2200" dirty="0"/>
              <a:t>This update of the phase I/II TRIDENT-1 trial reports efficacy, safety of repotrectinib in patients with locally advanced or metastatic </a:t>
            </a:r>
            <a:r>
              <a:rPr lang="en-US" altLang="en-US" sz="2200" i="1" dirty="0"/>
              <a:t>ROS1 </a:t>
            </a:r>
            <a:r>
              <a:rPr lang="en-US" altLang="en-US" sz="2200" dirty="0"/>
              <a:t>fusion–positive NSCLC who are TKI naive or TKI pretreated</a:t>
            </a:r>
            <a:r>
              <a:rPr lang="en-US" altLang="en-US" sz="2200" baseline="30000" dirty="0"/>
              <a:t>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NCCN. Guidelines: NSCLC. v.3.2023. 2. Dziadziuszko. Mol Onc. 2022;16:2000. 3. Lin</a:t>
            </a:r>
            <a:r>
              <a:rPr lang="en-US" altLang="en-US" sz="1200" b="0" dirty="0">
                <a:solidFill>
                  <a:schemeClr val="bg2"/>
                </a:solidFill>
                <a:latin typeface="Calibri" panose="020F0502020204030204" pitchFamily="34" charset="0"/>
              </a:rPr>
              <a:t>. Clin Cancer Res. 2021;27:2899.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Landi. Clin Cancer Res. 2019;25:7312. 5. Patil. J Thorac Oncol. 2018;13:1717. 6. Drilon. Cancer Discov. 2018;8:1227.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Cho. EORTC-NCI-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AACR 2022. Abstr 2LBA. 8. </a:t>
            </a: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TRIDENT-1: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438914" y="1358086"/>
            <a:ext cx="10872444" cy="5030829"/>
          </a:xfrm>
        </p:spPr>
        <p:txBody>
          <a:bodyPr/>
          <a:lstStyle/>
          <a:p>
            <a:pPr>
              <a:spcAft>
                <a:spcPts val="0"/>
              </a:spcAft>
            </a:pPr>
            <a:r>
              <a:rPr lang="en-US" sz="2000" dirty="0"/>
              <a:t>Multicenter, open-label phase I/II study </a:t>
            </a:r>
          </a:p>
          <a:p>
            <a:pPr lvl="1"/>
            <a:r>
              <a:rPr lang="en-US" sz="1800" dirty="0"/>
              <a:t>Data cutoff: December 19, 2022</a:t>
            </a:r>
          </a:p>
          <a:p>
            <a:pPr lvl="1"/>
            <a:endParaRPr lang="en-US" sz="1800" dirty="0"/>
          </a:p>
          <a:p>
            <a:endParaRPr lang="en-US" sz="2200" dirty="0"/>
          </a:p>
          <a:p>
            <a:endParaRPr lang="en-US" sz="2200" dirty="0"/>
          </a:p>
          <a:p>
            <a:endParaRPr lang="en-US" sz="2200" dirty="0"/>
          </a:p>
          <a:p>
            <a:pPr>
              <a:spcAft>
                <a:spcPts val="0"/>
              </a:spcAft>
            </a:pPr>
            <a:r>
              <a:rPr lang="en-US" sz="2000" b="1" kern="0" dirty="0"/>
              <a:t>Primary endpoint</a:t>
            </a:r>
            <a:r>
              <a:rPr lang="en-US" sz="2000" b="0" kern="0" dirty="0"/>
              <a:t>: cORR by BICR</a:t>
            </a:r>
          </a:p>
          <a:p>
            <a:pPr lvl="1">
              <a:spcAft>
                <a:spcPts val="0"/>
              </a:spcAft>
            </a:pPr>
            <a:r>
              <a:rPr lang="en-US" sz="1800" b="0" kern="0" dirty="0"/>
              <a:t>Primary efficacy population: patients pooled from phase I and II whose treatment initiation was ~14 mo prior to data cutoff</a:t>
            </a:r>
          </a:p>
          <a:p>
            <a:r>
              <a:rPr lang="en-US" sz="2000" b="1" kern="0" dirty="0"/>
              <a:t>Secondary endpoints</a:t>
            </a:r>
            <a:r>
              <a:rPr lang="en-US" sz="2000" b="0" kern="0" dirty="0"/>
              <a:t>: DoR, CBR, TTR, PFS, OS, safety, PRO, cORR in patients previously treated with a TKI and harboring </a:t>
            </a:r>
            <a:r>
              <a:rPr lang="en-US" sz="2000" b="0" i="1" kern="0" dirty="0"/>
              <a:t>ROS1</a:t>
            </a:r>
            <a:r>
              <a:rPr lang="en-US" sz="2000" b="0" kern="0" dirty="0"/>
              <a:t> G2032R, icORR in patients with measurable brain mets</a:t>
            </a:r>
          </a:p>
          <a:p>
            <a:endParaRPr lang="en-US" sz="2000" dirty="0"/>
          </a:p>
          <a:p>
            <a:pPr lvl="1"/>
            <a:endParaRPr lang="en-US" sz="1800" dirty="0"/>
          </a:p>
          <a:p>
            <a:pPr lvl="1"/>
            <a:endParaRPr lang="en-US" sz="18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a:t>
            </a: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539631" y="2555678"/>
            <a:ext cx="298249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Patients with locally advanced or metastatic </a:t>
            </a:r>
            <a:r>
              <a:rPr lang="en-GB" altLang="en-US" sz="1600" b="0" dirty="0">
                <a:solidFill>
                  <a:srgbClr val="000000"/>
                </a:solidFill>
                <a:latin typeface="Calibri" panose="020F0502020204030204" pitchFamily="34" charset="0"/>
              </a:rPr>
              <a:t>solid </a:t>
            </a:r>
            <a:r>
              <a:rPr lang="en-US" altLang="en-US" sz="1600" b="0" dirty="0">
                <a:solidFill>
                  <a:srgbClr val="000000"/>
                </a:solidFill>
                <a:latin typeface="Calibri" panose="020F0502020204030204" pitchFamily="34" charset="0"/>
              </a:rPr>
              <a:t>tumors</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with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rPr>
              <a:t>ROS1</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or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rPr>
              <a:t>NTRK1-3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gene fusions*; asymptomatic CNS mets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(planned N = 500)</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7622783" y="2108097"/>
            <a:ext cx="3574239" cy="53935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rPr>
              <a:t>ROS1 TKI naive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rPr>
              <a:t>(n = 110)</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7622783" y="2707188"/>
            <a:ext cx="3574242" cy="539355"/>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1 </a:t>
            </a:r>
            <a:r>
              <a:rPr lang="en-US" altLang="en-US" sz="1600" dirty="0">
                <a:solidFill>
                  <a:schemeClr val="bg1"/>
                </a:solidFill>
                <a:latin typeface="Calibri" panose="020F0502020204030204" pitchFamily="34" charset="0"/>
              </a:rPr>
              <a:t>prior ROS1 TKI </a:t>
            </a:r>
            <a:r>
              <a:rPr lang="en-US" altLang="en-US" sz="1600" i="1" dirty="0">
                <a:solidFill>
                  <a:schemeClr val="bg1"/>
                </a:solidFill>
                <a:latin typeface="Calibri" panose="020F0502020204030204" pitchFamily="34" charset="0"/>
              </a:rPr>
              <a:t>and</a:t>
            </a:r>
            <a:r>
              <a:rPr lang="en-US" altLang="en-US" sz="1600" dirty="0">
                <a:solidFill>
                  <a:schemeClr val="bg1"/>
                </a:solidFill>
                <a:latin typeface="Calibri" panose="020F0502020204030204" pitchFamily="34" charset="0"/>
              </a:rPr>
              <a:t> platinum-based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a:t>
            </a:r>
            <a:r>
              <a:rPr lang="en-US" altLang="en-US" sz="1600" dirty="0">
                <a:solidFill>
                  <a:schemeClr val="bg1"/>
                </a:solidFill>
                <a:latin typeface="Calibri" panose="020F0502020204030204" pitchFamily="34" charset="0"/>
              </a:rPr>
              <a:t> = 60)</a:t>
            </a:r>
            <a:endPar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7622781" y="3307564"/>
            <a:ext cx="3574242" cy="539355"/>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2 prior ROS1 TKIs, no prior CT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chemeClr val="tx1"/>
                </a:solidFill>
                <a:latin typeface="Calibri" panose="020F0502020204030204" pitchFamily="34" charset="0"/>
              </a:rPr>
              <a:t>(n = 40)</a:t>
            </a:r>
            <a:endParaRPr kumimoji="0" lang="en-US" altLang="en-US" sz="160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endParaRP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7622780" y="3902372"/>
            <a:ext cx="3574239" cy="547029"/>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prior ROS1 TKI, no prior CT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rPr>
              <a:t>(n = 60)</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Left Brace 4">
            <a:extLst>
              <a:ext uri="{FF2B5EF4-FFF2-40B4-BE49-F238E27FC236}">
                <a16:creationId xmlns:a16="http://schemas.microsoft.com/office/drawing/2014/main" id="{892D8B70-B942-507A-43AF-528B88224F82}"/>
              </a:ext>
            </a:extLst>
          </p:cNvPr>
          <p:cNvSpPr/>
          <p:nvPr/>
        </p:nvSpPr>
        <p:spPr bwMode="auto">
          <a:xfrm>
            <a:off x="6847232" y="2058159"/>
            <a:ext cx="661209" cy="2498810"/>
          </a:xfrm>
          <a:prstGeom prst="leftBrace">
            <a:avLst>
              <a:gd name="adj1" fmla="val 8333"/>
              <a:gd name="adj2" fmla="val 45192"/>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7A3141FD-43A8-D455-826D-372DB3ABC696}"/>
              </a:ext>
            </a:extLst>
          </p:cNvPr>
          <p:cNvCxnSpPr>
            <a:cxnSpLocks/>
          </p:cNvCxnSpPr>
          <p:nvPr/>
        </p:nvCxnSpPr>
        <p:spPr bwMode="auto">
          <a:xfrm>
            <a:off x="3493940" y="3217398"/>
            <a:ext cx="467660" cy="1424"/>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EF84FFC4-3FFF-5FF0-0021-AA7EB52EFD3F}"/>
              </a:ext>
            </a:extLst>
          </p:cNvPr>
          <p:cNvSpPr txBox="1"/>
          <p:nvPr/>
        </p:nvSpPr>
        <p:spPr bwMode="auto">
          <a:xfrm>
            <a:off x="7393577" y="1336111"/>
            <a:ext cx="408862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 II dose expansion cohorts:</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ROS1 fusion–positive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NSCLC</a:t>
            </a:r>
            <a:endPar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9D6654F2-789A-68B7-6962-288D85D73CB4}"/>
              </a:ext>
            </a:extLst>
          </p:cNvPr>
          <p:cNvSpPr/>
          <p:nvPr/>
        </p:nvSpPr>
        <p:spPr bwMode="auto">
          <a:xfrm>
            <a:off x="4060103" y="2531077"/>
            <a:ext cx="2659706" cy="13234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Repotrectinib RP2D</a:t>
            </a:r>
            <a:r>
              <a:rPr lang="en-US" sz="1800" b="0" dirty="0">
                <a:solidFill>
                  <a:schemeClr val="tx1"/>
                </a:solidFill>
                <a:latin typeface="Calibri" panose="020F0502020204030204" pitchFamily="34" charset="0"/>
              </a:rPr>
              <a:t>: </a:t>
            </a:r>
            <a:br>
              <a:rPr lang="en-US" sz="1800" b="0" dirty="0">
                <a:solidFill>
                  <a:schemeClr val="tx1"/>
                </a:solidFill>
                <a:latin typeface="Calibri" panose="020F0502020204030204" pitchFamily="34" charset="0"/>
              </a:rPr>
            </a:br>
            <a:r>
              <a:rPr lang="en-US" sz="1800" b="0" dirty="0">
                <a:solidFill>
                  <a:schemeClr val="tx1"/>
                </a:solidFill>
                <a:latin typeface="Calibri" panose="020F0502020204030204" pitchFamily="34" charset="0"/>
              </a:rPr>
              <a:t>160 mg QD for 14 days, 160 mg BID thereafter</a:t>
            </a:r>
            <a:br>
              <a:rPr lang="en-US" b="0" dirty="0">
                <a:latin typeface="Calibri" panose="020F0502020204030204" pitchFamily="34" charset="0"/>
              </a:rPr>
            </a:b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1F41F573-34C4-D52B-EC57-64AF4F7BC2D3}"/>
              </a:ext>
            </a:extLst>
          </p:cNvPr>
          <p:cNvSpPr/>
          <p:nvPr/>
        </p:nvSpPr>
        <p:spPr bwMode="auto">
          <a:xfrm>
            <a:off x="7573348" y="2080381"/>
            <a:ext cx="3688582" cy="59436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1871889D-82A0-9319-C69D-64E2F8CBF129}"/>
              </a:ext>
            </a:extLst>
          </p:cNvPr>
          <p:cNvSpPr/>
          <p:nvPr/>
        </p:nvSpPr>
        <p:spPr bwMode="auto">
          <a:xfrm>
            <a:off x="7560991" y="3882840"/>
            <a:ext cx="3688582" cy="59436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9AC5A7A1-B8F6-2DD5-F57E-241AD6C7AB75}"/>
              </a:ext>
            </a:extLst>
          </p:cNvPr>
          <p:cNvSpPr txBox="1"/>
          <p:nvPr/>
        </p:nvSpPr>
        <p:spPr bwMode="auto">
          <a:xfrm>
            <a:off x="412751" y="5919888"/>
            <a:ext cx="1056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mn-lt"/>
              </a:rPr>
              <a:t>*Gene fusions were identified via tissue-based local testing (NGS, qPCR, or FISH) with prospective confirmation by a central lab. </a:t>
            </a:r>
            <a:br>
              <a:rPr lang="en-US" sz="1200" b="0" dirty="0">
                <a:solidFill>
                  <a:schemeClr val="bg1"/>
                </a:solidFill>
                <a:latin typeface="+mn-lt"/>
              </a:rPr>
            </a:br>
            <a:r>
              <a:rPr lang="en-US" sz="1200" b="0" baseline="30000" dirty="0">
                <a:solidFill>
                  <a:schemeClr val="bg1"/>
                </a:solidFill>
                <a:latin typeface="+mn-lt"/>
              </a:rPr>
              <a:t>†</a:t>
            </a:r>
            <a:r>
              <a:rPr lang="en-US" sz="1200" b="0" dirty="0">
                <a:solidFill>
                  <a:schemeClr val="bg1"/>
                </a:solidFill>
                <a:latin typeface="+mn-lt"/>
              </a:rPr>
              <a:t>2 cohorts with </a:t>
            </a:r>
            <a:r>
              <a:rPr lang="en-US" sz="1200" b="0" i="1" dirty="0">
                <a:solidFill>
                  <a:schemeClr val="bg1"/>
                </a:solidFill>
                <a:latin typeface="+mn-lt"/>
              </a:rPr>
              <a:t>NTRK</a:t>
            </a:r>
            <a:r>
              <a:rPr lang="en-US" sz="1200" b="0" dirty="0">
                <a:solidFill>
                  <a:schemeClr val="bg1"/>
                </a:solidFill>
                <a:latin typeface="+mn-lt"/>
              </a:rPr>
              <a:t> fusions are not presented.</a:t>
            </a:r>
            <a:endParaRPr lang="en-US" sz="1200" b="0" baseline="30000" dirty="0">
              <a:solidFill>
                <a:schemeClr val="bg1"/>
              </a:solidFill>
              <a:latin typeface="+mn-lt"/>
            </a:endParaRPr>
          </a:p>
        </p:txBody>
      </p:sp>
    </p:spTree>
    <p:extLst>
      <p:ext uri="{BB962C8B-B14F-4D97-AF65-F5344CB8AC3E}">
        <p14:creationId xmlns:p14="http://schemas.microsoft.com/office/powerpoint/2010/main" val="1542067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Baseline Characteristics</a:t>
            </a:r>
            <a:endParaRPr lang="en-US" altLang="en-US" dirty="0"/>
          </a:p>
        </p:txBody>
      </p:sp>
      <p:sp>
        <p:nvSpPr>
          <p:cNvPr id="2" name="Text Box 15">
            <a:extLst>
              <a:ext uri="{FF2B5EF4-FFF2-40B4-BE49-F238E27FC236}">
                <a16:creationId xmlns:a16="http://schemas.microsoft.com/office/drawing/2014/main" id="{0010D48D-64F4-EDD5-12A0-69B74287E56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a:t>
            </a:r>
          </a:p>
        </p:txBody>
      </p:sp>
      <p:graphicFrame>
        <p:nvGraphicFramePr>
          <p:cNvPr id="3" name="Group 32">
            <a:extLst>
              <a:ext uri="{FF2B5EF4-FFF2-40B4-BE49-F238E27FC236}">
                <a16:creationId xmlns:a16="http://schemas.microsoft.com/office/drawing/2014/main" id="{9B78CA57-9E1D-7505-4FBF-327F3A927377}"/>
              </a:ext>
            </a:extLst>
          </p:cNvPr>
          <p:cNvGraphicFramePr>
            <a:graphicFrameLocks noGrp="1"/>
          </p:cNvGraphicFramePr>
          <p:nvPr>
            <p:extLst>
              <p:ext uri="{D42A27DB-BD31-4B8C-83A1-F6EECF244321}">
                <p14:modId xmlns:p14="http://schemas.microsoft.com/office/powerpoint/2010/main" val="981891415"/>
              </p:ext>
            </p:extLst>
          </p:nvPr>
        </p:nvGraphicFramePr>
        <p:xfrm>
          <a:off x="604699" y="1510730"/>
          <a:ext cx="5303520" cy="3627232"/>
        </p:xfrm>
        <a:graphic>
          <a:graphicData uri="http://schemas.openxmlformats.org/drawingml/2006/table">
            <a:tbl>
              <a:tblPr/>
              <a:tblGrid>
                <a:gridCol w="2310886">
                  <a:extLst>
                    <a:ext uri="{9D8B030D-6E8A-4147-A177-3AD203B41FA5}">
                      <a16:colId xmlns:a16="http://schemas.microsoft.com/office/drawing/2014/main" val="20000"/>
                    </a:ext>
                  </a:extLst>
                </a:gridCol>
                <a:gridCol w="1496317">
                  <a:extLst>
                    <a:ext uri="{9D8B030D-6E8A-4147-A177-3AD203B41FA5}">
                      <a16:colId xmlns:a16="http://schemas.microsoft.com/office/drawing/2014/main" val="20001"/>
                    </a:ext>
                  </a:extLst>
                </a:gridCol>
                <a:gridCol w="1496317">
                  <a:extLst>
                    <a:ext uri="{9D8B030D-6E8A-4147-A177-3AD203B41FA5}">
                      <a16:colId xmlns:a16="http://schemas.microsoft.com/office/drawing/2014/main" val="3073299343"/>
                    </a:ext>
                  </a:extLst>
                </a:gridCol>
              </a:tblGrid>
              <a:tr h="37871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ROS1 TKI Naive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71</a:t>
                      </a: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Prior ROS1 TKI, No Prior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a:t>
                      </a:r>
                      <a:r>
                        <a:rPr kumimoji="0" lang="en-US" sz="1400" b="0" i="0" u="none" strike="noStrike" kern="1200" cap="none" spc="0" normalizeH="0" baseline="3000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491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(28-80)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611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r>
                        <a:rPr kumimoji="0" lang="en-US" altLang="en-US" sz="1400" b="0" i="0" u="none" strike="noStrike" kern="1200" cap="none" normalizeH="0" baseline="30000" dirty="0">
                          <a:ln>
                            <a:noFill/>
                          </a:ln>
                          <a:solidFill>
                            <a:schemeClr val="bg1"/>
                          </a:solidFill>
                          <a:effectLst/>
                          <a:latin typeface="Calibri" panose="020F0502020204030204" pitchFamily="34" charset="0"/>
                          <a:ea typeface="+mn-ea"/>
                          <a:cs typeface="+mn-cs"/>
                        </a:rPr>
                        <a: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8911982"/>
                  </a:ext>
                </a:extLst>
              </a:tr>
              <a:tr h="24148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 smoked,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r h="1582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 mets (by BICR),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63973273"/>
                  </a:ext>
                </a:extLst>
              </a:tr>
            </a:tbl>
          </a:graphicData>
        </a:graphic>
      </p:graphicFrame>
      <p:sp>
        <p:nvSpPr>
          <p:cNvPr id="4" name="Text Box 30">
            <a:extLst>
              <a:ext uri="{FF2B5EF4-FFF2-40B4-BE49-F238E27FC236}">
                <a16:creationId xmlns:a16="http://schemas.microsoft.com/office/drawing/2014/main" id="{BACB1161-3A34-7967-0545-6B2101A3E647}"/>
              </a:ext>
            </a:extLst>
          </p:cNvPr>
          <p:cNvSpPr txBox="1">
            <a:spLocks noChangeArrowheads="1"/>
          </p:cNvSpPr>
          <p:nvPr/>
        </p:nvSpPr>
        <p:spPr bwMode="auto">
          <a:xfrm>
            <a:off x="601820" y="5296086"/>
            <a:ext cx="10880384"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35000"/>
              </a:spcBef>
              <a:spcAft>
                <a:spcPct val="25000"/>
              </a:spcAft>
              <a:buClr>
                <a:srgbClr val="015873"/>
              </a:buClr>
              <a:buNone/>
              <a:defRPr/>
            </a:pPr>
            <a:r>
              <a:rPr lang="en-US" sz="1400" b="0" dirty="0">
                <a:solidFill>
                  <a:srgbClr val="455560">
                    <a:lumMod val="10000"/>
                  </a:srgbClr>
                </a:solidFill>
                <a:latin typeface="Calibri" panose="020F0502020204030204" pitchFamily="34" charset="0"/>
              </a:rPr>
              <a:t>*Includes n = 8 from phase</a:t>
            </a:r>
            <a:r>
              <a:rPr kumimoji="0" lang="en-US" sz="1400" b="0" i="0" u="none" strike="noStrike" kern="1200" cap="none" spc="0" normalizeH="0" noProof="0" dirty="0">
                <a:ln>
                  <a:noFill/>
                </a:ln>
                <a:solidFill>
                  <a:srgbClr val="455560">
                    <a:lumMod val="10000"/>
                  </a:srgbClr>
                </a:solidFill>
                <a:effectLst/>
                <a:uLnTx/>
                <a:uFillTx/>
                <a:latin typeface="Calibri" panose="020F0502020204030204" pitchFamily="34" charset="0"/>
              </a:rPr>
              <a:t> I.</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rPr>
              <a:t>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rPr>
              <a:t>†</a:t>
            </a:r>
            <a:r>
              <a:rPr kumimoji="0" lang="en-US" sz="1400" b="0" i="0" u="none" strike="noStrike" kern="1200" cap="none" spc="0" normalizeH="0" noProof="0" dirty="0">
                <a:ln>
                  <a:noFill/>
                </a:ln>
                <a:solidFill>
                  <a:srgbClr val="455560">
                    <a:lumMod val="10000"/>
                  </a:srgbClr>
                </a:solidFill>
                <a:effectLst/>
                <a:uLnTx/>
                <a:uFillTx/>
                <a:latin typeface="Calibri" panose="020F0502020204030204" pitchFamily="34" charset="0"/>
              </a:rPr>
              <a:t>Includes n = 3 from phase 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 </a:t>
            </a:r>
            <a:r>
              <a:rPr lang="en-US" altLang="en-US" sz="1400" b="0" kern="1200" spc="0" baseline="30000" noProof="0" dirty="0">
                <a:solidFill>
                  <a:schemeClr val="bg1"/>
                </a:solidFill>
                <a:uLnTx/>
                <a:uFillTx/>
                <a:latin typeface="Calibri" panose="020F0502020204030204" pitchFamily="34" charset="0"/>
              </a:rPr>
              <a:t>‡</a:t>
            </a:r>
            <a:r>
              <a:rPr kumimoji="0" lang="en-US" altLang="en-US" sz="1400" b="0" i="0" u="none" strike="noStrike" cap="none" normalizeH="0" dirty="0">
                <a:ln>
                  <a:noFill/>
                </a:ln>
                <a:solidFill>
                  <a:schemeClr val="bg1"/>
                </a:solidFill>
                <a:effectLst/>
                <a:latin typeface="Calibri" panose="020F0502020204030204" pitchFamily="34" charset="0"/>
              </a:rPr>
              <a:t>Inclusive of Australia, Canada, and Europe.</a:t>
            </a:r>
            <a:r>
              <a:rPr kumimoji="0" lang="en-US" altLang="en-US" sz="1400" b="0" i="0" u="none" strike="noStrike" cap="none" normalizeH="0" baseline="30000" dirty="0">
                <a:ln>
                  <a:noFill/>
                </a:ln>
                <a:solidFill>
                  <a:schemeClr val="bg1"/>
                </a:solidFill>
                <a:effectLst/>
                <a:latin typeface="Calibri" panose="020F0502020204030204" pitchFamily="34" charset="0"/>
              </a:rPr>
              <a:t>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1 with a gatekeeper resistance mutation, n = 1 with other resistance mutation. </a:t>
            </a:r>
            <a:r>
              <a:rPr kumimoji="0" lang="en-US" altLang="en-US" sz="1400" b="0" i="0" u="none" strike="noStrike" cap="none" normalizeH="0" baseline="30000" dirty="0">
                <a:ln>
                  <a:noFill/>
                </a:ln>
                <a:solidFill>
                  <a:schemeClr val="bg1"/>
                </a:solidFill>
                <a:effectLst/>
                <a:latin typeface="Calibri" panose="020F0502020204030204" pitchFamily="34" charset="0"/>
              </a:rPr>
              <a:t>‖</a:t>
            </a:r>
            <a:r>
              <a:rPr kumimoji="0" lang="en-US" altLang="en-US" sz="1400" b="0" i="0" u="none" strike="noStrike" cap="none" normalizeH="0" dirty="0">
                <a:ln>
                  <a:noFill/>
                </a:ln>
                <a:solidFill>
                  <a:schemeClr val="bg1"/>
                </a:solidFill>
                <a:effectLst/>
                <a:latin typeface="Calibri" panose="020F0502020204030204" pitchFamily="34" charset="0"/>
              </a:rPr>
              <a:t>n = 2 with 1 line of prior IO alone</a:t>
            </a:r>
            <a:r>
              <a:rPr lang="en-US" altLang="en-US" sz="1400" b="0" dirty="0">
                <a:solidFill>
                  <a:schemeClr val="bg1"/>
                </a:solidFill>
                <a:latin typeface="Calibri" panose="020F0502020204030204" pitchFamily="34" charset="0"/>
              </a:rPr>
              <a:t>; </a:t>
            </a:r>
            <a:r>
              <a:rPr kumimoji="0" lang="en-US" altLang="en-US" sz="1400" b="0" i="0" u="none" strike="noStrike" cap="none" normalizeH="0" dirty="0">
                <a:ln>
                  <a:noFill/>
                </a:ln>
                <a:solidFill>
                  <a:schemeClr val="bg1"/>
                </a:solidFill>
                <a:effectLst/>
                <a:latin typeface="Calibri" panose="020F0502020204030204" pitchFamily="34" charset="0"/>
              </a:rPr>
              <a:t>n = 2 </a:t>
            </a:r>
            <a:r>
              <a:rPr lang="en-US" altLang="en-US" sz="1400" b="0" dirty="0">
                <a:solidFill>
                  <a:schemeClr val="bg1"/>
                </a:solidFill>
                <a:latin typeface="Calibri" panose="020F0502020204030204" pitchFamily="34" charset="0"/>
              </a:rPr>
              <a:t>with </a:t>
            </a:r>
            <a:r>
              <a:rPr kumimoji="0" lang="en-US" altLang="en-US" sz="1400" b="0" i="0" u="none" strike="noStrike" cap="none" normalizeH="0" dirty="0">
                <a:ln>
                  <a:noFill/>
                </a:ln>
                <a:solidFill>
                  <a:schemeClr val="bg1"/>
                </a:solidFill>
                <a:effectLst/>
                <a:latin typeface="Calibri" panose="020F0502020204030204" pitchFamily="34" charset="0"/>
              </a:rPr>
              <a:t>2 </a:t>
            </a:r>
            <a:r>
              <a:rPr lang="en-US" altLang="en-US" sz="1400" b="0" dirty="0">
                <a:solidFill>
                  <a:schemeClr val="bg1"/>
                </a:solidFill>
                <a:latin typeface="Calibri" panose="020F0502020204030204" pitchFamily="34" charset="0"/>
              </a:rPr>
              <a:t>prior </a:t>
            </a:r>
            <a:r>
              <a:rPr kumimoji="0" lang="en-US" altLang="en-US" sz="1400" b="0" i="0" u="none" strike="noStrike" cap="none" normalizeH="0" dirty="0">
                <a:ln>
                  <a:noFill/>
                </a:ln>
                <a:solidFill>
                  <a:schemeClr val="bg1"/>
                </a:solidFill>
                <a:effectLst/>
                <a:latin typeface="Calibri" panose="020F0502020204030204" pitchFamily="34" charset="0"/>
              </a:rPr>
              <a:t>lines of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CT ± IO,</a:t>
            </a:r>
            <a:r>
              <a:rPr kumimoji="0" lang="en-US" altLang="en-US" sz="1400" b="0" i="0" u="none" strike="noStrike" cap="none" normalizeH="0" dirty="0">
                <a:ln>
                  <a:noFill/>
                </a:ln>
                <a:solidFill>
                  <a:schemeClr val="bg1"/>
                </a:solidFill>
                <a:effectLst/>
                <a:latin typeface="Calibri" panose="020F0502020204030204" pitchFamily="34" charset="0"/>
              </a:rPr>
              <a:t> n = 1 with ≥3 prior lines of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CT ± IO.</a:t>
            </a:r>
            <a:r>
              <a:rPr kumimoji="0" lang="en-US" altLang="en-US" sz="1400" b="0" i="0" u="none" strike="noStrike" cap="none" normalizeH="0" baseline="30000" dirty="0">
                <a:ln>
                  <a:noFill/>
                </a:ln>
                <a:solidFill>
                  <a:schemeClr val="bg1"/>
                </a:solidFill>
                <a:effectLst/>
                <a:latin typeface="Calibri" panose="020F0502020204030204" pitchFamily="34" charset="0"/>
              </a:rPr>
              <a:t> </a:t>
            </a:r>
            <a:br>
              <a:rPr kumimoji="0" lang="en-US" altLang="en-US" sz="1400" b="0" i="0" u="none" strike="noStrike" cap="none" normalizeH="0" baseline="30000" dirty="0">
                <a:ln>
                  <a:noFill/>
                </a:ln>
                <a:solidFill>
                  <a:schemeClr val="bg1"/>
                </a:solidFill>
                <a:effectLst/>
                <a:latin typeface="Calibri" panose="020F0502020204030204" pitchFamily="34" charset="0"/>
              </a:rPr>
            </a:b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cs typeface="+mn-cs"/>
              </a:rPr>
              <a:t>¶</a:t>
            </a:r>
            <a:r>
              <a:rPr kumimoji="0" lang="en-US" sz="1400" b="0" i="0" u="none" strike="noStrike" kern="1200" cap="none" normalizeH="0" dirty="0">
                <a:ln>
                  <a:noFill/>
                </a:ln>
                <a:solidFill>
                  <a:schemeClr val="bg2">
                    <a:lumMod val="10000"/>
                  </a:schemeClr>
                </a:solidFill>
                <a:effectLst/>
                <a:latin typeface="Calibri" panose="020F0502020204030204" pitchFamily="34" charset="0"/>
                <a:cs typeface="+mn-cs"/>
              </a:rPr>
              <a:t>In the ROS1 TKI-naive cohort: </a:t>
            </a:r>
            <a:r>
              <a:rPr kumimoji="0" lang="en-US" altLang="en-US" sz="1400" b="0" i="0" u="none" strike="noStrike" cap="none" normalizeH="0" dirty="0">
                <a:ln>
                  <a:noFill/>
                </a:ln>
                <a:solidFill>
                  <a:schemeClr val="bg1"/>
                </a:solidFill>
                <a:effectLst/>
                <a:latin typeface="Calibri" panose="020F0502020204030204" pitchFamily="34" charset="0"/>
              </a:rPr>
              <a:t>n = 2 each with &gt;2 lines or ≥3 lines of prior systemic therapy. </a:t>
            </a:r>
            <a:r>
              <a:rPr kumimoji="0" lang="en-US" altLang="en-US" sz="1400" b="0" i="0" u="none" strike="noStrike" cap="none" normalizeH="0" baseline="30000" dirty="0">
                <a:ln>
                  <a:noFill/>
                </a:ln>
                <a:solidFill>
                  <a:schemeClr val="bg1"/>
                </a:solidFill>
                <a:effectLst/>
                <a:latin typeface="Calibri" panose="020F0502020204030204" pitchFamily="34" charset="0"/>
              </a:rPr>
              <a:t>#</a:t>
            </a:r>
            <a:r>
              <a:rPr kumimoji="0" lang="en-US" altLang="en-US" sz="1400" b="0" i="0" u="none" strike="noStrike" cap="none" normalizeH="0" dirty="0">
                <a:ln>
                  <a:noFill/>
                </a:ln>
                <a:solidFill>
                  <a:schemeClr val="bg1"/>
                </a:solidFill>
                <a:effectLst/>
                <a:latin typeface="Calibri" panose="020F0502020204030204" pitchFamily="34" charset="0"/>
              </a:rPr>
              <a:t>In the 1 prior ROS1 TKI; no prior CT cohort: n = 1 </a:t>
            </a:r>
            <a:r>
              <a:rPr lang="en-US" altLang="en-US" sz="1400" b="0" dirty="0">
                <a:solidFill>
                  <a:schemeClr val="bg1"/>
                </a:solidFill>
                <a:latin typeface="Calibri" panose="020F0502020204030204" pitchFamily="34" charset="0"/>
              </a:rPr>
              <a:t>previously received ceritinib.</a:t>
            </a:r>
            <a:endParaRPr kumimoji="0" lang="en-US" altLang="en-US" sz="1400" b="1" i="0" u="none" strike="noStrike" kern="1200" cap="none" spc="0" normalizeH="0" baseline="30000" noProof="0" dirty="0">
              <a:ln>
                <a:noFill/>
              </a:ln>
              <a:solidFill>
                <a:srgbClr val="000000"/>
              </a:solidFill>
              <a:effectLst/>
              <a:uLnTx/>
              <a:uFillTx/>
              <a:latin typeface="Calibri" panose="020F0502020204030204" pitchFamily="34" charset="0"/>
            </a:endParaRPr>
          </a:p>
        </p:txBody>
      </p:sp>
      <p:graphicFrame>
        <p:nvGraphicFramePr>
          <p:cNvPr id="7" name="Group 32">
            <a:extLst>
              <a:ext uri="{FF2B5EF4-FFF2-40B4-BE49-F238E27FC236}">
                <a16:creationId xmlns:a16="http://schemas.microsoft.com/office/drawing/2014/main" id="{DF0B6C50-093E-3146-BE56-93160B7697E8}"/>
              </a:ext>
            </a:extLst>
          </p:cNvPr>
          <p:cNvGraphicFramePr>
            <a:graphicFrameLocks noGrp="1"/>
          </p:cNvGraphicFramePr>
          <p:nvPr>
            <p:extLst>
              <p:ext uri="{D42A27DB-BD31-4B8C-83A1-F6EECF244321}">
                <p14:modId xmlns:p14="http://schemas.microsoft.com/office/powerpoint/2010/main" val="3900105365"/>
              </p:ext>
            </p:extLst>
          </p:nvPr>
        </p:nvGraphicFramePr>
        <p:xfrm>
          <a:off x="6252634" y="1510730"/>
          <a:ext cx="5461514" cy="3444320"/>
        </p:xfrm>
        <a:graphic>
          <a:graphicData uri="http://schemas.openxmlformats.org/drawingml/2006/table">
            <a:tbl>
              <a:tblPr/>
              <a:tblGrid>
                <a:gridCol w="2468880">
                  <a:extLst>
                    <a:ext uri="{9D8B030D-6E8A-4147-A177-3AD203B41FA5}">
                      <a16:colId xmlns:a16="http://schemas.microsoft.com/office/drawing/2014/main" val="20000"/>
                    </a:ext>
                  </a:extLst>
                </a:gridCol>
                <a:gridCol w="1496317">
                  <a:extLst>
                    <a:ext uri="{9D8B030D-6E8A-4147-A177-3AD203B41FA5}">
                      <a16:colId xmlns:a16="http://schemas.microsoft.com/office/drawing/2014/main" val="20001"/>
                    </a:ext>
                  </a:extLst>
                </a:gridCol>
                <a:gridCol w="1496317">
                  <a:extLst>
                    <a:ext uri="{9D8B030D-6E8A-4147-A177-3AD203B41FA5}">
                      <a16:colId xmlns:a16="http://schemas.microsoft.com/office/drawing/2014/main" val="3073299343"/>
                    </a:ext>
                  </a:extLst>
                </a:gridCol>
              </a:tblGrid>
              <a:tr h="37871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ROS1 TKI Naive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71</a:t>
                      </a:r>
                      <a:r>
                        <a:rPr kumimoji="0" lang="en-US"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1 Prior ROS1 TKI, No Prior CT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56</a:t>
                      </a:r>
                      <a:r>
                        <a:rPr kumimoji="0" lang="en-US" sz="1400" b="0" i="0" u="none" strike="noStrike" kern="1200" cap="none" spc="0" normalizeH="0" baseline="3000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sz="1400" b="1" i="0" u="none" strike="noStrike" cap="none" normalizeH="0" baseline="0" dirty="0">
                          <a:ln>
                            <a:noFill/>
                          </a:ln>
                          <a:solidFill>
                            <a:schemeClr val="tx1"/>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33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Solvent front resistance mutation (G2032R)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(11)</a:t>
                      </a:r>
                      <a:r>
                        <a:rPr lang="en-US" altLang="en-US" sz="1400" b="0" baseline="30000" dirty="0">
                          <a:solidFill>
                            <a:schemeClr val="bg1"/>
                          </a:solidFill>
                          <a:latin typeface="Calibri" panose="020F0502020204030204" pitchFamily="34" charset="0"/>
                        </a:rPr>
                        <a: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1404923"/>
                  </a:ext>
                </a:extLst>
              </a:tr>
              <a:tr h="3633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Lines of prior CT ± 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(72)</a:t>
                      </a:r>
                      <a:r>
                        <a:rPr kumimoji="0" lang="en-US" altLang="en-US" sz="1400" b="0" i="0" u="none" strike="noStrike" kern="1200" cap="none" normalizeH="0" baseline="30000" dirty="0">
                          <a:ln>
                            <a:noFill/>
                          </a:ln>
                          <a:solidFill>
                            <a:schemeClr val="bg1"/>
                          </a:solidFill>
                          <a:effectLst/>
                          <a:latin typeface="Calibri" panose="020F0502020204030204" pitchFamily="34" charset="0"/>
                          <a:ea typeface="+mn-ea"/>
                          <a:cs typeface="+mn-cs"/>
                        </a:rPr>
                        <a: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r>
                        <a:rPr kumimoji="0" lang="en-US" sz="1400" b="0" i="0" u="none" strike="noStrike" kern="1200" cap="none" normalizeH="0" baseline="30000" dirty="0">
                          <a:ln>
                            <a:noFill/>
                          </a:ln>
                          <a:solidFill>
                            <a:schemeClr val="bg1"/>
                          </a:solidFill>
                          <a:effectLst/>
                          <a:latin typeface="Calibri" panose="020F0502020204030204" pitchFamily="34" charset="0"/>
                          <a:ea typeface="+mn-ea"/>
                          <a:cs typeface="+mn-cs"/>
                        </a:rPr>
                        <a:t>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6465666"/>
                  </a:ext>
                </a:extLst>
              </a:tr>
              <a:tr h="271889">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systemic therapy</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(72)</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2524545"/>
                  </a:ext>
                </a:extLst>
              </a:tr>
              <a:tr h="18043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TKI treatment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Crizotinib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Entrectinib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(82)</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102012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8CB1B4CF-6BDE-6ED3-D60F-DC2D29CE549B}"/>
              </a:ext>
            </a:extLst>
          </p:cNvPr>
          <p:cNvSpPr txBox="1"/>
          <p:nvPr/>
        </p:nvSpPr>
        <p:spPr bwMode="auto">
          <a:xfrm>
            <a:off x="7097610" y="2898179"/>
            <a:ext cx="1499128"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83%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(95% CI: 73-93) </a:t>
            </a:r>
          </a:p>
        </p:txBody>
      </p:sp>
      <p:graphicFrame>
        <p:nvGraphicFramePr>
          <p:cNvPr id="16" name="Table 15">
            <a:extLst>
              <a:ext uri="{FF2B5EF4-FFF2-40B4-BE49-F238E27FC236}">
                <a16:creationId xmlns:a16="http://schemas.microsoft.com/office/drawing/2014/main" id="{B089310F-E480-928A-9AE2-F81C31B7CBA2}"/>
              </a:ext>
            </a:extLst>
          </p:cNvPr>
          <p:cNvGraphicFramePr>
            <a:graphicFrameLocks noGrp="1"/>
          </p:cNvGraphicFramePr>
          <p:nvPr>
            <p:extLst>
              <p:ext uri="{D42A27DB-BD31-4B8C-83A1-F6EECF244321}">
                <p14:modId xmlns:p14="http://schemas.microsoft.com/office/powerpoint/2010/main" val="3255443937"/>
              </p:ext>
            </p:extLst>
          </p:nvPr>
        </p:nvGraphicFramePr>
        <p:xfrm>
          <a:off x="8986223" y="1382660"/>
          <a:ext cx="3108960" cy="1524000"/>
        </p:xfrm>
        <a:graphic>
          <a:graphicData uri="http://schemas.openxmlformats.org/drawingml/2006/table">
            <a:tbl>
              <a:tblPr firstRow="1" bandRow="1">
                <a:tableStyleId>{93296810-A885-4BE3-A3E7-6D5BEEA58F35}</a:tableStyleId>
              </a:tblPr>
              <a:tblGrid>
                <a:gridCol w="1737360">
                  <a:extLst>
                    <a:ext uri="{9D8B030D-6E8A-4147-A177-3AD203B41FA5}">
                      <a16:colId xmlns:a16="http://schemas.microsoft.com/office/drawing/2014/main" val="638437262"/>
                    </a:ext>
                  </a:extLst>
                </a:gridCol>
                <a:gridCol w="1371600">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mDoR, Mo </a:t>
                      </a:r>
                      <a:br>
                        <a:rPr lang="en-US" sz="1400" b="1" dirty="0">
                          <a:solidFill>
                            <a:schemeClr val="bg1"/>
                          </a:solidFill>
                          <a:latin typeface="+mn-lt"/>
                        </a:rPr>
                      </a:br>
                      <a:r>
                        <a:rPr lang="en-US" sz="1400" b="1" dirty="0">
                          <a:solidFill>
                            <a:schemeClr val="bg1"/>
                          </a:solidFill>
                          <a:latin typeface="+mn-lt"/>
                        </a:rPr>
                        <a:t>(95%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56)</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34.1 (25.6-NE)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CT (n = 14)</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27.4 (23.1-NE)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No prior CT (n = 42)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NE (25.6-NE)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Received RP2D (n = 63)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NE (25.6-NE)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8235256"/>
                  </a:ext>
                </a:extLst>
              </a:tr>
            </a:tbl>
          </a:graphicData>
        </a:graphic>
      </p:graphicFrame>
      <p:cxnSp>
        <p:nvCxnSpPr>
          <p:cNvPr id="9465" name="Straight Connector 9464">
            <a:extLst>
              <a:ext uri="{FF2B5EF4-FFF2-40B4-BE49-F238E27FC236}">
                <a16:creationId xmlns:a16="http://schemas.microsoft.com/office/drawing/2014/main" id="{8F6052D7-4027-8A80-39C7-E4AE9453BE95}"/>
              </a:ext>
            </a:extLst>
          </p:cNvPr>
          <p:cNvCxnSpPr>
            <a:cxnSpLocks/>
            <a:endCxn id="9374" idx="20"/>
          </p:cNvCxnSpPr>
          <p:nvPr/>
        </p:nvCxnSpPr>
        <p:spPr bwMode="auto">
          <a:xfrm flipH="1" flipV="1">
            <a:off x="8066314" y="2967718"/>
            <a:ext cx="816" cy="2003431"/>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467" name="Straight Connector 9466">
            <a:extLst>
              <a:ext uri="{FF2B5EF4-FFF2-40B4-BE49-F238E27FC236}">
                <a16:creationId xmlns:a16="http://schemas.microsoft.com/office/drawing/2014/main" id="{02DDBABD-EEB0-B352-98DA-91D246739F67}"/>
              </a:ext>
            </a:extLst>
          </p:cNvPr>
          <p:cNvCxnSpPr>
            <a:cxnSpLocks/>
          </p:cNvCxnSpPr>
          <p:nvPr/>
        </p:nvCxnSpPr>
        <p:spPr bwMode="auto">
          <a:xfrm flipV="1">
            <a:off x="8602504" y="3038580"/>
            <a:ext cx="0" cy="193256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45" name="Straight Connector 44">
            <a:extLst>
              <a:ext uri="{FF2B5EF4-FFF2-40B4-BE49-F238E27FC236}">
                <a16:creationId xmlns:a16="http://schemas.microsoft.com/office/drawing/2014/main" id="{CC7E770A-1F29-AC87-67EE-811C20664274}"/>
              </a:ext>
            </a:extLst>
          </p:cNvPr>
          <p:cNvCxnSpPr>
            <a:cxnSpLocks/>
          </p:cNvCxnSpPr>
          <p:nvPr/>
        </p:nvCxnSpPr>
        <p:spPr bwMode="auto">
          <a:xfrm>
            <a:off x="1089042" y="1845325"/>
            <a:ext cx="4781822"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ROS1 TKI-Naive Cohort: Response</a:t>
            </a:r>
            <a:endParaRPr lang="en-US" altLang="en-US" dirty="0"/>
          </a:p>
        </p:txBody>
      </p:sp>
      <p:sp>
        <p:nvSpPr>
          <p:cNvPr id="2" name="Text Box 15">
            <a:extLst>
              <a:ext uri="{FF2B5EF4-FFF2-40B4-BE49-F238E27FC236}">
                <a16:creationId xmlns:a16="http://schemas.microsoft.com/office/drawing/2014/main" id="{153649C6-03D2-F89D-D994-F2FE9D38D5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sp>
        <p:nvSpPr>
          <p:cNvPr id="21" name="TextBox 20">
            <a:extLst>
              <a:ext uri="{FF2B5EF4-FFF2-40B4-BE49-F238E27FC236}">
                <a16:creationId xmlns:a16="http://schemas.microsoft.com/office/drawing/2014/main" id="{A3A5E857-57F1-691E-0D53-D5682EC4DE17}"/>
              </a:ext>
            </a:extLst>
          </p:cNvPr>
          <p:cNvSpPr txBox="1"/>
          <p:nvPr/>
        </p:nvSpPr>
        <p:spPr bwMode="auto">
          <a:xfrm>
            <a:off x="1125232" y="1334596"/>
            <a:ext cx="4335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rPr>
              <a:t>Change in Tumor </a:t>
            </a:r>
            <a:r>
              <a:rPr lang="en-US" dirty="0">
                <a:solidFill>
                  <a:schemeClr val="bg1"/>
                </a:solidFill>
                <a:latin typeface="Calibri" panose="020F0502020204030204" pitchFamily="34" charset="0"/>
              </a:rPr>
              <a:t>Burden</a:t>
            </a:r>
            <a:r>
              <a:rPr kumimoji="0" lang="en-US" i="0" u="none" strike="noStrike" kern="1200" cap="none" spc="0" normalizeH="0" baseline="0" noProof="0" dirty="0">
                <a:ln>
                  <a:noFill/>
                </a:ln>
                <a:solidFill>
                  <a:schemeClr val="bg1"/>
                </a:solidFill>
                <a:effectLst/>
                <a:uLnTx/>
                <a:uFillTx/>
                <a:latin typeface="Calibri" panose="020F0502020204030204" pitchFamily="34" charset="0"/>
              </a:rPr>
              <a:t> per BICR</a:t>
            </a:r>
          </a:p>
        </p:txBody>
      </p:sp>
      <p:sp>
        <p:nvSpPr>
          <p:cNvPr id="24" name="TextBox 23">
            <a:extLst>
              <a:ext uri="{FF2B5EF4-FFF2-40B4-BE49-F238E27FC236}">
                <a16:creationId xmlns:a16="http://schemas.microsoft.com/office/drawing/2014/main" id="{E06B654F-E66A-5BB0-5CAE-9FC52C83BDD6}"/>
              </a:ext>
            </a:extLst>
          </p:cNvPr>
          <p:cNvSpPr txBox="1"/>
          <p:nvPr/>
        </p:nvSpPr>
        <p:spPr bwMode="auto">
          <a:xfrm>
            <a:off x="413112" y="6116367"/>
            <a:ext cx="45778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24.0 mo (range: 14.2-66.6).</a:t>
            </a:r>
          </a:p>
        </p:txBody>
      </p:sp>
      <p:sp>
        <p:nvSpPr>
          <p:cNvPr id="3" name="TextBox 2">
            <a:extLst>
              <a:ext uri="{FF2B5EF4-FFF2-40B4-BE49-F238E27FC236}">
                <a16:creationId xmlns:a16="http://schemas.microsoft.com/office/drawing/2014/main" id="{23291D16-45F5-A98D-B6A2-0C2C92EFE10A}"/>
              </a:ext>
            </a:extLst>
          </p:cNvPr>
          <p:cNvSpPr txBox="1"/>
          <p:nvPr/>
        </p:nvSpPr>
        <p:spPr bwMode="auto">
          <a:xfrm>
            <a:off x="7238295" y="1334596"/>
            <a:ext cx="336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DoR</a:t>
            </a:r>
          </a:p>
        </p:txBody>
      </p:sp>
      <p:sp>
        <p:nvSpPr>
          <p:cNvPr id="7" name="TextBox 6">
            <a:extLst>
              <a:ext uri="{FF2B5EF4-FFF2-40B4-BE49-F238E27FC236}">
                <a16:creationId xmlns:a16="http://schemas.microsoft.com/office/drawing/2014/main" id="{55273A94-A73B-D477-00AA-F10EA8AF6333}"/>
              </a:ext>
            </a:extLst>
          </p:cNvPr>
          <p:cNvSpPr txBox="1"/>
          <p:nvPr/>
        </p:nvSpPr>
        <p:spPr bwMode="auto">
          <a:xfrm>
            <a:off x="1740299" y="1895219"/>
            <a:ext cx="764248"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CT</a:t>
            </a:r>
          </a:p>
        </p:txBody>
      </p:sp>
      <p:sp>
        <p:nvSpPr>
          <p:cNvPr id="8" name="TextBox 7">
            <a:extLst>
              <a:ext uri="{FF2B5EF4-FFF2-40B4-BE49-F238E27FC236}">
                <a16:creationId xmlns:a16="http://schemas.microsoft.com/office/drawing/2014/main" id="{C482D9BF-0450-0BE9-9C9B-ACB0799859A5}"/>
              </a:ext>
            </a:extLst>
          </p:cNvPr>
          <p:cNvSpPr txBox="1"/>
          <p:nvPr/>
        </p:nvSpPr>
        <p:spPr bwMode="auto">
          <a:xfrm>
            <a:off x="3006111" y="1905525"/>
            <a:ext cx="1015919"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prior CT</a:t>
            </a:r>
          </a:p>
        </p:txBody>
      </p:sp>
      <p:sp>
        <p:nvSpPr>
          <p:cNvPr id="9" name="TextBox 8">
            <a:extLst>
              <a:ext uri="{FF2B5EF4-FFF2-40B4-BE49-F238E27FC236}">
                <a16:creationId xmlns:a16="http://schemas.microsoft.com/office/drawing/2014/main" id="{37087A03-26F3-7EBA-12FE-16B0845EFBF3}"/>
              </a:ext>
            </a:extLst>
          </p:cNvPr>
          <p:cNvSpPr txBox="1"/>
          <p:nvPr/>
        </p:nvSpPr>
        <p:spPr bwMode="auto">
          <a:xfrm>
            <a:off x="7722603" y="5244220"/>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Response</a:t>
            </a:r>
          </a:p>
        </p:txBody>
      </p:sp>
      <p:sp>
        <p:nvSpPr>
          <p:cNvPr id="10" name="TextBox 9">
            <a:extLst>
              <a:ext uri="{FF2B5EF4-FFF2-40B4-BE49-F238E27FC236}">
                <a16:creationId xmlns:a16="http://schemas.microsoft.com/office/drawing/2014/main" id="{0F23F5CA-C6B5-D148-58A5-F70E3C4B18DC}"/>
              </a:ext>
            </a:extLst>
          </p:cNvPr>
          <p:cNvSpPr txBox="1"/>
          <p:nvPr/>
        </p:nvSpPr>
        <p:spPr bwMode="auto">
          <a:xfrm>
            <a:off x="6777203" y="5500567"/>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2" name="Rectangle 11">
            <a:extLst>
              <a:ext uri="{FF2B5EF4-FFF2-40B4-BE49-F238E27FC236}">
                <a16:creationId xmlns:a16="http://schemas.microsoft.com/office/drawing/2014/main" id="{0639B638-ED74-E0FA-28E4-C1648C8DF58D}"/>
              </a:ext>
            </a:extLst>
          </p:cNvPr>
          <p:cNvSpPr/>
          <p:nvPr/>
        </p:nvSpPr>
        <p:spPr bwMode="auto">
          <a:xfrm>
            <a:off x="2840351" y="1978931"/>
            <a:ext cx="182880" cy="18288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A09DD6DF-2DCD-182A-EC68-928D00D9C3DD}"/>
              </a:ext>
            </a:extLst>
          </p:cNvPr>
          <p:cNvSpPr/>
          <p:nvPr/>
        </p:nvSpPr>
        <p:spPr bwMode="auto">
          <a:xfrm>
            <a:off x="1598771" y="1967584"/>
            <a:ext cx="182880" cy="18288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15" name="Table 15">
            <a:extLst>
              <a:ext uri="{FF2B5EF4-FFF2-40B4-BE49-F238E27FC236}">
                <a16:creationId xmlns:a16="http://schemas.microsoft.com/office/drawing/2014/main" id="{92464D42-013A-85CE-CC4F-544818A74D68}"/>
              </a:ext>
            </a:extLst>
          </p:cNvPr>
          <p:cNvGraphicFramePr>
            <a:graphicFrameLocks noGrp="1"/>
          </p:cNvGraphicFramePr>
          <p:nvPr>
            <p:extLst>
              <p:ext uri="{D42A27DB-BD31-4B8C-83A1-F6EECF244321}">
                <p14:modId xmlns:p14="http://schemas.microsoft.com/office/powerpoint/2010/main" val="2936762865"/>
              </p:ext>
            </p:extLst>
          </p:nvPr>
        </p:nvGraphicFramePr>
        <p:xfrm>
          <a:off x="1018106" y="4293761"/>
          <a:ext cx="3017520" cy="1371600"/>
        </p:xfrm>
        <a:graphic>
          <a:graphicData uri="http://schemas.openxmlformats.org/drawingml/2006/table">
            <a:tbl>
              <a:tblPr firstRow="1" bandRow="1">
                <a:tableStyleId>{93296810-A885-4BE3-A3E7-6D5BEEA58F35}</a:tableStyleId>
              </a:tblPr>
              <a:tblGrid>
                <a:gridCol w="1737360">
                  <a:extLst>
                    <a:ext uri="{9D8B030D-6E8A-4147-A177-3AD203B41FA5}">
                      <a16:colId xmlns:a16="http://schemas.microsoft.com/office/drawing/2014/main" val="638437262"/>
                    </a:ext>
                  </a:extLst>
                </a:gridCol>
                <a:gridCol w="1280160">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cORR, % (95%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71)</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79 (68-88)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CT (n = 20)</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70 (46-88)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No prior CT (n = 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82 (69-92)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r h="27432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Received RP2D (n = 63)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78 (66-87)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2398633"/>
                  </a:ext>
                </a:extLst>
              </a:tr>
            </a:tbl>
          </a:graphicData>
        </a:graphic>
      </p:graphicFrame>
      <p:sp>
        <p:nvSpPr>
          <p:cNvPr id="17" name="TextBox 16">
            <a:extLst>
              <a:ext uri="{FF2B5EF4-FFF2-40B4-BE49-F238E27FC236}">
                <a16:creationId xmlns:a16="http://schemas.microsoft.com/office/drawing/2014/main" id="{C9121046-0558-8C3A-BE3B-415064B53EC7}"/>
              </a:ext>
            </a:extLst>
          </p:cNvPr>
          <p:cNvSpPr txBox="1"/>
          <p:nvPr/>
        </p:nvSpPr>
        <p:spPr bwMode="auto">
          <a:xfrm>
            <a:off x="6949096" y="4653463"/>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18" name="Rectangle 17">
            <a:extLst>
              <a:ext uri="{FF2B5EF4-FFF2-40B4-BE49-F238E27FC236}">
                <a16:creationId xmlns:a16="http://schemas.microsoft.com/office/drawing/2014/main" id="{FC46FFBC-B571-893C-13A7-760740C02C66}"/>
              </a:ext>
            </a:extLst>
          </p:cNvPr>
          <p:cNvSpPr/>
          <p:nvPr/>
        </p:nvSpPr>
        <p:spPr bwMode="auto">
          <a:xfrm>
            <a:off x="8682455" y="4285325"/>
            <a:ext cx="2473577" cy="620859"/>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TextBox 24">
            <a:extLst>
              <a:ext uri="{FF2B5EF4-FFF2-40B4-BE49-F238E27FC236}">
                <a16:creationId xmlns:a16="http://schemas.microsoft.com/office/drawing/2014/main" id="{849570E3-660A-E4F6-E727-0DDFC0E58C2F}"/>
              </a:ext>
            </a:extLst>
          </p:cNvPr>
          <p:cNvSpPr txBox="1"/>
          <p:nvPr/>
        </p:nvSpPr>
        <p:spPr bwMode="auto">
          <a:xfrm>
            <a:off x="8074056" y="3282604"/>
            <a:ext cx="1499128"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79%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(95% CI: 68-90) </a:t>
            </a:r>
          </a:p>
        </p:txBody>
      </p:sp>
      <p:sp>
        <p:nvSpPr>
          <p:cNvPr id="5" name="TextBox 4">
            <a:extLst>
              <a:ext uri="{FF2B5EF4-FFF2-40B4-BE49-F238E27FC236}">
                <a16:creationId xmlns:a16="http://schemas.microsoft.com/office/drawing/2014/main" id="{9E734574-3BF6-1F4F-4C27-045EE544A019}"/>
              </a:ext>
            </a:extLst>
          </p:cNvPr>
          <p:cNvSpPr txBox="1"/>
          <p:nvPr/>
        </p:nvSpPr>
        <p:spPr bwMode="auto">
          <a:xfrm rot="16200000">
            <a:off x="-1247518" y="2974481"/>
            <a:ext cx="33673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Maximum Change From Baseline in Tumor Size (%)</a:t>
            </a:r>
          </a:p>
        </p:txBody>
      </p:sp>
      <p:sp>
        <p:nvSpPr>
          <p:cNvPr id="6" name="TextBox 5">
            <a:extLst>
              <a:ext uri="{FF2B5EF4-FFF2-40B4-BE49-F238E27FC236}">
                <a16:creationId xmlns:a16="http://schemas.microsoft.com/office/drawing/2014/main" id="{BD55C5EF-55B0-4283-4C5C-7B3A6ECC3EE4}"/>
              </a:ext>
            </a:extLst>
          </p:cNvPr>
          <p:cNvSpPr txBox="1"/>
          <p:nvPr/>
        </p:nvSpPr>
        <p:spPr bwMode="auto">
          <a:xfrm rot="16200000">
            <a:off x="4778544" y="3755997"/>
            <a:ext cx="336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err="1">
                <a:ln>
                  <a:noFill/>
                </a:ln>
                <a:solidFill>
                  <a:schemeClr val="bg1"/>
                </a:solidFill>
                <a:effectLst/>
                <a:uLnTx/>
                <a:uFillTx/>
                <a:latin typeface="Calibri" panose="020F0502020204030204" pitchFamily="34" charset="0"/>
                <a:ea typeface="+mn-ea"/>
                <a:cs typeface="Arial" panose="020B0604020202020204" pitchFamily="34" charset="0"/>
              </a:rPr>
              <a:t>DoR</a:t>
            </a: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a:t>
            </a:r>
          </a:p>
        </p:txBody>
      </p:sp>
      <p:sp>
        <p:nvSpPr>
          <p:cNvPr id="11" name="TextBox 10">
            <a:extLst>
              <a:ext uri="{FF2B5EF4-FFF2-40B4-BE49-F238E27FC236}">
                <a16:creationId xmlns:a16="http://schemas.microsoft.com/office/drawing/2014/main" id="{CD117372-5126-CD30-6E5F-86120996DDD8}"/>
              </a:ext>
            </a:extLst>
          </p:cNvPr>
          <p:cNvSpPr txBox="1"/>
          <p:nvPr/>
        </p:nvSpPr>
        <p:spPr bwMode="auto">
          <a:xfrm>
            <a:off x="4048575" y="1906959"/>
            <a:ext cx="1765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*Treatment ongoing</a:t>
            </a:r>
          </a:p>
        </p:txBody>
      </p:sp>
      <p:cxnSp>
        <p:nvCxnSpPr>
          <p:cNvPr id="29" name="Straight Connector 28">
            <a:extLst>
              <a:ext uri="{FF2B5EF4-FFF2-40B4-BE49-F238E27FC236}">
                <a16:creationId xmlns:a16="http://schemas.microsoft.com/office/drawing/2014/main" id="{7941531F-23EB-8BCA-B36B-476373186A07}"/>
              </a:ext>
            </a:extLst>
          </p:cNvPr>
          <p:cNvCxnSpPr/>
          <p:nvPr/>
        </p:nvCxnSpPr>
        <p:spPr bwMode="auto">
          <a:xfrm>
            <a:off x="1016305" y="184532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D0FC9A9-72D9-CB85-7B08-4CC9C025302A}"/>
              </a:ext>
            </a:extLst>
          </p:cNvPr>
          <p:cNvCxnSpPr/>
          <p:nvPr/>
        </p:nvCxnSpPr>
        <p:spPr bwMode="auto">
          <a:xfrm>
            <a:off x="1016305" y="230252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CF968A2-5146-FFBF-5D1B-B32F731CB55E}"/>
              </a:ext>
            </a:extLst>
          </p:cNvPr>
          <p:cNvCxnSpPr/>
          <p:nvPr/>
        </p:nvCxnSpPr>
        <p:spPr bwMode="auto">
          <a:xfrm>
            <a:off x="1016305" y="2762480"/>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E5D0D58-D802-2132-24BE-FA1E2D3345E4}"/>
              </a:ext>
            </a:extLst>
          </p:cNvPr>
          <p:cNvCxnSpPr/>
          <p:nvPr/>
        </p:nvCxnSpPr>
        <p:spPr bwMode="auto">
          <a:xfrm>
            <a:off x="1016305" y="322243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B719C12-0A11-91AE-68A9-E0D47C08A3A2}"/>
              </a:ext>
            </a:extLst>
          </p:cNvPr>
          <p:cNvCxnSpPr/>
          <p:nvPr/>
        </p:nvCxnSpPr>
        <p:spPr bwMode="auto">
          <a:xfrm>
            <a:off x="1016305" y="368789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5A5411A-19CD-A4AC-0443-BAA8CCDCA228}"/>
              </a:ext>
            </a:extLst>
          </p:cNvPr>
          <p:cNvCxnSpPr/>
          <p:nvPr/>
        </p:nvCxnSpPr>
        <p:spPr bwMode="auto">
          <a:xfrm>
            <a:off x="1016305" y="414509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A78FEA3-188E-4145-D929-B95FA73A54CE}"/>
              </a:ext>
            </a:extLst>
          </p:cNvPr>
          <p:cNvCxnSpPr/>
          <p:nvPr/>
        </p:nvCxnSpPr>
        <p:spPr bwMode="auto">
          <a:xfrm>
            <a:off x="1016305" y="4602296"/>
            <a:ext cx="79873"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E5B67541-4431-9BDF-DB78-530B8A8D78D3}"/>
              </a:ext>
            </a:extLst>
          </p:cNvPr>
          <p:cNvSpPr txBox="1"/>
          <p:nvPr/>
        </p:nvSpPr>
        <p:spPr bwMode="auto">
          <a:xfrm>
            <a:off x="794811" y="1737603"/>
            <a:ext cx="2093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351F256E-F8CF-148D-7055-7768F8E98F61}"/>
              </a:ext>
            </a:extLst>
          </p:cNvPr>
          <p:cNvSpPr txBox="1"/>
          <p:nvPr/>
        </p:nvSpPr>
        <p:spPr bwMode="auto">
          <a:xfrm>
            <a:off x="794811" y="2194803"/>
            <a:ext cx="2093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BD493131-D8CB-CE78-EA0E-266F1C9D5132}"/>
              </a:ext>
            </a:extLst>
          </p:cNvPr>
          <p:cNvSpPr txBox="1"/>
          <p:nvPr/>
        </p:nvSpPr>
        <p:spPr bwMode="auto">
          <a:xfrm>
            <a:off x="714076" y="2660265"/>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C4C9E43A-18FA-94C8-74B6-9E5992465C1E}"/>
              </a:ext>
            </a:extLst>
          </p:cNvPr>
          <p:cNvSpPr txBox="1"/>
          <p:nvPr/>
        </p:nvSpPr>
        <p:spPr bwMode="auto">
          <a:xfrm>
            <a:off x="714076" y="3122974"/>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0" name="TextBox 39">
            <a:extLst>
              <a:ext uri="{FF2B5EF4-FFF2-40B4-BE49-F238E27FC236}">
                <a16:creationId xmlns:a16="http://schemas.microsoft.com/office/drawing/2014/main" id="{F576804E-979B-84CD-95E1-89F504B57005}"/>
              </a:ext>
            </a:extLst>
          </p:cNvPr>
          <p:cNvSpPr txBox="1"/>
          <p:nvPr/>
        </p:nvSpPr>
        <p:spPr bwMode="auto">
          <a:xfrm>
            <a:off x="714076" y="3588437"/>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CE270996-B08E-4957-5C66-2AB78CA19743}"/>
              </a:ext>
            </a:extLst>
          </p:cNvPr>
          <p:cNvSpPr txBox="1"/>
          <p:nvPr/>
        </p:nvSpPr>
        <p:spPr bwMode="auto">
          <a:xfrm>
            <a:off x="714076" y="4042883"/>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18F95F1E-5162-DCE8-D63F-5BFD6C245D9F}"/>
              </a:ext>
            </a:extLst>
          </p:cNvPr>
          <p:cNvSpPr txBox="1"/>
          <p:nvPr/>
        </p:nvSpPr>
        <p:spPr bwMode="auto">
          <a:xfrm>
            <a:off x="633470" y="4489066"/>
            <a:ext cx="3706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7" name="Rectangle 46">
            <a:extLst>
              <a:ext uri="{FF2B5EF4-FFF2-40B4-BE49-F238E27FC236}">
                <a16:creationId xmlns:a16="http://schemas.microsoft.com/office/drawing/2014/main" id="{510638AF-5E85-B82C-D5CE-9B93C5097DAC}"/>
              </a:ext>
            </a:extLst>
          </p:cNvPr>
          <p:cNvSpPr/>
          <p:nvPr/>
        </p:nvSpPr>
        <p:spPr bwMode="auto">
          <a:xfrm>
            <a:off x="1149611" y="2302526"/>
            <a:ext cx="54864" cy="36721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C3F4901-26A1-9981-44D4-2610036CC69B}"/>
              </a:ext>
            </a:extLst>
          </p:cNvPr>
          <p:cNvSpPr/>
          <p:nvPr/>
        </p:nvSpPr>
        <p:spPr bwMode="auto">
          <a:xfrm>
            <a:off x="1218409" y="2302525"/>
            <a:ext cx="54864" cy="50056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23882E32-E211-A87E-4B0C-9FB42C44CBBF}"/>
              </a:ext>
            </a:extLst>
          </p:cNvPr>
          <p:cNvSpPr/>
          <p:nvPr/>
        </p:nvSpPr>
        <p:spPr bwMode="auto">
          <a:xfrm>
            <a:off x="1562399" y="2302525"/>
            <a:ext cx="54864" cy="76726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8FE591F8-DC02-6986-FFCE-80B02680E2D3}"/>
              </a:ext>
            </a:extLst>
          </p:cNvPr>
          <p:cNvSpPr/>
          <p:nvPr/>
        </p:nvSpPr>
        <p:spPr bwMode="auto">
          <a:xfrm>
            <a:off x="1631197" y="2302525"/>
            <a:ext cx="54864" cy="84107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75043535-A148-0B6B-2BCB-6748C2FBE873}"/>
              </a:ext>
            </a:extLst>
          </p:cNvPr>
          <p:cNvSpPr/>
          <p:nvPr/>
        </p:nvSpPr>
        <p:spPr bwMode="auto">
          <a:xfrm>
            <a:off x="1699995" y="2302526"/>
            <a:ext cx="54864" cy="97204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5D99603-0CE4-1B60-4AEA-69F3A70882E4}"/>
              </a:ext>
            </a:extLst>
          </p:cNvPr>
          <p:cNvSpPr/>
          <p:nvPr/>
        </p:nvSpPr>
        <p:spPr bwMode="auto">
          <a:xfrm>
            <a:off x="1906389" y="2302525"/>
            <a:ext cx="54864" cy="1253036"/>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C3CBD4D9-FCED-2736-C1A6-BFB04DF84D44}"/>
              </a:ext>
            </a:extLst>
          </p:cNvPr>
          <p:cNvSpPr/>
          <p:nvPr/>
        </p:nvSpPr>
        <p:spPr bwMode="auto">
          <a:xfrm>
            <a:off x="2043985" y="2302525"/>
            <a:ext cx="54864" cy="1350667"/>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AC5C8F7-72E6-A7F4-A995-2217745E16A5}"/>
              </a:ext>
            </a:extLst>
          </p:cNvPr>
          <p:cNvSpPr/>
          <p:nvPr/>
        </p:nvSpPr>
        <p:spPr bwMode="auto">
          <a:xfrm>
            <a:off x="2112783" y="2302526"/>
            <a:ext cx="54864" cy="13652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D60DD58-F85D-0256-B29B-CA300BC361D3}"/>
              </a:ext>
            </a:extLst>
          </p:cNvPr>
          <p:cNvSpPr/>
          <p:nvPr/>
        </p:nvSpPr>
        <p:spPr bwMode="auto">
          <a:xfrm>
            <a:off x="2181581" y="2302526"/>
            <a:ext cx="54864" cy="137396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80212533-AA82-6C98-ED1C-FF3556D8224B}"/>
              </a:ext>
            </a:extLst>
          </p:cNvPr>
          <p:cNvSpPr/>
          <p:nvPr/>
        </p:nvSpPr>
        <p:spPr bwMode="auto">
          <a:xfrm>
            <a:off x="2250379" y="2299614"/>
            <a:ext cx="54864" cy="1379787"/>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65EE06BF-04A6-998A-3E7B-564AD835EEA4}"/>
              </a:ext>
            </a:extLst>
          </p:cNvPr>
          <p:cNvSpPr/>
          <p:nvPr/>
        </p:nvSpPr>
        <p:spPr bwMode="auto">
          <a:xfrm>
            <a:off x="2319177" y="2302526"/>
            <a:ext cx="54864" cy="137978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8D28186-F0C0-2174-0E00-29D9FA8CF0DE}"/>
              </a:ext>
            </a:extLst>
          </p:cNvPr>
          <p:cNvSpPr/>
          <p:nvPr/>
        </p:nvSpPr>
        <p:spPr bwMode="auto">
          <a:xfrm>
            <a:off x="2387975" y="2302525"/>
            <a:ext cx="54864" cy="138852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C37D284E-4C27-0472-985A-30AB7837CD6E}"/>
              </a:ext>
            </a:extLst>
          </p:cNvPr>
          <p:cNvSpPr/>
          <p:nvPr/>
        </p:nvSpPr>
        <p:spPr bwMode="auto">
          <a:xfrm>
            <a:off x="2456773" y="2309867"/>
            <a:ext cx="54864" cy="139283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D3638105-5BDF-478F-A9FE-E068E5498DEF}"/>
              </a:ext>
            </a:extLst>
          </p:cNvPr>
          <p:cNvSpPr/>
          <p:nvPr/>
        </p:nvSpPr>
        <p:spPr bwMode="auto">
          <a:xfrm>
            <a:off x="2594369" y="2299616"/>
            <a:ext cx="54864" cy="143220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D0AF74D-464D-4F6B-48C7-24204FAD49E4}"/>
              </a:ext>
            </a:extLst>
          </p:cNvPr>
          <p:cNvSpPr/>
          <p:nvPr/>
        </p:nvSpPr>
        <p:spPr bwMode="auto">
          <a:xfrm>
            <a:off x="2731965" y="2302525"/>
            <a:ext cx="54864" cy="148171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61C4568-D227-244F-A47A-42ADA470C384}"/>
              </a:ext>
            </a:extLst>
          </p:cNvPr>
          <p:cNvSpPr/>
          <p:nvPr/>
        </p:nvSpPr>
        <p:spPr bwMode="auto">
          <a:xfrm>
            <a:off x="2800763" y="2302526"/>
            <a:ext cx="54864" cy="1487536"/>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95BCFA6-1183-B093-7771-D2A5C3214C50}"/>
              </a:ext>
            </a:extLst>
          </p:cNvPr>
          <p:cNvSpPr/>
          <p:nvPr/>
        </p:nvSpPr>
        <p:spPr bwMode="auto">
          <a:xfrm>
            <a:off x="2869561" y="2309866"/>
            <a:ext cx="54864" cy="148019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F4970542-0257-AD3F-F62E-EE99FC3D3DC0}"/>
              </a:ext>
            </a:extLst>
          </p:cNvPr>
          <p:cNvSpPr/>
          <p:nvPr/>
        </p:nvSpPr>
        <p:spPr bwMode="auto">
          <a:xfrm>
            <a:off x="2938359" y="2302526"/>
            <a:ext cx="54864" cy="150500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5B7062B6-7A02-CECC-3FC3-6AF575AACD8C}"/>
              </a:ext>
            </a:extLst>
          </p:cNvPr>
          <p:cNvSpPr/>
          <p:nvPr/>
        </p:nvSpPr>
        <p:spPr bwMode="auto">
          <a:xfrm>
            <a:off x="3007157" y="2302525"/>
            <a:ext cx="54864" cy="153412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756420CE-AC9C-D2A1-08EE-448F09835601}"/>
              </a:ext>
            </a:extLst>
          </p:cNvPr>
          <p:cNvSpPr/>
          <p:nvPr/>
        </p:nvSpPr>
        <p:spPr bwMode="auto">
          <a:xfrm>
            <a:off x="3144753" y="2302526"/>
            <a:ext cx="54864" cy="154869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50CA1DB3-86C2-8894-4B43-852A1FAE49BD}"/>
              </a:ext>
            </a:extLst>
          </p:cNvPr>
          <p:cNvSpPr/>
          <p:nvPr/>
        </p:nvSpPr>
        <p:spPr bwMode="auto">
          <a:xfrm>
            <a:off x="3213551" y="2295185"/>
            <a:ext cx="54864" cy="158806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4D14901F-DF2E-337D-D9D5-E6D1E17F16DC}"/>
              </a:ext>
            </a:extLst>
          </p:cNvPr>
          <p:cNvSpPr/>
          <p:nvPr/>
        </p:nvSpPr>
        <p:spPr bwMode="auto">
          <a:xfrm>
            <a:off x="3282349" y="2309867"/>
            <a:ext cx="54864" cy="157629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EF0F7999-DF64-3F1E-4632-F20303351170}"/>
              </a:ext>
            </a:extLst>
          </p:cNvPr>
          <p:cNvSpPr/>
          <p:nvPr/>
        </p:nvSpPr>
        <p:spPr bwMode="auto">
          <a:xfrm>
            <a:off x="3351147" y="2309866"/>
            <a:ext cx="54864" cy="1608327"/>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C0202417-2576-F59A-4791-158B663C8A8D}"/>
              </a:ext>
            </a:extLst>
          </p:cNvPr>
          <p:cNvSpPr/>
          <p:nvPr/>
        </p:nvSpPr>
        <p:spPr bwMode="auto">
          <a:xfrm>
            <a:off x="3419945" y="2317086"/>
            <a:ext cx="54864" cy="160401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87C30593-3373-663A-C80E-BF847C52089F}"/>
              </a:ext>
            </a:extLst>
          </p:cNvPr>
          <p:cNvSpPr/>
          <p:nvPr/>
        </p:nvSpPr>
        <p:spPr bwMode="auto">
          <a:xfrm>
            <a:off x="3557541" y="2302525"/>
            <a:ext cx="54864" cy="165352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C83468F3-3FDE-26F3-DA04-E3C9FC2AC8C0}"/>
              </a:ext>
            </a:extLst>
          </p:cNvPr>
          <p:cNvSpPr/>
          <p:nvPr/>
        </p:nvSpPr>
        <p:spPr bwMode="auto">
          <a:xfrm>
            <a:off x="3695137" y="2302526"/>
            <a:ext cx="54864" cy="169138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01F64401-3812-B50F-D724-89869E6C8287}"/>
              </a:ext>
            </a:extLst>
          </p:cNvPr>
          <p:cNvSpPr/>
          <p:nvPr/>
        </p:nvSpPr>
        <p:spPr bwMode="auto">
          <a:xfrm>
            <a:off x="3832733" y="2302526"/>
            <a:ext cx="54864" cy="173506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E83D5BF3-8F98-9EBD-36D3-0FE839B19533}"/>
              </a:ext>
            </a:extLst>
          </p:cNvPr>
          <p:cNvSpPr/>
          <p:nvPr/>
        </p:nvSpPr>
        <p:spPr bwMode="auto">
          <a:xfrm>
            <a:off x="3901531" y="2302526"/>
            <a:ext cx="54864" cy="174380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122A2D67-C419-3695-6559-2D523D0ED6EE}"/>
              </a:ext>
            </a:extLst>
          </p:cNvPr>
          <p:cNvSpPr/>
          <p:nvPr/>
        </p:nvSpPr>
        <p:spPr bwMode="auto">
          <a:xfrm>
            <a:off x="3970329" y="2295184"/>
            <a:ext cx="54864" cy="175114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460E9D74-13E8-3898-772F-C9CD001E2B0A}"/>
              </a:ext>
            </a:extLst>
          </p:cNvPr>
          <p:cNvSpPr/>
          <p:nvPr/>
        </p:nvSpPr>
        <p:spPr bwMode="auto">
          <a:xfrm>
            <a:off x="4107925" y="2309867"/>
            <a:ext cx="54864" cy="176558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469BD30C-8071-A6E7-4824-BACB0C651E98}"/>
              </a:ext>
            </a:extLst>
          </p:cNvPr>
          <p:cNvSpPr/>
          <p:nvPr/>
        </p:nvSpPr>
        <p:spPr bwMode="auto">
          <a:xfrm>
            <a:off x="4176723" y="2302525"/>
            <a:ext cx="54864" cy="181369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2300886C-4946-AEB7-2575-C708A3DFE9EF}"/>
              </a:ext>
            </a:extLst>
          </p:cNvPr>
          <p:cNvSpPr/>
          <p:nvPr/>
        </p:nvSpPr>
        <p:spPr bwMode="auto">
          <a:xfrm>
            <a:off x="4245521" y="2299615"/>
            <a:ext cx="54864" cy="182824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827C4D4D-33E7-D500-7AB6-E8C70A21693A}"/>
              </a:ext>
            </a:extLst>
          </p:cNvPr>
          <p:cNvSpPr/>
          <p:nvPr/>
        </p:nvSpPr>
        <p:spPr bwMode="auto">
          <a:xfrm>
            <a:off x="4314319" y="2309867"/>
            <a:ext cx="54864" cy="182382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F2C588A8-7105-9044-E8BE-55875A08E75E}"/>
              </a:ext>
            </a:extLst>
          </p:cNvPr>
          <p:cNvSpPr/>
          <p:nvPr/>
        </p:nvSpPr>
        <p:spPr bwMode="auto">
          <a:xfrm>
            <a:off x="4451915" y="2309866"/>
            <a:ext cx="54864" cy="1838383"/>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26E7BAE8-A06C-DD78-8BE6-3F67A70DCDF5}"/>
              </a:ext>
            </a:extLst>
          </p:cNvPr>
          <p:cNvSpPr/>
          <p:nvPr/>
        </p:nvSpPr>
        <p:spPr bwMode="auto">
          <a:xfrm>
            <a:off x="4520713" y="2309866"/>
            <a:ext cx="54864" cy="185003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E93FCF0D-BE8A-D584-7A08-775549AD35C6}"/>
              </a:ext>
            </a:extLst>
          </p:cNvPr>
          <p:cNvSpPr/>
          <p:nvPr/>
        </p:nvSpPr>
        <p:spPr bwMode="auto">
          <a:xfrm>
            <a:off x="4589511" y="2299616"/>
            <a:ext cx="54864" cy="191852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92D5E69D-0B81-9F59-482E-A7E73A4034E9}"/>
              </a:ext>
            </a:extLst>
          </p:cNvPr>
          <p:cNvSpPr/>
          <p:nvPr/>
        </p:nvSpPr>
        <p:spPr bwMode="auto">
          <a:xfrm>
            <a:off x="4658309" y="2299615"/>
            <a:ext cx="54864" cy="194764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134D8AC5-B890-4242-8464-E227A7431C64}"/>
              </a:ext>
            </a:extLst>
          </p:cNvPr>
          <p:cNvSpPr/>
          <p:nvPr/>
        </p:nvSpPr>
        <p:spPr bwMode="auto">
          <a:xfrm>
            <a:off x="4727107" y="2299615"/>
            <a:ext cx="54864" cy="1947646"/>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D678FB34-3196-A05F-1628-A69E417421E6}"/>
              </a:ext>
            </a:extLst>
          </p:cNvPr>
          <p:cNvSpPr/>
          <p:nvPr/>
        </p:nvSpPr>
        <p:spPr bwMode="auto">
          <a:xfrm>
            <a:off x="4795905" y="2302525"/>
            <a:ext cx="54864" cy="1947647"/>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8F53943B-52AF-6DDC-713F-D0D00C83E8A3}"/>
              </a:ext>
            </a:extLst>
          </p:cNvPr>
          <p:cNvSpPr/>
          <p:nvPr/>
        </p:nvSpPr>
        <p:spPr bwMode="auto">
          <a:xfrm>
            <a:off x="4933501" y="2302525"/>
            <a:ext cx="54864" cy="1994241"/>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A3D2F8D0-A816-DB0F-3087-8DD46357FBE6}"/>
              </a:ext>
            </a:extLst>
          </p:cNvPr>
          <p:cNvSpPr/>
          <p:nvPr/>
        </p:nvSpPr>
        <p:spPr bwMode="auto">
          <a:xfrm>
            <a:off x="5002299" y="2302526"/>
            <a:ext cx="54864" cy="202627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BAB12356-4ABB-8803-0A45-29C0AE2723E6}"/>
              </a:ext>
            </a:extLst>
          </p:cNvPr>
          <p:cNvSpPr/>
          <p:nvPr/>
        </p:nvSpPr>
        <p:spPr bwMode="auto">
          <a:xfrm>
            <a:off x="5071097" y="2302525"/>
            <a:ext cx="54864" cy="2046660"/>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E2CCB8ED-D3D4-3FB5-046F-D8F35E268A47}"/>
              </a:ext>
            </a:extLst>
          </p:cNvPr>
          <p:cNvSpPr/>
          <p:nvPr/>
        </p:nvSpPr>
        <p:spPr bwMode="auto">
          <a:xfrm>
            <a:off x="5139895" y="2309866"/>
            <a:ext cx="54864" cy="208882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5AC3FCD6-D154-5D6E-44CA-6859EC0D973B}"/>
              </a:ext>
            </a:extLst>
          </p:cNvPr>
          <p:cNvSpPr/>
          <p:nvPr/>
        </p:nvSpPr>
        <p:spPr bwMode="auto">
          <a:xfrm>
            <a:off x="5208693"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4342262F-3CE5-8A73-014C-E101E5F08113}"/>
              </a:ext>
            </a:extLst>
          </p:cNvPr>
          <p:cNvSpPr/>
          <p:nvPr/>
        </p:nvSpPr>
        <p:spPr bwMode="auto">
          <a:xfrm>
            <a:off x="5277491"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92A68464-1F9C-6E55-60D2-A1DEF0F6E918}"/>
              </a:ext>
            </a:extLst>
          </p:cNvPr>
          <p:cNvSpPr/>
          <p:nvPr/>
        </p:nvSpPr>
        <p:spPr bwMode="auto">
          <a:xfrm>
            <a:off x="5346289"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67B328AB-984E-E1C7-1F63-833663346572}"/>
              </a:ext>
            </a:extLst>
          </p:cNvPr>
          <p:cNvSpPr/>
          <p:nvPr/>
        </p:nvSpPr>
        <p:spPr bwMode="auto">
          <a:xfrm>
            <a:off x="5415087"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492C4521-6AA1-39DA-83CF-B9F7937E6DE7}"/>
              </a:ext>
            </a:extLst>
          </p:cNvPr>
          <p:cNvSpPr/>
          <p:nvPr/>
        </p:nvSpPr>
        <p:spPr bwMode="auto">
          <a:xfrm>
            <a:off x="5483885"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E1251917-C6EA-1FD5-0DB0-667E2242FFFD}"/>
              </a:ext>
            </a:extLst>
          </p:cNvPr>
          <p:cNvSpPr/>
          <p:nvPr/>
        </p:nvSpPr>
        <p:spPr bwMode="auto">
          <a:xfrm>
            <a:off x="5621481"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473A4BC8-8F0A-6586-DB5C-FECA780C8553}"/>
              </a:ext>
            </a:extLst>
          </p:cNvPr>
          <p:cNvSpPr/>
          <p:nvPr/>
        </p:nvSpPr>
        <p:spPr bwMode="auto">
          <a:xfrm>
            <a:off x="5690279" y="2302525"/>
            <a:ext cx="54864" cy="2297099"/>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6B743FAF-9EDA-BE15-5540-2E925C212FC6}"/>
              </a:ext>
            </a:extLst>
          </p:cNvPr>
          <p:cNvSpPr/>
          <p:nvPr/>
        </p:nvSpPr>
        <p:spPr bwMode="auto">
          <a:xfrm>
            <a:off x="1287207" y="2302089"/>
            <a:ext cx="54864" cy="57243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9FA4FC3B-9BC9-A298-E307-C653B34AA333}"/>
              </a:ext>
            </a:extLst>
          </p:cNvPr>
          <p:cNvSpPr/>
          <p:nvPr/>
        </p:nvSpPr>
        <p:spPr bwMode="auto">
          <a:xfrm>
            <a:off x="1356005" y="2302090"/>
            <a:ext cx="54864" cy="6653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CBAB35A8-BED5-C8F8-A461-30EBFEC87288}"/>
              </a:ext>
            </a:extLst>
          </p:cNvPr>
          <p:cNvSpPr/>
          <p:nvPr/>
        </p:nvSpPr>
        <p:spPr bwMode="auto">
          <a:xfrm>
            <a:off x="1424803" y="2309670"/>
            <a:ext cx="54864" cy="67439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AB2D03B8-56AF-6853-038C-B50773424ADD}"/>
              </a:ext>
            </a:extLst>
          </p:cNvPr>
          <p:cNvSpPr/>
          <p:nvPr/>
        </p:nvSpPr>
        <p:spPr bwMode="auto">
          <a:xfrm>
            <a:off x="1493601" y="2307530"/>
            <a:ext cx="54864" cy="6765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AB48D13A-9620-7286-A537-CC849CCE359D}"/>
              </a:ext>
            </a:extLst>
          </p:cNvPr>
          <p:cNvSpPr/>
          <p:nvPr/>
        </p:nvSpPr>
        <p:spPr bwMode="auto">
          <a:xfrm>
            <a:off x="1768793" y="2302089"/>
            <a:ext cx="54864" cy="121775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88A64169-E913-93B6-A3E6-43270E9C55DD}"/>
              </a:ext>
            </a:extLst>
          </p:cNvPr>
          <p:cNvSpPr/>
          <p:nvPr/>
        </p:nvSpPr>
        <p:spPr bwMode="auto">
          <a:xfrm>
            <a:off x="1837591" y="2302090"/>
            <a:ext cx="54864" cy="124156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6BEC6A2F-9982-98D1-69AE-58EA27B6B469}"/>
              </a:ext>
            </a:extLst>
          </p:cNvPr>
          <p:cNvSpPr/>
          <p:nvPr/>
        </p:nvSpPr>
        <p:spPr bwMode="auto">
          <a:xfrm>
            <a:off x="1975187" y="2309670"/>
            <a:ext cx="54864" cy="125303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B0660287-DAE4-1F42-965C-6A109DC22FA9}"/>
              </a:ext>
            </a:extLst>
          </p:cNvPr>
          <p:cNvSpPr/>
          <p:nvPr/>
        </p:nvSpPr>
        <p:spPr bwMode="auto">
          <a:xfrm>
            <a:off x="2525571" y="2305435"/>
            <a:ext cx="54864" cy="140014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0850602D-BCFF-982C-9831-D20F46C61F0B}"/>
              </a:ext>
            </a:extLst>
          </p:cNvPr>
          <p:cNvSpPr/>
          <p:nvPr/>
        </p:nvSpPr>
        <p:spPr bwMode="auto">
          <a:xfrm>
            <a:off x="2663167" y="2305435"/>
            <a:ext cx="54864" cy="14453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570DEE0F-93EA-54A7-7E5F-85075A90E791}"/>
              </a:ext>
            </a:extLst>
          </p:cNvPr>
          <p:cNvSpPr/>
          <p:nvPr/>
        </p:nvSpPr>
        <p:spPr bwMode="auto">
          <a:xfrm>
            <a:off x="3075955" y="2299615"/>
            <a:ext cx="54864" cy="15464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EF71CDA5-5AD0-ECC1-70DC-3DFB69B87EB0}"/>
              </a:ext>
            </a:extLst>
          </p:cNvPr>
          <p:cNvSpPr/>
          <p:nvPr/>
        </p:nvSpPr>
        <p:spPr bwMode="auto">
          <a:xfrm>
            <a:off x="3488743" y="2302089"/>
            <a:ext cx="54864" cy="165352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2C3B0E83-89F9-D6B0-350B-185B0FB41F7E}"/>
              </a:ext>
            </a:extLst>
          </p:cNvPr>
          <p:cNvSpPr/>
          <p:nvPr/>
        </p:nvSpPr>
        <p:spPr bwMode="auto">
          <a:xfrm>
            <a:off x="3626339" y="2307529"/>
            <a:ext cx="54864" cy="166713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C5DAB7A6-4C3A-F385-8CE8-58866A947E5D}"/>
              </a:ext>
            </a:extLst>
          </p:cNvPr>
          <p:cNvSpPr/>
          <p:nvPr/>
        </p:nvSpPr>
        <p:spPr bwMode="auto">
          <a:xfrm>
            <a:off x="3763935" y="2309867"/>
            <a:ext cx="54864" cy="171956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7C6FC314-8885-B5A6-B59C-0962B4D850DC}"/>
              </a:ext>
            </a:extLst>
          </p:cNvPr>
          <p:cNvSpPr/>
          <p:nvPr/>
        </p:nvSpPr>
        <p:spPr bwMode="auto">
          <a:xfrm>
            <a:off x="4039127" y="2299615"/>
            <a:ext cx="54864" cy="176791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Rectangle 9263">
            <a:extLst>
              <a:ext uri="{FF2B5EF4-FFF2-40B4-BE49-F238E27FC236}">
                <a16:creationId xmlns:a16="http://schemas.microsoft.com/office/drawing/2014/main" id="{1A052CF3-84E9-5714-FAC5-1E70823947A3}"/>
              </a:ext>
            </a:extLst>
          </p:cNvPr>
          <p:cNvSpPr/>
          <p:nvPr/>
        </p:nvSpPr>
        <p:spPr bwMode="auto">
          <a:xfrm>
            <a:off x="4383117" y="2299614"/>
            <a:ext cx="54864" cy="183935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2C41889C-DED3-223D-F5BE-87B03141FEED}"/>
              </a:ext>
            </a:extLst>
          </p:cNvPr>
          <p:cNvSpPr/>
          <p:nvPr/>
        </p:nvSpPr>
        <p:spPr bwMode="auto">
          <a:xfrm>
            <a:off x="4864703" y="2299614"/>
            <a:ext cx="54864" cy="200049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C8E14CFF-8B58-BE57-A4E6-E5CD145DFC52}"/>
              </a:ext>
            </a:extLst>
          </p:cNvPr>
          <p:cNvSpPr/>
          <p:nvPr/>
        </p:nvSpPr>
        <p:spPr bwMode="auto">
          <a:xfrm>
            <a:off x="5552683" y="2302525"/>
            <a:ext cx="54864" cy="22970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65F24FAE-A1ED-7C5F-393C-6A4E391FC55A}"/>
              </a:ext>
            </a:extLst>
          </p:cNvPr>
          <p:cNvSpPr/>
          <p:nvPr/>
        </p:nvSpPr>
        <p:spPr bwMode="auto">
          <a:xfrm>
            <a:off x="5759061" y="2302525"/>
            <a:ext cx="54864" cy="22970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3" name="Straight Connector 42">
            <a:extLst>
              <a:ext uri="{FF2B5EF4-FFF2-40B4-BE49-F238E27FC236}">
                <a16:creationId xmlns:a16="http://schemas.microsoft.com/office/drawing/2014/main" id="{3D52FFE5-1B84-D3AF-EA1D-EBFF25BC1427}"/>
              </a:ext>
            </a:extLst>
          </p:cNvPr>
          <p:cNvCxnSpPr>
            <a:cxnSpLocks/>
          </p:cNvCxnSpPr>
          <p:nvPr/>
        </p:nvCxnSpPr>
        <p:spPr bwMode="auto">
          <a:xfrm>
            <a:off x="1068635" y="2302525"/>
            <a:ext cx="4802229" cy="0"/>
          </a:xfrm>
          <a:prstGeom prst="line">
            <a:avLst/>
          </a:prstGeom>
          <a:noFill/>
          <a:ln w="28575" cap="flat" cmpd="sng" algn="ctr">
            <a:solidFill>
              <a:schemeClr val="bg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5719E702-9790-29DA-8C6C-F4CCFD1B4860}"/>
              </a:ext>
            </a:extLst>
          </p:cNvPr>
          <p:cNvCxnSpPr>
            <a:cxnSpLocks/>
          </p:cNvCxnSpPr>
          <p:nvPr/>
        </p:nvCxnSpPr>
        <p:spPr bwMode="auto">
          <a:xfrm>
            <a:off x="1089042" y="2989880"/>
            <a:ext cx="4781822"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9" name="Straight Connector 18">
            <a:extLst>
              <a:ext uri="{FF2B5EF4-FFF2-40B4-BE49-F238E27FC236}">
                <a16:creationId xmlns:a16="http://schemas.microsoft.com/office/drawing/2014/main" id="{4443B03B-D738-E6A3-6534-708C8C111E21}"/>
              </a:ext>
            </a:extLst>
          </p:cNvPr>
          <p:cNvCxnSpPr>
            <a:cxnSpLocks/>
          </p:cNvCxnSpPr>
          <p:nvPr/>
        </p:nvCxnSpPr>
        <p:spPr bwMode="auto">
          <a:xfrm>
            <a:off x="1090670" y="1845325"/>
            <a:ext cx="0" cy="2756971"/>
          </a:xfrm>
          <a:prstGeom prst="line">
            <a:avLst/>
          </a:prstGeom>
          <a:noFill/>
          <a:ln w="28575" cap="flat" cmpd="sng" algn="ctr">
            <a:solidFill>
              <a:schemeClr val="bg1"/>
            </a:solidFill>
            <a:prstDash val="solid"/>
            <a:round/>
            <a:headEnd type="none" w="med" len="med"/>
            <a:tailEnd type="none" w="med" len="med"/>
          </a:ln>
          <a:effectLst/>
        </p:spPr>
      </p:cxnSp>
      <p:sp>
        <p:nvSpPr>
          <p:cNvPr id="9269" name="TextBox 9268">
            <a:extLst>
              <a:ext uri="{FF2B5EF4-FFF2-40B4-BE49-F238E27FC236}">
                <a16:creationId xmlns:a16="http://schemas.microsoft.com/office/drawing/2014/main" id="{E674DE8A-AE0E-F763-FEED-28B3AD1D8831}"/>
              </a:ext>
            </a:extLst>
          </p:cNvPr>
          <p:cNvSpPr txBox="1"/>
          <p:nvPr/>
        </p:nvSpPr>
        <p:spPr bwMode="auto">
          <a:xfrm>
            <a:off x="1280183" y="2861304"/>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0" name="TextBox 9269">
            <a:extLst>
              <a:ext uri="{FF2B5EF4-FFF2-40B4-BE49-F238E27FC236}">
                <a16:creationId xmlns:a16="http://schemas.microsoft.com/office/drawing/2014/main" id="{E3F8304A-0CDB-85AF-E47A-55D5573BE989}"/>
              </a:ext>
            </a:extLst>
          </p:cNvPr>
          <p:cNvSpPr txBox="1"/>
          <p:nvPr/>
        </p:nvSpPr>
        <p:spPr bwMode="auto">
          <a:xfrm>
            <a:off x="1489733" y="2975604"/>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2" name="TextBox 9271">
            <a:extLst>
              <a:ext uri="{FF2B5EF4-FFF2-40B4-BE49-F238E27FC236}">
                <a16:creationId xmlns:a16="http://schemas.microsoft.com/office/drawing/2014/main" id="{40A1A48D-8225-4BA8-06A3-89712BB1A77C}"/>
              </a:ext>
            </a:extLst>
          </p:cNvPr>
          <p:cNvSpPr txBox="1"/>
          <p:nvPr/>
        </p:nvSpPr>
        <p:spPr bwMode="auto">
          <a:xfrm>
            <a:off x="1627845" y="311847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3" name="TextBox 9272">
            <a:extLst>
              <a:ext uri="{FF2B5EF4-FFF2-40B4-BE49-F238E27FC236}">
                <a16:creationId xmlns:a16="http://schemas.microsoft.com/office/drawing/2014/main" id="{C44E6267-44EA-9AF2-D1B8-5D052588F930}"/>
              </a:ext>
            </a:extLst>
          </p:cNvPr>
          <p:cNvSpPr txBox="1"/>
          <p:nvPr/>
        </p:nvSpPr>
        <p:spPr bwMode="auto">
          <a:xfrm>
            <a:off x="1765958" y="350662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4" name="TextBox 9273">
            <a:extLst>
              <a:ext uri="{FF2B5EF4-FFF2-40B4-BE49-F238E27FC236}">
                <a16:creationId xmlns:a16="http://schemas.microsoft.com/office/drawing/2014/main" id="{FE74714C-8BD0-9CAC-0EB8-8E3BB66DEF3D}"/>
              </a:ext>
            </a:extLst>
          </p:cNvPr>
          <p:cNvSpPr txBox="1"/>
          <p:nvPr/>
        </p:nvSpPr>
        <p:spPr bwMode="auto">
          <a:xfrm>
            <a:off x="1899308" y="353757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5" name="TextBox 9274">
            <a:extLst>
              <a:ext uri="{FF2B5EF4-FFF2-40B4-BE49-F238E27FC236}">
                <a16:creationId xmlns:a16="http://schemas.microsoft.com/office/drawing/2014/main" id="{5F5E2C1B-CB12-DC78-CB0D-F0096F425349}"/>
              </a:ext>
            </a:extLst>
          </p:cNvPr>
          <p:cNvSpPr txBox="1"/>
          <p:nvPr/>
        </p:nvSpPr>
        <p:spPr bwMode="auto">
          <a:xfrm>
            <a:off x="2032658" y="3637592"/>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6" name="TextBox 9275">
            <a:extLst>
              <a:ext uri="{FF2B5EF4-FFF2-40B4-BE49-F238E27FC236}">
                <a16:creationId xmlns:a16="http://schemas.microsoft.com/office/drawing/2014/main" id="{C6C96C46-F611-EFA7-FE0B-D89F1B7EC636}"/>
              </a:ext>
            </a:extLst>
          </p:cNvPr>
          <p:cNvSpPr txBox="1"/>
          <p:nvPr/>
        </p:nvSpPr>
        <p:spPr bwMode="auto">
          <a:xfrm>
            <a:off x="2170771" y="366505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7" name="TextBox 9276">
            <a:extLst>
              <a:ext uri="{FF2B5EF4-FFF2-40B4-BE49-F238E27FC236}">
                <a16:creationId xmlns:a16="http://schemas.microsoft.com/office/drawing/2014/main" id="{09F6C03C-9493-C3B8-1897-FFBE73D2FF3D}"/>
              </a:ext>
            </a:extLst>
          </p:cNvPr>
          <p:cNvSpPr txBox="1"/>
          <p:nvPr/>
        </p:nvSpPr>
        <p:spPr bwMode="auto">
          <a:xfrm>
            <a:off x="2246971" y="366505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8" name="TextBox 9277">
            <a:extLst>
              <a:ext uri="{FF2B5EF4-FFF2-40B4-BE49-F238E27FC236}">
                <a16:creationId xmlns:a16="http://schemas.microsoft.com/office/drawing/2014/main" id="{2847161B-F92D-22F7-EAD1-63D51BF2855B}"/>
              </a:ext>
            </a:extLst>
          </p:cNvPr>
          <p:cNvSpPr txBox="1"/>
          <p:nvPr/>
        </p:nvSpPr>
        <p:spPr bwMode="auto">
          <a:xfrm>
            <a:off x="2306503" y="3662678"/>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9" name="TextBox 9278">
            <a:extLst>
              <a:ext uri="{FF2B5EF4-FFF2-40B4-BE49-F238E27FC236}">
                <a16:creationId xmlns:a16="http://schemas.microsoft.com/office/drawing/2014/main" id="{9B19E4E1-DA02-79CB-1A5B-D610A129DD6D}"/>
              </a:ext>
            </a:extLst>
          </p:cNvPr>
          <p:cNvSpPr txBox="1"/>
          <p:nvPr/>
        </p:nvSpPr>
        <p:spPr bwMode="auto">
          <a:xfrm>
            <a:off x="2375560" y="3676966"/>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80" name="TextBox 9279">
            <a:extLst>
              <a:ext uri="{FF2B5EF4-FFF2-40B4-BE49-F238E27FC236}">
                <a16:creationId xmlns:a16="http://schemas.microsoft.com/office/drawing/2014/main" id="{35B21BBA-368B-8DAA-444C-E2F660E6D005}"/>
              </a:ext>
            </a:extLst>
          </p:cNvPr>
          <p:cNvSpPr txBox="1"/>
          <p:nvPr/>
        </p:nvSpPr>
        <p:spPr bwMode="auto">
          <a:xfrm>
            <a:off x="2870860" y="377157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81" name="TextBox 9280">
            <a:extLst>
              <a:ext uri="{FF2B5EF4-FFF2-40B4-BE49-F238E27FC236}">
                <a16:creationId xmlns:a16="http://schemas.microsoft.com/office/drawing/2014/main" id="{211082FA-3961-C92C-9E36-4D964DCD97EE}"/>
              </a:ext>
            </a:extLst>
          </p:cNvPr>
          <p:cNvSpPr txBox="1"/>
          <p:nvPr/>
        </p:nvSpPr>
        <p:spPr bwMode="auto">
          <a:xfrm>
            <a:off x="2999447" y="3823330"/>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82" name="TextBox 9281">
            <a:extLst>
              <a:ext uri="{FF2B5EF4-FFF2-40B4-BE49-F238E27FC236}">
                <a16:creationId xmlns:a16="http://schemas.microsoft.com/office/drawing/2014/main" id="{54F813FC-EDB4-EBA3-07B4-BD62023F3B1D}"/>
              </a:ext>
            </a:extLst>
          </p:cNvPr>
          <p:cNvSpPr txBox="1"/>
          <p:nvPr/>
        </p:nvSpPr>
        <p:spPr bwMode="auto">
          <a:xfrm>
            <a:off x="3070884" y="3825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83" name="TextBox 9282">
            <a:extLst>
              <a:ext uri="{FF2B5EF4-FFF2-40B4-BE49-F238E27FC236}">
                <a16:creationId xmlns:a16="http://schemas.microsoft.com/office/drawing/2014/main" id="{2343CD86-6E34-3A3E-775F-14146B168EEB}"/>
              </a:ext>
            </a:extLst>
          </p:cNvPr>
          <p:cNvSpPr txBox="1"/>
          <p:nvPr/>
        </p:nvSpPr>
        <p:spPr bwMode="auto">
          <a:xfrm>
            <a:off x="3206615" y="38638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84" name="TextBox 9283">
            <a:extLst>
              <a:ext uri="{FF2B5EF4-FFF2-40B4-BE49-F238E27FC236}">
                <a16:creationId xmlns:a16="http://schemas.microsoft.com/office/drawing/2014/main" id="{28F75E89-B1C0-73B9-E6C2-D6C8F5DA56D4}"/>
              </a:ext>
            </a:extLst>
          </p:cNvPr>
          <p:cNvSpPr txBox="1"/>
          <p:nvPr/>
        </p:nvSpPr>
        <p:spPr bwMode="auto">
          <a:xfrm>
            <a:off x="3480459" y="3954298"/>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97" name="TextBox 9296">
            <a:extLst>
              <a:ext uri="{FF2B5EF4-FFF2-40B4-BE49-F238E27FC236}">
                <a16:creationId xmlns:a16="http://schemas.microsoft.com/office/drawing/2014/main" id="{D8E04006-1D94-46CF-C7FD-9EC5673E22AB}"/>
              </a:ext>
            </a:extLst>
          </p:cNvPr>
          <p:cNvSpPr txBox="1"/>
          <p:nvPr/>
        </p:nvSpPr>
        <p:spPr bwMode="auto">
          <a:xfrm>
            <a:off x="3551897" y="396382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98" name="TextBox 9297">
            <a:extLst>
              <a:ext uri="{FF2B5EF4-FFF2-40B4-BE49-F238E27FC236}">
                <a16:creationId xmlns:a16="http://schemas.microsoft.com/office/drawing/2014/main" id="{F92EAEF1-E46A-EAC1-FD5B-BA3F2F28F892}"/>
              </a:ext>
            </a:extLst>
          </p:cNvPr>
          <p:cNvSpPr txBox="1"/>
          <p:nvPr/>
        </p:nvSpPr>
        <p:spPr bwMode="auto">
          <a:xfrm>
            <a:off x="3618572" y="3968585"/>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99" name="TextBox 9298">
            <a:extLst>
              <a:ext uri="{FF2B5EF4-FFF2-40B4-BE49-F238E27FC236}">
                <a16:creationId xmlns:a16="http://schemas.microsoft.com/office/drawing/2014/main" id="{F4C629F3-B542-722F-D95F-52BA48889451}"/>
              </a:ext>
            </a:extLst>
          </p:cNvPr>
          <p:cNvSpPr txBox="1"/>
          <p:nvPr/>
        </p:nvSpPr>
        <p:spPr bwMode="auto">
          <a:xfrm>
            <a:off x="3694772" y="3978110"/>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0" name="TextBox 9299">
            <a:extLst>
              <a:ext uri="{FF2B5EF4-FFF2-40B4-BE49-F238E27FC236}">
                <a16:creationId xmlns:a16="http://schemas.microsoft.com/office/drawing/2014/main" id="{92572454-403A-6CCE-2DEB-DEF0163E1A55}"/>
              </a:ext>
            </a:extLst>
          </p:cNvPr>
          <p:cNvSpPr txBox="1"/>
          <p:nvPr/>
        </p:nvSpPr>
        <p:spPr bwMode="auto">
          <a:xfrm>
            <a:off x="3759066" y="401382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1" name="TextBox 9300">
            <a:extLst>
              <a:ext uri="{FF2B5EF4-FFF2-40B4-BE49-F238E27FC236}">
                <a16:creationId xmlns:a16="http://schemas.microsoft.com/office/drawing/2014/main" id="{62BA956F-1C8F-3C2E-6EE1-94A6D6A422EF}"/>
              </a:ext>
            </a:extLst>
          </p:cNvPr>
          <p:cNvSpPr txBox="1"/>
          <p:nvPr/>
        </p:nvSpPr>
        <p:spPr bwMode="auto">
          <a:xfrm>
            <a:off x="3823359" y="4025735"/>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2" name="TextBox 9301">
            <a:extLst>
              <a:ext uri="{FF2B5EF4-FFF2-40B4-BE49-F238E27FC236}">
                <a16:creationId xmlns:a16="http://schemas.microsoft.com/office/drawing/2014/main" id="{C33607F9-3C3C-B6F5-00E2-5082467A1367}"/>
              </a:ext>
            </a:extLst>
          </p:cNvPr>
          <p:cNvSpPr txBox="1"/>
          <p:nvPr/>
        </p:nvSpPr>
        <p:spPr bwMode="auto">
          <a:xfrm>
            <a:off x="3966234" y="404240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3" name="TextBox 9302">
            <a:extLst>
              <a:ext uri="{FF2B5EF4-FFF2-40B4-BE49-F238E27FC236}">
                <a16:creationId xmlns:a16="http://schemas.microsoft.com/office/drawing/2014/main" id="{5A2AD814-F793-9B6D-228B-817AF9D3B9AE}"/>
              </a:ext>
            </a:extLst>
          </p:cNvPr>
          <p:cNvSpPr txBox="1"/>
          <p:nvPr/>
        </p:nvSpPr>
        <p:spPr bwMode="auto">
          <a:xfrm>
            <a:off x="4106728" y="407574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4" name="TextBox 9303">
            <a:extLst>
              <a:ext uri="{FF2B5EF4-FFF2-40B4-BE49-F238E27FC236}">
                <a16:creationId xmlns:a16="http://schemas.microsoft.com/office/drawing/2014/main" id="{F03F83DC-CB0E-903C-8F53-A5CEAED9BDB7}"/>
              </a:ext>
            </a:extLst>
          </p:cNvPr>
          <p:cNvSpPr txBox="1"/>
          <p:nvPr/>
        </p:nvSpPr>
        <p:spPr bwMode="auto">
          <a:xfrm>
            <a:off x="4247222" y="411622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5" name="TextBox 9304">
            <a:extLst>
              <a:ext uri="{FF2B5EF4-FFF2-40B4-BE49-F238E27FC236}">
                <a16:creationId xmlns:a16="http://schemas.microsoft.com/office/drawing/2014/main" id="{8E83F494-35E8-DF4C-6D68-3EA4C182235D}"/>
              </a:ext>
            </a:extLst>
          </p:cNvPr>
          <p:cNvSpPr txBox="1"/>
          <p:nvPr/>
        </p:nvSpPr>
        <p:spPr bwMode="auto">
          <a:xfrm>
            <a:off x="4311516" y="4118604"/>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6" name="TextBox 9305">
            <a:extLst>
              <a:ext uri="{FF2B5EF4-FFF2-40B4-BE49-F238E27FC236}">
                <a16:creationId xmlns:a16="http://schemas.microsoft.com/office/drawing/2014/main" id="{5B59B442-FF08-3AAB-FA74-1A8B4D77CCCF}"/>
              </a:ext>
            </a:extLst>
          </p:cNvPr>
          <p:cNvSpPr txBox="1"/>
          <p:nvPr/>
        </p:nvSpPr>
        <p:spPr bwMode="auto">
          <a:xfrm>
            <a:off x="4382953" y="412812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7" name="TextBox 9306">
            <a:extLst>
              <a:ext uri="{FF2B5EF4-FFF2-40B4-BE49-F238E27FC236}">
                <a16:creationId xmlns:a16="http://schemas.microsoft.com/office/drawing/2014/main" id="{81DBA832-655F-A6B1-953C-B96D383CA792}"/>
              </a:ext>
            </a:extLst>
          </p:cNvPr>
          <p:cNvSpPr txBox="1"/>
          <p:nvPr/>
        </p:nvSpPr>
        <p:spPr bwMode="auto">
          <a:xfrm>
            <a:off x="4447247" y="413289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8" name="TextBox 9307">
            <a:extLst>
              <a:ext uri="{FF2B5EF4-FFF2-40B4-BE49-F238E27FC236}">
                <a16:creationId xmlns:a16="http://schemas.microsoft.com/office/drawing/2014/main" id="{B69BD7F2-A396-F86A-5B62-52A3FEF7D6AC}"/>
              </a:ext>
            </a:extLst>
          </p:cNvPr>
          <p:cNvSpPr txBox="1"/>
          <p:nvPr/>
        </p:nvSpPr>
        <p:spPr bwMode="auto">
          <a:xfrm>
            <a:off x="4592503" y="4213854"/>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09" name="TextBox 9308">
            <a:extLst>
              <a:ext uri="{FF2B5EF4-FFF2-40B4-BE49-F238E27FC236}">
                <a16:creationId xmlns:a16="http://schemas.microsoft.com/office/drawing/2014/main" id="{93E43849-94CE-BD51-BF00-90524D05BC40}"/>
              </a:ext>
            </a:extLst>
          </p:cNvPr>
          <p:cNvSpPr txBox="1"/>
          <p:nvPr/>
        </p:nvSpPr>
        <p:spPr bwMode="auto">
          <a:xfrm>
            <a:off x="4652034" y="4237667"/>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0" name="TextBox 9309">
            <a:extLst>
              <a:ext uri="{FF2B5EF4-FFF2-40B4-BE49-F238E27FC236}">
                <a16:creationId xmlns:a16="http://schemas.microsoft.com/office/drawing/2014/main" id="{D69DA6DD-977B-02B1-1FE1-319B41DB5927}"/>
              </a:ext>
            </a:extLst>
          </p:cNvPr>
          <p:cNvSpPr txBox="1"/>
          <p:nvPr/>
        </p:nvSpPr>
        <p:spPr bwMode="auto">
          <a:xfrm>
            <a:off x="4933022" y="4294817"/>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1" name="TextBox 9310">
            <a:extLst>
              <a:ext uri="{FF2B5EF4-FFF2-40B4-BE49-F238E27FC236}">
                <a16:creationId xmlns:a16="http://schemas.microsoft.com/office/drawing/2014/main" id="{231C476A-4C1D-F595-066C-83100C3A9221}"/>
              </a:ext>
            </a:extLst>
          </p:cNvPr>
          <p:cNvSpPr txBox="1"/>
          <p:nvPr/>
        </p:nvSpPr>
        <p:spPr bwMode="auto">
          <a:xfrm>
            <a:off x="5066372" y="434006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2" name="TextBox 9311">
            <a:extLst>
              <a:ext uri="{FF2B5EF4-FFF2-40B4-BE49-F238E27FC236}">
                <a16:creationId xmlns:a16="http://schemas.microsoft.com/office/drawing/2014/main" id="{83D407F1-B8F1-9C16-8E8A-B95B7A8DB37C}"/>
              </a:ext>
            </a:extLst>
          </p:cNvPr>
          <p:cNvSpPr txBox="1"/>
          <p:nvPr/>
        </p:nvSpPr>
        <p:spPr bwMode="auto">
          <a:xfrm>
            <a:off x="5130665" y="4385305"/>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3" name="TextBox 9312">
            <a:extLst>
              <a:ext uri="{FF2B5EF4-FFF2-40B4-BE49-F238E27FC236}">
                <a16:creationId xmlns:a16="http://schemas.microsoft.com/office/drawing/2014/main" id="{DB6FEA04-E713-FF76-785B-6B59C10D55A5}"/>
              </a:ext>
            </a:extLst>
          </p:cNvPr>
          <p:cNvSpPr txBox="1"/>
          <p:nvPr/>
        </p:nvSpPr>
        <p:spPr bwMode="auto">
          <a:xfrm>
            <a:off x="5280684"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4" name="TextBox 9313">
            <a:extLst>
              <a:ext uri="{FF2B5EF4-FFF2-40B4-BE49-F238E27FC236}">
                <a16:creationId xmlns:a16="http://schemas.microsoft.com/office/drawing/2014/main" id="{76ECC58F-C704-6DC9-B32A-927FB9304243}"/>
              </a:ext>
            </a:extLst>
          </p:cNvPr>
          <p:cNvSpPr txBox="1"/>
          <p:nvPr/>
        </p:nvSpPr>
        <p:spPr bwMode="auto">
          <a:xfrm>
            <a:off x="5475947"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5" name="TextBox 9314">
            <a:extLst>
              <a:ext uri="{FF2B5EF4-FFF2-40B4-BE49-F238E27FC236}">
                <a16:creationId xmlns:a16="http://schemas.microsoft.com/office/drawing/2014/main" id="{5941EA33-FBEC-7789-E524-63FAB681944E}"/>
              </a:ext>
            </a:extLst>
          </p:cNvPr>
          <p:cNvSpPr txBox="1"/>
          <p:nvPr/>
        </p:nvSpPr>
        <p:spPr bwMode="auto">
          <a:xfrm>
            <a:off x="5549766"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6" name="TextBox 9315">
            <a:extLst>
              <a:ext uri="{FF2B5EF4-FFF2-40B4-BE49-F238E27FC236}">
                <a16:creationId xmlns:a16="http://schemas.microsoft.com/office/drawing/2014/main" id="{024C6284-FF40-1C07-0162-8FB27189DB77}"/>
              </a:ext>
            </a:extLst>
          </p:cNvPr>
          <p:cNvSpPr txBox="1"/>
          <p:nvPr/>
        </p:nvSpPr>
        <p:spPr bwMode="auto">
          <a:xfrm>
            <a:off x="5621204"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7" name="TextBox 9316">
            <a:extLst>
              <a:ext uri="{FF2B5EF4-FFF2-40B4-BE49-F238E27FC236}">
                <a16:creationId xmlns:a16="http://schemas.microsoft.com/office/drawing/2014/main" id="{4A20DDF7-6B35-F761-1DBE-0DB588354D7F}"/>
              </a:ext>
            </a:extLst>
          </p:cNvPr>
          <p:cNvSpPr txBox="1"/>
          <p:nvPr/>
        </p:nvSpPr>
        <p:spPr bwMode="auto">
          <a:xfrm>
            <a:off x="5690261"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318" name="TextBox 9317">
            <a:extLst>
              <a:ext uri="{FF2B5EF4-FFF2-40B4-BE49-F238E27FC236}">
                <a16:creationId xmlns:a16="http://schemas.microsoft.com/office/drawing/2014/main" id="{BE4914DC-A738-C1B9-D28A-2F8158038085}"/>
              </a:ext>
            </a:extLst>
          </p:cNvPr>
          <p:cNvSpPr txBox="1"/>
          <p:nvPr/>
        </p:nvSpPr>
        <p:spPr bwMode="auto">
          <a:xfrm>
            <a:off x="5756936" y="4587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cxnSp>
        <p:nvCxnSpPr>
          <p:cNvPr id="9320" name="Straight Connector 9319">
            <a:extLst>
              <a:ext uri="{FF2B5EF4-FFF2-40B4-BE49-F238E27FC236}">
                <a16:creationId xmlns:a16="http://schemas.microsoft.com/office/drawing/2014/main" id="{29C52D09-AA15-6DD5-F2A5-DCB0E158897C}"/>
              </a:ext>
            </a:extLst>
          </p:cNvPr>
          <p:cNvCxnSpPr>
            <a:cxnSpLocks/>
          </p:cNvCxnSpPr>
          <p:nvPr/>
        </p:nvCxnSpPr>
        <p:spPr bwMode="auto">
          <a:xfrm>
            <a:off x="6980357" y="2482606"/>
            <a:ext cx="0" cy="2492235"/>
          </a:xfrm>
          <a:prstGeom prst="line">
            <a:avLst/>
          </a:prstGeom>
          <a:noFill/>
          <a:ln w="28575" cap="flat" cmpd="sng" algn="ctr">
            <a:solidFill>
              <a:schemeClr val="bg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5D337723-5C37-6691-C596-DF0CAC79CA3C}"/>
              </a:ext>
            </a:extLst>
          </p:cNvPr>
          <p:cNvCxnSpPr/>
          <p:nvPr/>
        </p:nvCxnSpPr>
        <p:spPr bwMode="auto">
          <a:xfrm>
            <a:off x="6900484" y="2485599"/>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17E4B885-371B-19E3-A294-49B8A367EDD1}"/>
              </a:ext>
            </a:extLst>
          </p:cNvPr>
          <p:cNvCxnSpPr/>
          <p:nvPr/>
        </p:nvCxnSpPr>
        <p:spPr bwMode="auto">
          <a:xfrm>
            <a:off x="6900484" y="2995051"/>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68B9929D-A658-389E-8103-3BDC35C4693E}"/>
              </a:ext>
            </a:extLst>
          </p:cNvPr>
          <p:cNvCxnSpPr/>
          <p:nvPr/>
        </p:nvCxnSpPr>
        <p:spPr bwMode="auto">
          <a:xfrm>
            <a:off x="6900484" y="3484908"/>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CB9D0E39-ED1D-84D5-1AC1-37C8B9B7CD9B}"/>
              </a:ext>
            </a:extLst>
          </p:cNvPr>
          <p:cNvCxnSpPr/>
          <p:nvPr/>
        </p:nvCxnSpPr>
        <p:spPr bwMode="auto">
          <a:xfrm>
            <a:off x="6900484" y="3984562"/>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6453C6FE-37C5-FBDD-3B52-0EC4ACE937C1}"/>
              </a:ext>
            </a:extLst>
          </p:cNvPr>
          <p:cNvCxnSpPr/>
          <p:nvPr/>
        </p:nvCxnSpPr>
        <p:spPr bwMode="auto">
          <a:xfrm>
            <a:off x="6900484" y="447768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38A96085-CBB0-86F6-B1E7-2EF1C45D6609}"/>
              </a:ext>
            </a:extLst>
          </p:cNvPr>
          <p:cNvCxnSpPr/>
          <p:nvPr/>
        </p:nvCxnSpPr>
        <p:spPr bwMode="auto">
          <a:xfrm>
            <a:off x="6900484" y="4970808"/>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E91D7051-4575-19FB-F84E-B3299D13AF02}"/>
              </a:ext>
            </a:extLst>
          </p:cNvPr>
          <p:cNvCxnSpPr>
            <a:cxnSpLocks/>
          </p:cNvCxnSpPr>
          <p:nvPr/>
        </p:nvCxnSpPr>
        <p:spPr bwMode="auto">
          <a:xfrm>
            <a:off x="6972330" y="4970808"/>
            <a:ext cx="4088644" cy="0"/>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57C53B56-AA01-AC61-1C94-EB72DFE3DBA6}"/>
              </a:ext>
            </a:extLst>
          </p:cNvPr>
          <p:cNvCxnSpPr>
            <a:cxnSpLocks/>
          </p:cNvCxnSpPr>
          <p:nvPr/>
        </p:nvCxnSpPr>
        <p:spPr bwMode="auto">
          <a:xfrm rot="16200000">
            <a:off x="6939704" y="501175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22516918-3925-561E-DDAE-ACFBB4313680}"/>
              </a:ext>
            </a:extLst>
          </p:cNvPr>
          <p:cNvCxnSpPr>
            <a:cxnSpLocks/>
          </p:cNvCxnSpPr>
          <p:nvPr/>
        </p:nvCxnSpPr>
        <p:spPr bwMode="auto">
          <a:xfrm rot="16200000">
            <a:off x="7210759" y="501175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0493BE42-61B5-0467-0F41-4140BE00DEBD}"/>
              </a:ext>
            </a:extLst>
          </p:cNvPr>
          <p:cNvCxnSpPr>
            <a:cxnSpLocks/>
          </p:cNvCxnSpPr>
          <p:nvPr/>
        </p:nvCxnSpPr>
        <p:spPr bwMode="auto">
          <a:xfrm rot="16200000">
            <a:off x="7485080" y="501175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4E72FB1E-C77D-58CE-940B-60A2C78EEB4E}"/>
              </a:ext>
            </a:extLst>
          </p:cNvPr>
          <p:cNvCxnSpPr>
            <a:cxnSpLocks/>
          </p:cNvCxnSpPr>
          <p:nvPr/>
        </p:nvCxnSpPr>
        <p:spPr bwMode="auto">
          <a:xfrm rot="16200000">
            <a:off x="7756136"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8239AAE3-F04C-8A5D-9F0D-D6CEDAE59967}"/>
              </a:ext>
            </a:extLst>
          </p:cNvPr>
          <p:cNvCxnSpPr>
            <a:cxnSpLocks/>
          </p:cNvCxnSpPr>
          <p:nvPr/>
        </p:nvCxnSpPr>
        <p:spPr bwMode="auto">
          <a:xfrm rot="16200000">
            <a:off x="8027192"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F3502A74-2084-D13C-8EBD-A6E39270CBB6}"/>
              </a:ext>
            </a:extLst>
          </p:cNvPr>
          <p:cNvCxnSpPr>
            <a:cxnSpLocks/>
          </p:cNvCxnSpPr>
          <p:nvPr/>
        </p:nvCxnSpPr>
        <p:spPr bwMode="auto">
          <a:xfrm rot="16200000">
            <a:off x="8298247"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873F8C0F-9D56-7377-D3F9-046E0BDEB97A}"/>
              </a:ext>
            </a:extLst>
          </p:cNvPr>
          <p:cNvCxnSpPr>
            <a:cxnSpLocks/>
          </p:cNvCxnSpPr>
          <p:nvPr/>
        </p:nvCxnSpPr>
        <p:spPr bwMode="auto">
          <a:xfrm rot="16200000">
            <a:off x="8572568"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B071D156-D0FB-6878-F6E1-8F3F9FC87E1A}"/>
              </a:ext>
            </a:extLst>
          </p:cNvPr>
          <p:cNvCxnSpPr>
            <a:cxnSpLocks/>
          </p:cNvCxnSpPr>
          <p:nvPr/>
        </p:nvCxnSpPr>
        <p:spPr bwMode="auto">
          <a:xfrm rot="16200000">
            <a:off x="8840352" y="501175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13CBF711-8D9D-93E0-AB67-A8C8151609E3}"/>
              </a:ext>
            </a:extLst>
          </p:cNvPr>
          <p:cNvCxnSpPr>
            <a:cxnSpLocks/>
          </p:cNvCxnSpPr>
          <p:nvPr/>
        </p:nvCxnSpPr>
        <p:spPr bwMode="auto">
          <a:xfrm rot="16200000">
            <a:off x="9111408"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2624275B-9246-B285-B7B8-13F8C833EC96}"/>
              </a:ext>
            </a:extLst>
          </p:cNvPr>
          <p:cNvCxnSpPr>
            <a:cxnSpLocks/>
          </p:cNvCxnSpPr>
          <p:nvPr/>
        </p:nvCxnSpPr>
        <p:spPr bwMode="auto">
          <a:xfrm rot="16200000">
            <a:off x="9382464"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F0A73D06-C324-EF72-BB86-FD4A18E927C6}"/>
              </a:ext>
            </a:extLst>
          </p:cNvPr>
          <p:cNvCxnSpPr>
            <a:cxnSpLocks/>
          </p:cNvCxnSpPr>
          <p:nvPr/>
        </p:nvCxnSpPr>
        <p:spPr bwMode="auto">
          <a:xfrm rot="16200000">
            <a:off x="9653519"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728C83A2-E80C-0C79-916B-E47338B85578}"/>
              </a:ext>
            </a:extLst>
          </p:cNvPr>
          <p:cNvCxnSpPr>
            <a:cxnSpLocks/>
          </p:cNvCxnSpPr>
          <p:nvPr/>
        </p:nvCxnSpPr>
        <p:spPr bwMode="auto">
          <a:xfrm rot="16200000">
            <a:off x="9927840"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6DC1F302-E153-F2C0-486F-6E1E2ACAF7E6}"/>
              </a:ext>
            </a:extLst>
          </p:cNvPr>
          <p:cNvCxnSpPr>
            <a:cxnSpLocks/>
          </p:cNvCxnSpPr>
          <p:nvPr/>
        </p:nvCxnSpPr>
        <p:spPr bwMode="auto">
          <a:xfrm rot="16200000">
            <a:off x="10195624" y="501175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1EC8CD8C-DFEE-567B-7DB7-3AC0B025DA20}"/>
              </a:ext>
            </a:extLst>
          </p:cNvPr>
          <p:cNvCxnSpPr>
            <a:cxnSpLocks/>
          </p:cNvCxnSpPr>
          <p:nvPr/>
        </p:nvCxnSpPr>
        <p:spPr bwMode="auto">
          <a:xfrm rot="16200000">
            <a:off x="10466680"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2ABEB0AD-EF5D-55E6-4615-7082146C9F37}"/>
              </a:ext>
            </a:extLst>
          </p:cNvPr>
          <p:cNvCxnSpPr>
            <a:cxnSpLocks/>
          </p:cNvCxnSpPr>
          <p:nvPr/>
        </p:nvCxnSpPr>
        <p:spPr bwMode="auto">
          <a:xfrm rot="16200000">
            <a:off x="10737736" y="50117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56E27723-6E92-B81F-E6E9-1AC6E9DD9D7C}"/>
              </a:ext>
            </a:extLst>
          </p:cNvPr>
          <p:cNvCxnSpPr>
            <a:cxnSpLocks/>
          </p:cNvCxnSpPr>
          <p:nvPr/>
        </p:nvCxnSpPr>
        <p:spPr bwMode="auto">
          <a:xfrm rot="16200000">
            <a:off x="11008791" y="5011755"/>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49" name="TextBox 9348">
            <a:extLst>
              <a:ext uri="{FF2B5EF4-FFF2-40B4-BE49-F238E27FC236}">
                <a16:creationId xmlns:a16="http://schemas.microsoft.com/office/drawing/2014/main" id="{3731BB89-1F83-78EC-3B53-1DDC72813E7E}"/>
              </a:ext>
            </a:extLst>
          </p:cNvPr>
          <p:cNvSpPr txBox="1"/>
          <p:nvPr/>
        </p:nvSpPr>
        <p:spPr bwMode="auto">
          <a:xfrm>
            <a:off x="6596870" y="2385745"/>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50" name="TextBox 9349">
            <a:extLst>
              <a:ext uri="{FF2B5EF4-FFF2-40B4-BE49-F238E27FC236}">
                <a16:creationId xmlns:a16="http://schemas.microsoft.com/office/drawing/2014/main" id="{88C87388-738F-EADF-4E1B-D21368989DD1}"/>
              </a:ext>
            </a:extLst>
          </p:cNvPr>
          <p:cNvSpPr txBox="1"/>
          <p:nvPr/>
        </p:nvSpPr>
        <p:spPr bwMode="auto">
          <a:xfrm>
            <a:off x="6596870" y="2868099"/>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351" name="TextBox 9350">
            <a:extLst>
              <a:ext uri="{FF2B5EF4-FFF2-40B4-BE49-F238E27FC236}">
                <a16:creationId xmlns:a16="http://schemas.microsoft.com/office/drawing/2014/main" id="{EFC38BE6-D719-3E88-F4C3-B5655212C631}"/>
              </a:ext>
            </a:extLst>
          </p:cNvPr>
          <p:cNvSpPr txBox="1"/>
          <p:nvPr/>
        </p:nvSpPr>
        <p:spPr bwMode="auto">
          <a:xfrm>
            <a:off x="6596870" y="337708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52" name="TextBox 9351">
            <a:extLst>
              <a:ext uri="{FF2B5EF4-FFF2-40B4-BE49-F238E27FC236}">
                <a16:creationId xmlns:a16="http://schemas.microsoft.com/office/drawing/2014/main" id="{CA3167B6-6F7E-1B73-375E-2191EB017ED5}"/>
              </a:ext>
            </a:extLst>
          </p:cNvPr>
          <p:cNvSpPr txBox="1"/>
          <p:nvPr/>
        </p:nvSpPr>
        <p:spPr bwMode="auto">
          <a:xfrm>
            <a:off x="6596870" y="3856480"/>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53" name="TextBox 9352">
            <a:extLst>
              <a:ext uri="{FF2B5EF4-FFF2-40B4-BE49-F238E27FC236}">
                <a16:creationId xmlns:a16="http://schemas.microsoft.com/office/drawing/2014/main" id="{B803DC00-22BE-4766-4EF4-368176E91F30}"/>
              </a:ext>
            </a:extLst>
          </p:cNvPr>
          <p:cNvSpPr txBox="1"/>
          <p:nvPr/>
        </p:nvSpPr>
        <p:spPr bwMode="auto">
          <a:xfrm>
            <a:off x="6596870" y="4371385"/>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54" name="TextBox 9353">
            <a:extLst>
              <a:ext uri="{FF2B5EF4-FFF2-40B4-BE49-F238E27FC236}">
                <a16:creationId xmlns:a16="http://schemas.microsoft.com/office/drawing/2014/main" id="{4FFAB5AF-EC03-7D66-921E-25E4750D586D}"/>
              </a:ext>
            </a:extLst>
          </p:cNvPr>
          <p:cNvSpPr txBox="1"/>
          <p:nvPr/>
        </p:nvSpPr>
        <p:spPr bwMode="auto">
          <a:xfrm>
            <a:off x="6596870" y="4856698"/>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55" name="TextBox 9354">
            <a:extLst>
              <a:ext uri="{FF2B5EF4-FFF2-40B4-BE49-F238E27FC236}">
                <a16:creationId xmlns:a16="http://schemas.microsoft.com/office/drawing/2014/main" id="{D190C873-D4D2-0DC8-96C2-5F68611E1844}"/>
              </a:ext>
            </a:extLst>
          </p:cNvPr>
          <p:cNvSpPr txBox="1"/>
          <p:nvPr/>
        </p:nvSpPr>
        <p:spPr bwMode="auto">
          <a:xfrm>
            <a:off x="6847137"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56" name="TextBox 9355">
            <a:extLst>
              <a:ext uri="{FF2B5EF4-FFF2-40B4-BE49-F238E27FC236}">
                <a16:creationId xmlns:a16="http://schemas.microsoft.com/office/drawing/2014/main" id="{88E1E596-CC2E-769D-A296-2D704C57FDC2}"/>
              </a:ext>
            </a:extLst>
          </p:cNvPr>
          <p:cNvSpPr txBox="1"/>
          <p:nvPr/>
        </p:nvSpPr>
        <p:spPr bwMode="auto">
          <a:xfrm>
            <a:off x="7113467"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57" name="TextBox 9356">
            <a:extLst>
              <a:ext uri="{FF2B5EF4-FFF2-40B4-BE49-F238E27FC236}">
                <a16:creationId xmlns:a16="http://schemas.microsoft.com/office/drawing/2014/main" id="{3234257B-828D-1273-F27D-B22EDDBE5910}"/>
              </a:ext>
            </a:extLst>
          </p:cNvPr>
          <p:cNvSpPr txBox="1"/>
          <p:nvPr/>
        </p:nvSpPr>
        <p:spPr bwMode="auto">
          <a:xfrm>
            <a:off x="7391634"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58" name="TextBox 9357">
            <a:extLst>
              <a:ext uri="{FF2B5EF4-FFF2-40B4-BE49-F238E27FC236}">
                <a16:creationId xmlns:a16="http://schemas.microsoft.com/office/drawing/2014/main" id="{D10E0252-0D9C-30E2-3DBB-9859D4C62020}"/>
              </a:ext>
            </a:extLst>
          </p:cNvPr>
          <p:cNvSpPr txBox="1"/>
          <p:nvPr/>
        </p:nvSpPr>
        <p:spPr bwMode="auto">
          <a:xfrm>
            <a:off x="7660923"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59" name="TextBox 9358">
            <a:extLst>
              <a:ext uri="{FF2B5EF4-FFF2-40B4-BE49-F238E27FC236}">
                <a16:creationId xmlns:a16="http://schemas.microsoft.com/office/drawing/2014/main" id="{BEFF7BCA-C9DF-A33B-CBDD-0314E42A1762}"/>
              </a:ext>
            </a:extLst>
          </p:cNvPr>
          <p:cNvSpPr txBox="1"/>
          <p:nvPr/>
        </p:nvSpPr>
        <p:spPr bwMode="auto">
          <a:xfrm>
            <a:off x="7942050"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60" name="TextBox 9359">
            <a:extLst>
              <a:ext uri="{FF2B5EF4-FFF2-40B4-BE49-F238E27FC236}">
                <a16:creationId xmlns:a16="http://schemas.microsoft.com/office/drawing/2014/main" id="{6E792C58-0B02-F38B-B24B-0D8F5EA082FA}"/>
              </a:ext>
            </a:extLst>
          </p:cNvPr>
          <p:cNvSpPr txBox="1"/>
          <p:nvPr/>
        </p:nvSpPr>
        <p:spPr bwMode="auto">
          <a:xfrm>
            <a:off x="8199502"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61" name="TextBox 9360">
            <a:extLst>
              <a:ext uri="{FF2B5EF4-FFF2-40B4-BE49-F238E27FC236}">
                <a16:creationId xmlns:a16="http://schemas.microsoft.com/office/drawing/2014/main" id="{2E813D12-ED08-4286-62F3-7631DC0DE98A}"/>
              </a:ext>
            </a:extLst>
          </p:cNvPr>
          <p:cNvSpPr txBox="1"/>
          <p:nvPr/>
        </p:nvSpPr>
        <p:spPr bwMode="auto">
          <a:xfrm>
            <a:off x="8471751"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62" name="TextBox 9361">
            <a:extLst>
              <a:ext uri="{FF2B5EF4-FFF2-40B4-BE49-F238E27FC236}">
                <a16:creationId xmlns:a16="http://schemas.microsoft.com/office/drawing/2014/main" id="{E1333448-940B-81DC-3446-AA6DB4F0AA28}"/>
              </a:ext>
            </a:extLst>
          </p:cNvPr>
          <p:cNvSpPr txBox="1"/>
          <p:nvPr/>
        </p:nvSpPr>
        <p:spPr bwMode="auto">
          <a:xfrm>
            <a:off x="8746959"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63" name="TextBox 9362">
            <a:extLst>
              <a:ext uri="{FF2B5EF4-FFF2-40B4-BE49-F238E27FC236}">
                <a16:creationId xmlns:a16="http://schemas.microsoft.com/office/drawing/2014/main" id="{937BFE3D-7886-79EE-BFF3-0B007BCB875F}"/>
              </a:ext>
            </a:extLst>
          </p:cNvPr>
          <p:cNvSpPr txBox="1"/>
          <p:nvPr/>
        </p:nvSpPr>
        <p:spPr bwMode="auto">
          <a:xfrm>
            <a:off x="9016248"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64" name="TextBox 9363">
            <a:extLst>
              <a:ext uri="{FF2B5EF4-FFF2-40B4-BE49-F238E27FC236}">
                <a16:creationId xmlns:a16="http://schemas.microsoft.com/office/drawing/2014/main" id="{B5394038-1C09-CD40-3A17-1F25865C2ADA}"/>
              </a:ext>
            </a:extLst>
          </p:cNvPr>
          <p:cNvSpPr txBox="1"/>
          <p:nvPr/>
        </p:nvSpPr>
        <p:spPr bwMode="auto">
          <a:xfrm>
            <a:off x="9279618"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365" name="TextBox 9364">
            <a:extLst>
              <a:ext uri="{FF2B5EF4-FFF2-40B4-BE49-F238E27FC236}">
                <a16:creationId xmlns:a16="http://schemas.microsoft.com/office/drawing/2014/main" id="{42C9F873-D239-60A5-E583-F7A005AD35F4}"/>
              </a:ext>
            </a:extLst>
          </p:cNvPr>
          <p:cNvSpPr txBox="1"/>
          <p:nvPr/>
        </p:nvSpPr>
        <p:spPr bwMode="auto">
          <a:xfrm>
            <a:off x="9560744"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66" name="TextBox 9365">
            <a:extLst>
              <a:ext uri="{FF2B5EF4-FFF2-40B4-BE49-F238E27FC236}">
                <a16:creationId xmlns:a16="http://schemas.microsoft.com/office/drawing/2014/main" id="{DE9F2244-3F66-EEB2-1438-755460E646DC}"/>
              </a:ext>
            </a:extLst>
          </p:cNvPr>
          <p:cNvSpPr txBox="1"/>
          <p:nvPr/>
        </p:nvSpPr>
        <p:spPr bwMode="auto">
          <a:xfrm>
            <a:off x="9827074"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367" name="TextBox 9366">
            <a:extLst>
              <a:ext uri="{FF2B5EF4-FFF2-40B4-BE49-F238E27FC236}">
                <a16:creationId xmlns:a16="http://schemas.microsoft.com/office/drawing/2014/main" id="{B71A777F-788F-AAE6-9BC1-45A486800085}"/>
              </a:ext>
            </a:extLst>
          </p:cNvPr>
          <p:cNvSpPr txBox="1"/>
          <p:nvPr/>
        </p:nvSpPr>
        <p:spPr bwMode="auto">
          <a:xfrm>
            <a:off x="10105241"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68" name="TextBox 9367">
            <a:extLst>
              <a:ext uri="{FF2B5EF4-FFF2-40B4-BE49-F238E27FC236}">
                <a16:creationId xmlns:a16="http://schemas.microsoft.com/office/drawing/2014/main" id="{1F797474-9740-4EB9-BFAB-55B127171226}"/>
              </a:ext>
            </a:extLst>
          </p:cNvPr>
          <p:cNvSpPr txBox="1"/>
          <p:nvPr/>
        </p:nvSpPr>
        <p:spPr bwMode="auto">
          <a:xfrm>
            <a:off x="10371571"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369" name="TextBox 9368">
            <a:extLst>
              <a:ext uri="{FF2B5EF4-FFF2-40B4-BE49-F238E27FC236}">
                <a16:creationId xmlns:a16="http://schemas.microsoft.com/office/drawing/2014/main" id="{7EC8A805-7779-21A3-B91D-87EC30F20B31}"/>
              </a:ext>
            </a:extLst>
          </p:cNvPr>
          <p:cNvSpPr txBox="1"/>
          <p:nvPr/>
        </p:nvSpPr>
        <p:spPr bwMode="auto">
          <a:xfrm>
            <a:off x="10652697"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70" name="TextBox 9369">
            <a:extLst>
              <a:ext uri="{FF2B5EF4-FFF2-40B4-BE49-F238E27FC236}">
                <a16:creationId xmlns:a16="http://schemas.microsoft.com/office/drawing/2014/main" id="{E9818EB8-5767-3340-86AE-0421F3189B92}"/>
              </a:ext>
            </a:extLst>
          </p:cNvPr>
          <p:cNvSpPr txBox="1"/>
          <p:nvPr/>
        </p:nvSpPr>
        <p:spPr bwMode="auto">
          <a:xfrm>
            <a:off x="10921986" y="502393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374" name="Freeform: Shape 9373">
            <a:extLst>
              <a:ext uri="{FF2B5EF4-FFF2-40B4-BE49-F238E27FC236}">
                <a16:creationId xmlns:a16="http://schemas.microsoft.com/office/drawing/2014/main" id="{3E15E04F-4851-F486-007C-09B3954C8127}"/>
              </a:ext>
            </a:extLst>
          </p:cNvPr>
          <p:cNvSpPr/>
          <p:nvPr/>
        </p:nvSpPr>
        <p:spPr bwMode="auto">
          <a:xfrm>
            <a:off x="6985363" y="2494189"/>
            <a:ext cx="3830683" cy="1770017"/>
          </a:xfrm>
          <a:custGeom>
            <a:avLst/>
            <a:gdLst>
              <a:gd name="connsiteX0" fmla="*/ 0 w 3830683"/>
              <a:gd name="connsiteY0" fmla="*/ 0 h 1770017"/>
              <a:gd name="connsiteX1" fmla="*/ 261257 w 3830683"/>
              <a:gd name="connsiteY1" fmla="*/ 0 h 1770017"/>
              <a:gd name="connsiteX2" fmla="*/ 261257 w 3830683"/>
              <a:gd name="connsiteY2" fmla="*/ 45720 h 1770017"/>
              <a:gd name="connsiteX3" fmla="*/ 480060 w 3830683"/>
              <a:gd name="connsiteY3" fmla="*/ 45720 h 1770017"/>
              <a:gd name="connsiteX4" fmla="*/ 480060 w 3830683"/>
              <a:gd name="connsiteY4" fmla="*/ 88175 h 1770017"/>
              <a:gd name="connsiteX5" fmla="*/ 489857 w 3830683"/>
              <a:gd name="connsiteY5" fmla="*/ 88175 h 1770017"/>
              <a:gd name="connsiteX6" fmla="*/ 489857 w 3830683"/>
              <a:gd name="connsiteY6" fmla="*/ 140426 h 1770017"/>
              <a:gd name="connsiteX7" fmla="*/ 499654 w 3830683"/>
              <a:gd name="connsiteY7" fmla="*/ 140426 h 1770017"/>
              <a:gd name="connsiteX8" fmla="*/ 499654 w 3830683"/>
              <a:gd name="connsiteY8" fmla="*/ 192677 h 1770017"/>
              <a:gd name="connsiteX9" fmla="*/ 509451 w 3830683"/>
              <a:gd name="connsiteY9" fmla="*/ 192677 h 1770017"/>
              <a:gd name="connsiteX10" fmla="*/ 509451 w 3830683"/>
              <a:gd name="connsiteY10" fmla="*/ 231866 h 1770017"/>
              <a:gd name="connsiteX11" fmla="*/ 630283 w 3830683"/>
              <a:gd name="connsiteY11" fmla="*/ 231866 h 1770017"/>
              <a:gd name="connsiteX12" fmla="*/ 630283 w 3830683"/>
              <a:gd name="connsiteY12" fmla="*/ 274320 h 1770017"/>
              <a:gd name="connsiteX13" fmla="*/ 829491 w 3830683"/>
              <a:gd name="connsiteY13" fmla="*/ 274320 h 1770017"/>
              <a:gd name="connsiteX14" fmla="*/ 829491 w 3830683"/>
              <a:gd name="connsiteY14" fmla="*/ 326572 h 1770017"/>
              <a:gd name="connsiteX15" fmla="*/ 911134 w 3830683"/>
              <a:gd name="connsiteY15" fmla="*/ 326572 h 1770017"/>
              <a:gd name="connsiteX16" fmla="*/ 911134 w 3830683"/>
              <a:gd name="connsiteY16" fmla="*/ 372292 h 1770017"/>
              <a:gd name="connsiteX17" fmla="*/ 920931 w 3830683"/>
              <a:gd name="connsiteY17" fmla="*/ 372292 h 1770017"/>
              <a:gd name="connsiteX18" fmla="*/ 920931 w 3830683"/>
              <a:gd name="connsiteY18" fmla="*/ 418012 h 1770017"/>
              <a:gd name="connsiteX19" fmla="*/ 1080951 w 3830683"/>
              <a:gd name="connsiteY19" fmla="*/ 418012 h 1770017"/>
              <a:gd name="connsiteX20" fmla="*/ 1080951 w 3830683"/>
              <a:gd name="connsiteY20" fmla="*/ 473529 h 1770017"/>
              <a:gd name="connsiteX21" fmla="*/ 1165860 w 3830683"/>
              <a:gd name="connsiteY21" fmla="*/ 473529 h 1770017"/>
              <a:gd name="connsiteX22" fmla="*/ 1165860 w 3830683"/>
              <a:gd name="connsiteY22" fmla="*/ 522515 h 1770017"/>
              <a:gd name="connsiteX23" fmla="*/ 2086791 w 3830683"/>
              <a:gd name="connsiteY23" fmla="*/ 522515 h 1770017"/>
              <a:gd name="connsiteX24" fmla="*/ 2086791 w 3830683"/>
              <a:gd name="connsiteY24" fmla="*/ 666206 h 1770017"/>
              <a:gd name="connsiteX25" fmla="*/ 2302328 w 3830683"/>
              <a:gd name="connsiteY25" fmla="*/ 666206 h 1770017"/>
              <a:gd name="connsiteX26" fmla="*/ 2302328 w 3830683"/>
              <a:gd name="connsiteY26" fmla="*/ 855617 h 1770017"/>
              <a:gd name="connsiteX27" fmla="*/ 2478677 w 3830683"/>
              <a:gd name="connsiteY27" fmla="*/ 855617 h 1770017"/>
              <a:gd name="connsiteX28" fmla="*/ 2478677 w 3830683"/>
              <a:gd name="connsiteY28" fmla="*/ 1048295 h 1770017"/>
              <a:gd name="connsiteX29" fmla="*/ 3082834 w 3830683"/>
              <a:gd name="connsiteY29" fmla="*/ 1048295 h 1770017"/>
              <a:gd name="connsiteX30" fmla="*/ 3082834 w 3830683"/>
              <a:gd name="connsiteY30" fmla="*/ 1770017 h 1770017"/>
              <a:gd name="connsiteX31" fmla="*/ 3830683 w 3830683"/>
              <a:gd name="connsiteY31" fmla="*/ 1770017 h 1770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30683" h="1770017">
                <a:moveTo>
                  <a:pt x="0" y="0"/>
                </a:moveTo>
                <a:lnTo>
                  <a:pt x="261257" y="0"/>
                </a:lnTo>
                <a:lnTo>
                  <a:pt x="261257" y="45720"/>
                </a:lnTo>
                <a:lnTo>
                  <a:pt x="480060" y="45720"/>
                </a:lnTo>
                <a:lnTo>
                  <a:pt x="480060" y="88175"/>
                </a:lnTo>
                <a:lnTo>
                  <a:pt x="489857" y="88175"/>
                </a:lnTo>
                <a:lnTo>
                  <a:pt x="489857" y="140426"/>
                </a:lnTo>
                <a:lnTo>
                  <a:pt x="499654" y="140426"/>
                </a:lnTo>
                <a:lnTo>
                  <a:pt x="499654" y="192677"/>
                </a:lnTo>
                <a:lnTo>
                  <a:pt x="509451" y="192677"/>
                </a:lnTo>
                <a:lnTo>
                  <a:pt x="509451" y="231866"/>
                </a:lnTo>
                <a:lnTo>
                  <a:pt x="630283" y="231866"/>
                </a:lnTo>
                <a:lnTo>
                  <a:pt x="630283" y="274320"/>
                </a:lnTo>
                <a:lnTo>
                  <a:pt x="829491" y="274320"/>
                </a:lnTo>
                <a:lnTo>
                  <a:pt x="829491" y="326572"/>
                </a:lnTo>
                <a:lnTo>
                  <a:pt x="911134" y="326572"/>
                </a:lnTo>
                <a:lnTo>
                  <a:pt x="911134" y="372292"/>
                </a:lnTo>
                <a:lnTo>
                  <a:pt x="920931" y="372292"/>
                </a:lnTo>
                <a:lnTo>
                  <a:pt x="920931" y="418012"/>
                </a:lnTo>
                <a:lnTo>
                  <a:pt x="1080951" y="418012"/>
                </a:lnTo>
                <a:lnTo>
                  <a:pt x="1080951" y="473529"/>
                </a:lnTo>
                <a:lnTo>
                  <a:pt x="1165860" y="473529"/>
                </a:lnTo>
                <a:lnTo>
                  <a:pt x="1165860" y="522515"/>
                </a:lnTo>
                <a:lnTo>
                  <a:pt x="2086791" y="522515"/>
                </a:lnTo>
                <a:lnTo>
                  <a:pt x="2086791" y="666206"/>
                </a:lnTo>
                <a:lnTo>
                  <a:pt x="2302328" y="666206"/>
                </a:lnTo>
                <a:lnTo>
                  <a:pt x="2302328" y="855617"/>
                </a:lnTo>
                <a:lnTo>
                  <a:pt x="2478677" y="855617"/>
                </a:lnTo>
                <a:lnTo>
                  <a:pt x="2478677" y="1048295"/>
                </a:lnTo>
                <a:lnTo>
                  <a:pt x="3082834" y="1048295"/>
                </a:lnTo>
                <a:lnTo>
                  <a:pt x="3082834" y="1770017"/>
                </a:lnTo>
                <a:lnTo>
                  <a:pt x="3830683" y="1770017"/>
                </a:lnTo>
              </a:path>
            </a:pathLst>
          </a:custGeom>
          <a:noFill/>
          <a:ln w="28575">
            <a:solidFill>
              <a:schemeClr val="accent2"/>
            </a:solidFill>
            <a:miter lim="800000"/>
            <a:headEnd/>
            <a:tailEnd/>
          </a:ln>
        </p:spPr>
        <p:txBody>
          <a:bodyPr rtlCol="0" anchor="ctr"/>
          <a:lstStyle/>
          <a:p>
            <a:pPr algn="ctr"/>
            <a:endParaRPr lang="en-US"/>
          </a:p>
        </p:txBody>
      </p:sp>
      <p:grpSp>
        <p:nvGrpSpPr>
          <p:cNvPr id="9377" name="Group 9376">
            <a:extLst>
              <a:ext uri="{FF2B5EF4-FFF2-40B4-BE49-F238E27FC236}">
                <a16:creationId xmlns:a16="http://schemas.microsoft.com/office/drawing/2014/main" id="{1929CD0E-E01F-5693-2F49-946034E86B0B}"/>
              </a:ext>
            </a:extLst>
          </p:cNvPr>
          <p:cNvGrpSpPr/>
          <p:nvPr/>
        </p:nvGrpSpPr>
        <p:grpSpPr>
          <a:xfrm>
            <a:off x="7060230" y="2445505"/>
            <a:ext cx="94168" cy="94168"/>
            <a:chOff x="7906646" y="1854371"/>
            <a:chExt cx="94168" cy="94168"/>
          </a:xfrm>
        </p:grpSpPr>
        <p:cxnSp>
          <p:nvCxnSpPr>
            <p:cNvPr id="9372" name="Straight Connector 9371">
              <a:extLst>
                <a:ext uri="{FF2B5EF4-FFF2-40B4-BE49-F238E27FC236}">
                  <a16:creationId xmlns:a16="http://schemas.microsoft.com/office/drawing/2014/main" id="{35295FBD-9920-1C09-2DF2-547070F5BFEE}"/>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0B0CE9CC-2EAC-AD10-3423-FB53EDCA79E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103387BA-3901-760D-5F75-21DA6E7F728F}"/>
              </a:ext>
            </a:extLst>
          </p:cNvPr>
          <p:cNvGrpSpPr/>
          <p:nvPr/>
        </p:nvGrpSpPr>
        <p:grpSpPr>
          <a:xfrm>
            <a:off x="7363941" y="2497756"/>
            <a:ext cx="94168" cy="94168"/>
            <a:chOff x="7906646" y="1854371"/>
            <a:chExt cx="94168" cy="94168"/>
          </a:xfrm>
        </p:grpSpPr>
        <p:cxnSp>
          <p:nvCxnSpPr>
            <p:cNvPr id="9379" name="Straight Connector 9378">
              <a:extLst>
                <a:ext uri="{FF2B5EF4-FFF2-40B4-BE49-F238E27FC236}">
                  <a16:creationId xmlns:a16="http://schemas.microsoft.com/office/drawing/2014/main" id="{E5C9DFBD-7CFD-E81E-3C93-1CFB4681160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0A963060-F9A5-4EE9-BFCA-7643D4368E1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6A75F5A5-19EB-E640-2EBE-0ABE0F738E87}"/>
              </a:ext>
            </a:extLst>
          </p:cNvPr>
          <p:cNvGrpSpPr/>
          <p:nvPr/>
        </p:nvGrpSpPr>
        <p:grpSpPr>
          <a:xfrm>
            <a:off x="7599073" y="2719824"/>
            <a:ext cx="94168" cy="94168"/>
            <a:chOff x="7906646" y="1854371"/>
            <a:chExt cx="94168" cy="94168"/>
          </a:xfrm>
        </p:grpSpPr>
        <p:cxnSp>
          <p:nvCxnSpPr>
            <p:cNvPr id="9382" name="Straight Connector 9381">
              <a:extLst>
                <a:ext uri="{FF2B5EF4-FFF2-40B4-BE49-F238E27FC236}">
                  <a16:creationId xmlns:a16="http://schemas.microsoft.com/office/drawing/2014/main" id="{F59AEC0F-02ED-B528-16B6-F65B6206A9F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D659846D-E157-DB23-446A-FE1C0E01BFB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975BFA8E-F4B8-1871-9A99-B0099380A0A9}"/>
              </a:ext>
            </a:extLst>
          </p:cNvPr>
          <p:cNvGrpSpPr/>
          <p:nvPr/>
        </p:nvGrpSpPr>
        <p:grpSpPr>
          <a:xfrm>
            <a:off x="7628464" y="2719824"/>
            <a:ext cx="94168" cy="94168"/>
            <a:chOff x="7906646" y="1854371"/>
            <a:chExt cx="94168" cy="94168"/>
          </a:xfrm>
        </p:grpSpPr>
        <p:cxnSp>
          <p:nvCxnSpPr>
            <p:cNvPr id="9385" name="Straight Connector 9384">
              <a:extLst>
                <a:ext uri="{FF2B5EF4-FFF2-40B4-BE49-F238E27FC236}">
                  <a16:creationId xmlns:a16="http://schemas.microsoft.com/office/drawing/2014/main" id="{EF0638D2-A103-8205-552D-4ED97D1BAA01}"/>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C45A33B0-E58C-1FFB-5224-EC16219C5F1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032E468A-77E4-AC95-EBA9-62FEE0897CB6}"/>
              </a:ext>
            </a:extLst>
          </p:cNvPr>
          <p:cNvGrpSpPr/>
          <p:nvPr/>
        </p:nvGrpSpPr>
        <p:grpSpPr>
          <a:xfrm>
            <a:off x="7853798" y="2866781"/>
            <a:ext cx="94168" cy="94168"/>
            <a:chOff x="7906646" y="1854371"/>
            <a:chExt cx="94168" cy="94168"/>
          </a:xfrm>
        </p:grpSpPr>
        <p:cxnSp>
          <p:nvCxnSpPr>
            <p:cNvPr id="9388" name="Straight Connector 9387">
              <a:extLst>
                <a:ext uri="{FF2B5EF4-FFF2-40B4-BE49-F238E27FC236}">
                  <a16:creationId xmlns:a16="http://schemas.microsoft.com/office/drawing/2014/main" id="{67A56600-3573-D395-8A0E-9B0637CF3DA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D448B95A-62CF-2CC3-26CD-148EBB5B2C7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01C4213A-DB53-DB0C-CD49-20D2E2E95B6A}"/>
              </a:ext>
            </a:extLst>
          </p:cNvPr>
          <p:cNvGrpSpPr/>
          <p:nvPr/>
        </p:nvGrpSpPr>
        <p:grpSpPr>
          <a:xfrm>
            <a:off x="7922378" y="2866781"/>
            <a:ext cx="94168" cy="94168"/>
            <a:chOff x="7906646" y="1854371"/>
            <a:chExt cx="94168" cy="94168"/>
          </a:xfrm>
        </p:grpSpPr>
        <p:cxnSp>
          <p:nvCxnSpPr>
            <p:cNvPr id="9391" name="Straight Connector 9390">
              <a:extLst>
                <a:ext uri="{FF2B5EF4-FFF2-40B4-BE49-F238E27FC236}">
                  <a16:creationId xmlns:a16="http://schemas.microsoft.com/office/drawing/2014/main" id="{E4887B93-C8E3-154A-1A1A-030E8BACCA0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4B4D3E65-DA69-AEF2-7DF8-E0B7AFA9839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ABF5CDB4-9FC5-5CC4-8192-D9D33F733FFF}"/>
              </a:ext>
            </a:extLst>
          </p:cNvPr>
          <p:cNvGrpSpPr/>
          <p:nvPr/>
        </p:nvGrpSpPr>
        <p:grpSpPr>
          <a:xfrm>
            <a:off x="8176732" y="2971284"/>
            <a:ext cx="94168" cy="94168"/>
            <a:chOff x="7906646" y="1854371"/>
            <a:chExt cx="94168" cy="94168"/>
          </a:xfrm>
        </p:grpSpPr>
        <p:cxnSp>
          <p:nvCxnSpPr>
            <p:cNvPr id="9394" name="Straight Connector 9393">
              <a:extLst>
                <a:ext uri="{FF2B5EF4-FFF2-40B4-BE49-F238E27FC236}">
                  <a16:creationId xmlns:a16="http://schemas.microsoft.com/office/drawing/2014/main" id="{7A6C91EB-4E01-9A06-24AF-A041E6596D1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3D0C5455-AA9A-4CF9-BE8D-92B2D8B25F2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BADE304E-DF4F-0E1D-8704-A02900194D98}"/>
              </a:ext>
            </a:extLst>
          </p:cNvPr>
          <p:cNvGrpSpPr/>
          <p:nvPr/>
        </p:nvGrpSpPr>
        <p:grpSpPr>
          <a:xfrm>
            <a:off x="8219082" y="2971284"/>
            <a:ext cx="94168" cy="94168"/>
            <a:chOff x="7906646" y="1854371"/>
            <a:chExt cx="94168" cy="94168"/>
          </a:xfrm>
        </p:grpSpPr>
        <p:cxnSp>
          <p:nvCxnSpPr>
            <p:cNvPr id="9397" name="Straight Connector 9396">
              <a:extLst>
                <a:ext uri="{FF2B5EF4-FFF2-40B4-BE49-F238E27FC236}">
                  <a16:creationId xmlns:a16="http://schemas.microsoft.com/office/drawing/2014/main" id="{F6CC7574-9E6A-ABB8-F531-6B6499FF1FC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2CEACA06-E085-967A-F2A1-DFC395965B9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6D19DD9B-E78D-2103-2C9A-143F948EEAF3}"/>
              </a:ext>
            </a:extLst>
          </p:cNvPr>
          <p:cNvGrpSpPr/>
          <p:nvPr/>
        </p:nvGrpSpPr>
        <p:grpSpPr>
          <a:xfrm>
            <a:off x="8250039" y="2971284"/>
            <a:ext cx="94168" cy="94168"/>
            <a:chOff x="7906646" y="1854371"/>
            <a:chExt cx="94168" cy="94168"/>
          </a:xfrm>
        </p:grpSpPr>
        <p:cxnSp>
          <p:nvCxnSpPr>
            <p:cNvPr id="9400" name="Straight Connector 9399">
              <a:extLst>
                <a:ext uri="{FF2B5EF4-FFF2-40B4-BE49-F238E27FC236}">
                  <a16:creationId xmlns:a16="http://schemas.microsoft.com/office/drawing/2014/main" id="{CF7D5BBC-47C4-CA0F-8D81-706A8B4997F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D267642A-E4AC-2AAA-28E4-2472079C762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0B2FC0D4-9919-92A3-418C-9D346122DF7F}"/>
              </a:ext>
            </a:extLst>
          </p:cNvPr>
          <p:cNvGrpSpPr/>
          <p:nvPr/>
        </p:nvGrpSpPr>
        <p:grpSpPr>
          <a:xfrm>
            <a:off x="8276233" y="2971284"/>
            <a:ext cx="94168" cy="94168"/>
            <a:chOff x="7906646" y="1854371"/>
            <a:chExt cx="94168" cy="94168"/>
          </a:xfrm>
        </p:grpSpPr>
        <p:cxnSp>
          <p:nvCxnSpPr>
            <p:cNvPr id="9403" name="Straight Connector 9402">
              <a:extLst>
                <a:ext uri="{FF2B5EF4-FFF2-40B4-BE49-F238E27FC236}">
                  <a16:creationId xmlns:a16="http://schemas.microsoft.com/office/drawing/2014/main" id="{542E5611-8372-B838-F0A5-6AAD34F29718}"/>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5D7F9E0A-F730-BC67-B93A-0880300068F4}"/>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92A09C1F-DC9B-F420-2DC8-CA00EF866B3A}"/>
              </a:ext>
            </a:extLst>
          </p:cNvPr>
          <p:cNvGrpSpPr/>
          <p:nvPr/>
        </p:nvGrpSpPr>
        <p:grpSpPr>
          <a:xfrm>
            <a:off x="8278614" y="2971284"/>
            <a:ext cx="94168" cy="94168"/>
            <a:chOff x="7906646" y="1854371"/>
            <a:chExt cx="94168" cy="94168"/>
          </a:xfrm>
        </p:grpSpPr>
        <p:cxnSp>
          <p:nvCxnSpPr>
            <p:cNvPr id="9406" name="Straight Connector 9405">
              <a:extLst>
                <a:ext uri="{FF2B5EF4-FFF2-40B4-BE49-F238E27FC236}">
                  <a16:creationId xmlns:a16="http://schemas.microsoft.com/office/drawing/2014/main" id="{8D630C85-F4A0-6D88-4DAF-3A6F3F157AD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B7B4741D-1A13-5672-29EA-28AD8E482164}"/>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F3F7C71E-0B3A-A380-6731-C5413382A296}"/>
              </a:ext>
            </a:extLst>
          </p:cNvPr>
          <p:cNvGrpSpPr/>
          <p:nvPr/>
        </p:nvGrpSpPr>
        <p:grpSpPr>
          <a:xfrm>
            <a:off x="8307189" y="2971284"/>
            <a:ext cx="94168" cy="94168"/>
            <a:chOff x="7906646" y="1854371"/>
            <a:chExt cx="94168" cy="94168"/>
          </a:xfrm>
        </p:grpSpPr>
        <p:cxnSp>
          <p:nvCxnSpPr>
            <p:cNvPr id="9409" name="Straight Connector 9408">
              <a:extLst>
                <a:ext uri="{FF2B5EF4-FFF2-40B4-BE49-F238E27FC236}">
                  <a16:creationId xmlns:a16="http://schemas.microsoft.com/office/drawing/2014/main" id="{941F535B-D12E-9763-65A0-EFBF9F9DF58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E76EE4D9-647B-ABBA-11CD-C77828C8995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4F731C4F-6CE5-D57F-07D6-95BCBD1300F4}"/>
              </a:ext>
            </a:extLst>
          </p:cNvPr>
          <p:cNvGrpSpPr/>
          <p:nvPr/>
        </p:nvGrpSpPr>
        <p:grpSpPr>
          <a:xfrm>
            <a:off x="8331001" y="2971284"/>
            <a:ext cx="94168" cy="94168"/>
            <a:chOff x="7906646" y="1854371"/>
            <a:chExt cx="94168" cy="94168"/>
          </a:xfrm>
        </p:grpSpPr>
        <p:cxnSp>
          <p:nvCxnSpPr>
            <p:cNvPr id="9412" name="Straight Connector 9411">
              <a:extLst>
                <a:ext uri="{FF2B5EF4-FFF2-40B4-BE49-F238E27FC236}">
                  <a16:creationId xmlns:a16="http://schemas.microsoft.com/office/drawing/2014/main" id="{5073DF5D-4B48-E9C3-5D46-A49C5C1923C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41BE8900-D10F-8695-3349-E5B77CD14810}"/>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DBD01F47-E639-2DFD-97C6-39C4B7AD24AA}"/>
              </a:ext>
            </a:extLst>
          </p:cNvPr>
          <p:cNvGrpSpPr/>
          <p:nvPr/>
        </p:nvGrpSpPr>
        <p:grpSpPr>
          <a:xfrm>
            <a:off x="8476258" y="2971284"/>
            <a:ext cx="94168" cy="94168"/>
            <a:chOff x="7906646" y="1854371"/>
            <a:chExt cx="94168" cy="94168"/>
          </a:xfrm>
        </p:grpSpPr>
        <p:cxnSp>
          <p:nvCxnSpPr>
            <p:cNvPr id="9415" name="Straight Connector 9414">
              <a:extLst>
                <a:ext uri="{FF2B5EF4-FFF2-40B4-BE49-F238E27FC236}">
                  <a16:creationId xmlns:a16="http://schemas.microsoft.com/office/drawing/2014/main" id="{83DDF543-893F-6CF1-537D-58E70597EEC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A05AD994-59CE-0539-5678-1D455123394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86D741AB-4CB3-C2C6-3E57-41E4293EB78B}"/>
              </a:ext>
            </a:extLst>
          </p:cNvPr>
          <p:cNvGrpSpPr/>
          <p:nvPr/>
        </p:nvGrpSpPr>
        <p:grpSpPr>
          <a:xfrm>
            <a:off x="8501608" y="2971284"/>
            <a:ext cx="94168" cy="94168"/>
            <a:chOff x="7906646" y="1854371"/>
            <a:chExt cx="94168" cy="94168"/>
          </a:xfrm>
        </p:grpSpPr>
        <p:cxnSp>
          <p:nvCxnSpPr>
            <p:cNvPr id="9418" name="Straight Connector 9417">
              <a:extLst>
                <a:ext uri="{FF2B5EF4-FFF2-40B4-BE49-F238E27FC236}">
                  <a16:creationId xmlns:a16="http://schemas.microsoft.com/office/drawing/2014/main" id="{B868A510-1DEA-ACBF-52B9-AD842C7BF155}"/>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B3CC0933-63E4-CD2D-36E5-6F83002D3BEA}"/>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0D9DB456-3BEE-6896-05BE-73599D453090}"/>
              </a:ext>
            </a:extLst>
          </p:cNvPr>
          <p:cNvGrpSpPr/>
          <p:nvPr/>
        </p:nvGrpSpPr>
        <p:grpSpPr>
          <a:xfrm>
            <a:off x="8514870" y="2971284"/>
            <a:ext cx="94168" cy="94168"/>
            <a:chOff x="7906646" y="1854371"/>
            <a:chExt cx="94168" cy="94168"/>
          </a:xfrm>
        </p:grpSpPr>
        <p:cxnSp>
          <p:nvCxnSpPr>
            <p:cNvPr id="9424" name="Straight Connector 9423">
              <a:extLst>
                <a:ext uri="{FF2B5EF4-FFF2-40B4-BE49-F238E27FC236}">
                  <a16:creationId xmlns:a16="http://schemas.microsoft.com/office/drawing/2014/main" id="{F02AD9F8-E25A-B628-3374-F381B89B324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B1672115-8043-7D65-CC15-53AC1A4C98E0}"/>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A02C4278-8086-6CE0-A802-57B662C23629}"/>
              </a:ext>
            </a:extLst>
          </p:cNvPr>
          <p:cNvGrpSpPr/>
          <p:nvPr/>
        </p:nvGrpSpPr>
        <p:grpSpPr>
          <a:xfrm>
            <a:off x="8607226" y="2971284"/>
            <a:ext cx="94168" cy="94168"/>
            <a:chOff x="7906646" y="1854371"/>
            <a:chExt cx="94168" cy="94168"/>
          </a:xfrm>
        </p:grpSpPr>
        <p:cxnSp>
          <p:nvCxnSpPr>
            <p:cNvPr id="9427" name="Straight Connector 9426">
              <a:extLst>
                <a:ext uri="{FF2B5EF4-FFF2-40B4-BE49-F238E27FC236}">
                  <a16:creationId xmlns:a16="http://schemas.microsoft.com/office/drawing/2014/main" id="{343A1BAE-C9D5-DB01-E16A-C0D6B2E9A43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8825EFD8-ECFA-8E74-AAB6-7F5953FBF06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B733E86D-F788-28A8-3553-F26B05B3DD31}"/>
              </a:ext>
            </a:extLst>
          </p:cNvPr>
          <p:cNvGrpSpPr/>
          <p:nvPr/>
        </p:nvGrpSpPr>
        <p:grpSpPr>
          <a:xfrm>
            <a:off x="8721526" y="2971284"/>
            <a:ext cx="94168" cy="94168"/>
            <a:chOff x="7906646" y="1854371"/>
            <a:chExt cx="94168" cy="94168"/>
          </a:xfrm>
        </p:grpSpPr>
        <p:cxnSp>
          <p:nvCxnSpPr>
            <p:cNvPr id="9430" name="Straight Connector 9429">
              <a:extLst>
                <a:ext uri="{FF2B5EF4-FFF2-40B4-BE49-F238E27FC236}">
                  <a16:creationId xmlns:a16="http://schemas.microsoft.com/office/drawing/2014/main" id="{6DDF7642-0917-FB68-BD78-3D3299016E8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D6A56C63-0E7D-080C-37D3-5B2ABD6C869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2" name="Group 9431">
            <a:extLst>
              <a:ext uri="{FF2B5EF4-FFF2-40B4-BE49-F238E27FC236}">
                <a16:creationId xmlns:a16="http://schemas.microsoft.com/office/drawing/2014/main" id="{08ED9665-A59E-AA68-C77E-D21BF17FD17C}"/>
              </a:ext>
            </a:extLst>
          </p:cNvPr>
          <p:cNvGrpSpPr/>
          <p:nvPr/>
        </p:nvGrpSpPr>
        <p:grpSpPr>
          <a:xfrm>
            <a:off x="8762007" y="2971284"/>
            <a:ext cx="94168" cy="94168"/>
            <a:chOff x="7906646" y="1854371"/>
            <a:chExt cx="94168" cy="94168"/>
          </a:xfrm>
        </p:grpSpPr>
        <p:cxnSp>
          <p:nvCxnSpPr>
            <p:cNvPr id="9433" name="Straight Connector 9432">
              <a:extLst>
                <a:ext uri="{FF2B5EF4-FFF2-40B4-BE49-F238E27FC236}">
                  <a16:creationId xmlns:a16="http://schemas.microsoft.com/office/drawing/2014/main" id="{0AB5090B-52A9-4A47-5C8D-9AE6A4B28B7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2F4E8AE8-5630-61F0-41AE-E3DADB5F8D5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5" name="Group 9434">
            <a:extLst>
              <a:ext uri="{FF2B5EF4-FFF2-40B4-BE49-F238E27FC236}">
                <a16:creationId xmlns:a16="http://schemas.microsoft.com/office/drawing/2014/main" id="{57D4942D-6E53-24BA-A8C7-D02A7004C0F0}"/>
              </a:ext>
            </a:extLst>
          </p:cNvPr>
          <p:cNvGrpSpPr/>
          <p:nvPr/>
        </p:nvGrpSpPr>
        <p:grpSpPr>
          <a:xfrm>
            <a:off x="9012038" y="2971284"/>
            <a:ext cx="94168" cy="94168"/>
            <a:chOff x="7906646" y="1854371"/>
            <a:chExt cx="94168" cy="94168"/>
          </a:xfrm>
        </p:grpSpPr>
        <p:cxnSp>
          <p:nvCxnSpPr>
            <p:cNvPr id="9436" name="Straight Connector 9435">
              <a:extLst>
                <a:ext uri="{FF2B5EF4-FFF2-40B4-BE49-F238E27FC236}">
                  <a16:creationId xmlns:a16="http://schemas.microsoft.com/office/drawing/2014/main" id="{1FAC5E77-ACD2-860F-92AC-19610B268F5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9CD4E1B2-6BD1-93F7-9D13-B5576F81C3FB}"/>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8" name="Group 9437">
            <a:extLst>
              <a:ext uri="{FF2B5EF4-FFF2-40B4-BE49-F238E27FC236}">
                <a16:creationId xmlns:a16="http://schemas.microsoft.com/office/drawing/2014/main" id="{CF5611EF-1300-1C81-B78F-E25A5B56A88F}"/>
              </a:ext>
            </a:extLst>
          </p:cNvPr>
          <p:cNvGrpSpPr/>
          <p:nvPr/>
        </p:nvGrpSpPr>
        <p:grpSpPr>
          <a:xfrm>
            <a:off x="9093000" y="3116540"/>
            <a:ext cx="94168" cy="94168"/>
            <a:chOff x="7906646" y="1854371"/>
            <a:chExt cx="94168" cy="94168"/>
          </a:xfrm>
        </p:grpSpPr>
        <p:cxnSp>
          <p:nvCxnSpPr>
            <p:cNvPr id="9439" name="Straight Connector 9438">
              <a:extLst>
                <a:ext uri="{FF2B5EF4-FFF2-40B4-BE49-F238E27FC236}">
                  <a16:creationId xmlns:a16="http://schemas.microsoft.com/office/drawing/2014/main" id="{060A0509-FEA9-B316-C33F-229E52B1088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B247CE53-FE1D-FEC7-C858-002E8B6C0DE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41" name="Group 9440">
            <a:extLst>
              <a:ext uri="{FF2B5EF4-FFF2-40B4-BE49-F238E27FC236}">
                <a16:creationId xmlns:a16="http://schemas.microsoft.com/office/drawing/2014/main" id="{F2A3EF72-0C53-F33B-0F95-EC42CDF72DC7}"/>
              </a:ext>
            </a:extLst>
          </p:cNvPr>
          <p:cNvGrpSpPr/>
          <p:nvPr/>
        </p:nvGrpSpPr>
        <p:grpSpPr>
          <a:xfrm>
            <a:off x="9169200" y="3116540"/>
            <a:ext cx="94168" cy="94168"/>
            <a:chOff x="7906646" y="1854371"/>
            <a:chExt cx="94168" cy="94168"/>
          </a:xfrm>
        </p:grpSpPr>
        <p:cxnSp>
          <p:nvCxnSpPr>
            <p:cNvPr id="9442" name="Straight Connector 9441">
              <a:extLst>
                <a:ext uri="{FF2B5EF4-FFF2-40B4-BE49-F238E27FC236}">
                  <a16:creationId xmlns:a16="http://schemas.microsoft.com/office/drawing/2014/main" id="{9690CA73-87BD-FEA3-9D76-0D4F3DD8B876}"/>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47EBEC32-E603-6565-AF59-FE1A91E9F5F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44" name="Group 9443">
            <a:extLst>
              <a:ext uri="{FF2B5EF4-FFF2-40B4-BE49-F238E27FC236}">
                <a16:creationId xmlns:a16="http://schemas.microsoft.com/office/drawing/2014/main" id="{C2843B5E-3F73-15EB-C7F1-20FA7DD1E264}"/>
              </a:ext>
            </a:extLst>
          </p:cNvPr>
          <p:cNvGrpSpPr/>
          <p:nvPr/>
        </p:nvGrpSpPr>
        <p:grpSpPr>
          <a:xfrm>
            <a:off x="9228731" y="3116540"/>
            <a:ext cx="94168" cy="94168"/>
            <a:chOff x="7906646" y="1854371"/>
            <a:chExt cx="94168" cy="94168"/>
          </a:xfrm>
        </p:grpSpPr>
        <p:cxnSp>
          <p:nvCxnSpPr>
            <p:cNvPr id="9445" name="Straight Connector 9444">
              <a:extLst>
                <a:ext uri="{FF2B5EF4-FFF2-40B4-BE49-F238E27FC236}">
                  <a16:creationId xmlns:a16="http://schemas.microsoft.com/office/drawing/2014/main" id="{CCD4FBFD-AAF9-CCA8-EFAA-4C561156839C}"/>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D00E7114-21D9-829B-A3B7-3D97C0C04A64}"/>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47" name="Group 9446">
            <a:extLst>
              <a:ext uri="{FF2B5EF4-FFF2-40B4-BE49-F238E27FC236}">
                <a16:creationId xmlns:a16="http://schemas.microsoft.com/office/drawing/2014/main" id="{3D3969BB-DE82-F553-55EF-1A2CE7E43FCD}"/>
              </a:ext>
            </a:extLst>
          </p:cNvPr>
          <p:cNvGrpSpPr/>
          <p:nvPr/>
        </p:nvGrpSpPr>
        <p:grpSpPr>
          <a:xfrm>
            <a:off x="9257306" y="3302278"/>
            <a:ext cx="94168" cy="94168"/>
            <a:chOff x="7906646" y="1854371"/>
            <a:chExt cx="94168" cy="94168"/>
          </a:xfrm>
        </p:grpSpPr>
        <p:cxnSp>
          <p:nvCxnSpPr>
            <p:cNvPr id="9448" name="Straight Connector 9447">
              <a:extLst>
                <a:ext uri="{FF2B5EF4-FFF2-40B4-BE49-F238E27FC236}">
                  <a16:creationId xmlns:a16="http://schemas.microsoft.com/office/drawing/2014/main" id="{57D17A09-BE03-EB71-268C-B874E98DD62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9DBB09C4-4240-8F03-4E89-DE36A36CE26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0" name="Group 9449">
            <a:extLst>
              <a:ext uri="{FF2B5EF4-FFF2-40B4-BE49-F238E27FC236}">
                <a16:creationId xmlns:a16="http://schemas.microsoft.com/office/drawing/2014/main" id="{E1F5414C-CCD2-14F6-D3FD-BCCEA78F83E8}"/>
              </a:ext>
            </a:extLst>
          </p:cNvPr>
          <p:cNvGrpSpPr/>
          <p:nvPr/>
        </p:nvGrpSpPr>
        <p:grpSpPr>
          <a:xfrm>
            <a:off x="9433518" y="3497541"/>
            <a:ext cx="94168" cy="94168"/>
            <a:chOff x="7906646" y="1854371"/>
            <a:chExt cx="94168" cy="94168"/>
          </a:xfrm>
        </p:grpSpPr>
        <p:cxnSp>
          <p:nvCxnSpPr>
            <p:cNvPr id="9451" name="Straight Connector 9450">
              <a:extLst>
                <a:ext uri="{FF2B5EF4-FFF2-40B4-BE49-F238E27FC236}">
                  <a16:creationId xmlns:a16="http://schemas.microsoft.com/office/drawing/2014/main" id="{3199D5DA-04FD-651A-50A4-25B3A84DAB3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8C832A47-F83B-F4C5-CB9C-9CC961EDB2C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3" name="Group 9452">
            <a:extLst>
              <a:ext uri="{FF2B5EF4-FFF2-40B4-BE49-F238E27FC236}">
                <a16:creationId xmlns:a16="http://schemas.microsoft.com/office/drawing/2014/main" id="{93A91120-75A6-2C9D-1F03-5917CC8AD6CB}"/>
              </a:ext>
            </a:extLst>
          </p:cNvPr>
          <p:cNvGrpSpPr/>
          <p:nvPr/>
        </p:nvGrpSpPr>
        <p:grpSpPr>
          <a:xfrm>
            <a:off x="9504955" y="3497541"/>
            <a:ext cx="94168" cy="94168"/>
            <a:chOff x="7906646" y="1854371"/>
            <a:chExt cx="94168" cy="94168"/>
          </a:xfrm>
        </p:grpSpPr>
        <p:cxnSp>
          <p:nvCxnSpPr>
            <p:cNvPr id="9454" name="Straight Connector 9453">
              <a:extLst>
                <a:ext uri="{FF2B5EF4-FFF2-40B4-BE49-F238E27FC236}">
                  <a16:creationId xmlns:a16="http://schemas.microsoft.com/office/drawing/2014/main" id="{5334A1F5-89F2-226D-F5AC-780B97276A11}"/>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DA050FB0-8EDD-3B9A-E29D-4B9955CA792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6" name="Group 9455">
            <a:extLst>
              <a:ext uri="{FF2B5EF4-FFF2-40B4-BE49-F238E27FC236}">
                <a16:creationId xmlns:a16="http://schemas.microsoft.com/office/drawing/2014/main" id="{EF26B23F-148C-51B7-C3AE-FD68A61B82BF}"/>
              </a:ext>
            </a:extLst>
          </p:cNvPr>
          <p:cNvGrpSpPr/>
          <p:nvPr/>
        </p:nvGrpSpPr>
        <p:grpSpPr>
          <a:xfrm>
            <a:off x="9588298" y="3497541"/>
            <a:ext cx="94168" cy="94168"/>
            <a:chOff x="7906646" y="1854371"/>
            <a:chExt cx="94168" cy="94168"/>
          </a:xfrm>
        </p:grpSpPr>
        <p:cxnSp>
          <p:nvCxnSpPr>
            <p:cNvPr id="9457" name="Straight Connector 9456">
              <a:extLst>
                <a:ext uri="{FF2B5EF4-FFF2-40B4-BE49-F238E27FC236}">
                  <a16:creationId xmlns:a16="http://schemas.microsoft.com/office/drawing/2014/main" id="{7F16E21C-EE81-0578-0F22-DAE01AB561F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222135CE-650F-17C1-19AA-76ED8BEBD2A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9" name="Group 9458">
            <a:extLst>
              <a:ext uri="{FF2B5EF4-FFF2-40B4-BE49-F238E27FC236}">
                <a16:creationId xmlns:a16="http://schemas.microsoft.com/office/drawing/2014/main" id="{35F7CE21-6D68-1063-6526-F1DDCFA9F127}"/>
              </a:ext>
            </a:extLst>
          </p:cNvPr>
          <p:cNvGrpSpPr/>
          <p:nvPr/>
        </p:nvGrpSpPr>
        <p:grpSpPr>
          <a:xfrm>
            <a:off x="9762130" y="3497541"/>
            <a:ext cx="94168" cy="94168"/>
            <a:chOff x="7906646" y="1854371"/>
            <a:chExt cx="94168" cy="94168"/>
          </a:xfrm>
        </p:grpSpPr>
        <p:cxnSp>
          <p:nvCxnSpPr>
            <p:cNvPr id="9460" name="Straight Connector 9459">
              <a:extLst>
                <a:ext uri="{FF2B5EF4-FFF2-40B4-BE49-F238E27FC236}">
                  <a16:creationId xmlns:a16="http://schemas.microsoft.com/office/drawing/2014/main" id="{5FF67CD4-1B60-3DAA-EB3A-AB28379DAAD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124645CE-574E-6D2D-C9CA-697BBFB0BFA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62" name="Group 9461">
            <a:extLst>
              <a:ext uri="{FF2B5EF4-FFF2-40B4-BE49-F238E27FC236}">
                <a16:creationId xmlns:a16="http://schemas.microsoft.com/office/drawing/2014/main" id="{E67CED2E-A160-8E4C-729A-3BC9AB09BA57}"/>
              </a:ext>
            </a:extLst>
          </p:cNvPr>
          <p:cNvGrpSpPr/>
          <p:nvPr/>
        </p:nvGrpSpPr>
        <p:grpSpPr>
          <a:xfrm>
            <a:off x="10765483" y="4216678"/>
            <a:ext cx="94168" cy="94168"/>
            <a:chOff x="7906646" y="1854371"/>
            <a:chExt cx="94168" cy="94168"/>
          </a:xfrm>
        </p:grpSpPr>
        <p:cxnSp>
          <p:nvCxnSpPr>
            <p:cNvPr id="9463" name="Straight Connector 9462">
              <a:extLst>
                <a:ext uri="{FF2B5EF4-FFF2-40B4-BE49-F238E27FC236}">
                  <a16:creationId xmlns:a16="http://schemas.microsoft.com/office/drawing/2014/main" id="{C14C5EB1-906B-C721-5D5D-10937FE0048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E5190F6E-AD92-705F-E2AC-A8A79F50CB72}"/>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aphicFrame>
        <p:nvGraphicFramePr>
          <p:cNvPr id="9469" name="Table 9469">
            <a:extLst>
              <a:ext uri="{FF2B5EF4-FFF2-40B4-BE49-F238E27FC236}">
                <a16:creationId xmlns:a16="http://schemas.microsoft.com/office/drawing/2014/main" id="{0785BD71-AB57-D57E-9873-A1E86DA48F81}"/>
              </a:ext>
            </a:extLst>
          </p:cNvPr>
          <p:cNvGraphicFramePr>
            <a:graphicFrameLocks noGrp="1"/>
          </p:cNvGraphicFramePr>
          <p:nvPr>
            <p:extLst>
              <p:ext uri="{D42A27DB-BD31-4B8C-83A1-F6EECF244321}">
                <p14:modId xmlns:p14="http://schemas.microsoft.com/office/powerpoint/2010/main" val="4090318442"/>
              </p:ext>
            </p:extLst>
          </p:nvPr>
        </p:nvGraphicFramePr>
        <p:xfrm>
          <a:off x="6854994" y="5768876"/>
          <a:ext cx="4333600" cy="213901"/>
        </p:xfrm>
        <a:graphic>
          <a:graphicData uri="http://schemas.openxmlformats.org/drawingml/2006/table">
            <a:tbl>
              <a:tblPr firstRow="1" bandRow="1">
                <a:tableStyleId>{93296810-A885-4BE3-A3E7-6D5BEEA58F35}</a:tableStyleId>
              </a:tblPr>
              <a:tblGrid>
                <a:gridCol w="270850">
                  <a:extLst>
                    <a:ext uri="{9D8B030D-6E8A-4147-A177-3AD203B41FA5}">
                      <a16:colId xmlns:a16="http://schemas.microsoft.com/office/drawing/2014/main" val="1020899406"/>
                    </a:ext>
                  </a:extLst>
                </a:gridCol>
                <a:gridCol w="270850">
                  <a:extLst>
                    <a:ext uri="{9D8B030D-6E8A-4147-A177-3AD203B41FA5}">
                      <a16:colId xmlns:a16="http://schemas.microsoft.com/office/drawing/2014/main" val="681528378"/>
                    </a:ext>
                  </a:extLst>
                </a:gridCol>
                <a:gridCol w="270850">
                  <a:extLst>
                    <a:ext uri="{9D8B030D-6E8A-4147-A177-3AD203B41FA5}">
                      <a16:colId xmlns:a16="http://schemas.microsoft.com/office/drawing/2014/main" val="976287631"/>
                    </a:ext>
                  </a:extLst>
                </a:gridCol>
                <a:gridCol w="270850">
                  <a:extLst>
                    <a:ext uri="{9D8B030D-6E8A-4147-A177-3AD203B41FA5}">
                      <a16:colId xmlns:a16="http://schemas.microsoft.com/office/drawing/2014/main" val="118679954"/>
                    </a:ext>
                  </a:extLst>
                </a:gridCol>
                <a:gridCol w="270850">
                  <a:extLst>
                    <a:ext uri="{9D8B030D-6E8A-4147-A177-3AD203B41FA5}">
                      <a16:colId xmlns:a16="http://schemas.microsoft.com/office/drawing/2014/main" val="2348628143"/>
                    </a:ext>
                  </a:extLst>
                </a:gridCol>
                <a:gridCol w="270850">
                  <a:extLst>
                    <a:ext uri="{9D8B030D-6E8A-4147-A177-3AD203B41FA5}">
                      <a16:colId xmlns:a16="http://schemas.microsoft.com/office/drawing/2014/main" val="192758402"/>
                    </a:ext>
                  </a:extLst>
                </a:gridCol>
                <a:gridCol w="270850">
                  <a:extLst>
                    <a:ext uri="{9D8B030D-6E8A-4147-A177-3AD203B41FA5}">
                      <a16:colId xmlns:a16="http://schemas.microsoft.com/office/drawing/2014/main" val="2927850433"/>
                    </a:ext>
                  </a:extLst>
                </a:gridCol>
                <a:gridCol w="270850">
                  <a:extLst>
                    <a:ext uri="{9D8B030D-6E8A-4147-A177-3AD203B41FA5}">
                      <a16:colId xmlns:a16="http://schemas.microsoft.com/office/drawing/2014/main" val="1284586382"/>
                    </a:ext>
                  </a:extLst>
                </a:gridCol>
                <a:gridCol w="270850">
                  <a:extLst>
                    <a:ext uri="{9D8B030D-6E8A-4147-A177-3AD203B41FA5}">
                      <a16:colId xmlns:a16="http://schemas.microsoft.com/office/drawing/2014/main" val="4282750318"/>
                    </a:ext>
                  </a:extLst>
                </a:gridCol>
                <a:gridCol w="270850">
                  <a:extLst>
                    <a:ext uri="{9D8B030D-6E8A-4147-A177-3AD203B41FA5}">
                      <a16:colId xmlns:a16="http://schemas.microsoft.com/office/drawing/2014/main" val="3229647002"/>
                    </a:ext>
                  </a:extLst>
                </a:gridCol>
                <a:gridCol w="270850">
                  <a:extLst>
                    <a:ext uri="{9D8B030D-6E8A-4147-A177-3AD203B41FA5}">
                      <a16:colId xmlns:a16="http://schemas.microsoft.com/office/drawing/2014/main" val="1966854724"/>
                    </a:ext>
                  </a:extLst>
                </a:gridCol>
                <a:gridCol w="270850">
                  <a:extLst>
                    <a:ext uri="{9D8B030D-6E8A-4147-A177-3AD203B41FA5}">
                      <a16:colId xmlns:a16="http://schemas.microsoft.com/office/drawing/2014/main" val="2610787578"/>
                    </a:ext>
                  </a:extLst>
                </a:gridCol>
                <a:gridCol w="270850">
                  <a:extLst>
                    <a:ext uri="{9D8B030D-6E8A-4147-A177-3AD203B41FA5}">
                      <a16:colId xmlns:a16="http://schemas.microsoft.com/office/drawing/2014/main" val="1092861101"/>
                    </a:ext>
                  </a:extLst>
                </a:gridCol>
                <a:gridCol w="270850">
                  <a:extLst>
                    <a:ext uri="{9D8B030D-6E8A-4147-A177-3AD203B41FA5}">
                      <a16:colId xmlns:a16="http://schemas.microsoft.com/office/drawing/2014/main" val="3287384559"/>
                    </a:ext>
                  </a:extLst>
                </a:gridCol>
                <a:gridCol w="270850">
                  <a:extLst>
                    <a:ext uri="{9D8B030D-6E8A-4147-A177-3AD203B41FA5}">
                      <a16:colId xmlns:a16="http://schemas.microsoft.com/office/drawing/2014/main" val="1553872138"/>
                    </a:ext>
                  </a:extLst>
                </a:gridCol>
                <a:gridCol w="270850">
                  <a:extLst>
                    <a:ext uri="{9D8B030D-6E8A-4147-A177-3AD203B41FA5}">
                      <a16:colId xmlns:a16="http://schemas.microsoft.com/office/drawing/2014/main" val="501766487"/>
                    </a:ext>
                  </a:extLst>
                </a:gridCol>
              </a:tblGrid>
              <a:tr h="213901">
                <a:tc>
                  <a:txBody>
                    <a:bodyPr/>
                    <a:lstStyle/>
                    <a:p>
                      <a:pPr algn="ctr"/>
                      <a:r>
                        <a:rPr lang="en-US" sz="1200" b="0" dirty="0">
                          <a:solidFill>
                            <a:schemeClr val="accent1"/>
                          </a:solidFill>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949018"/>
                  </a:ext>
                </a:extLst>
              </a:tr>
            </a:tbl>
          </a:graphicData>
        </a:graphic>
      </p:graphicFrame>
      <p:grpSp>
        <p:nvGrpSpPr>
          <p:cNvPr id="14" name="Group 13">
            <a:extLst>
              <a:ext uri="{FF2B5EF4-FFF2-40B4-BE49-F238E27FC236}">
                <a16:creationId xmlns:a16="http://schemas.microsoft.com/office/drawing/2014/main" id="{B8108D0C-4ACA-AA04-68C7-0DCCAD2D3832}"/>
              </a:ext>
            </a:extLst>
          </p:cNvPr>
          <p:cNvGrpSpPr/>
          <p:nvPr/>
        </p:nvGrpSpPr>
        <p:grpSpPr>
          <a:xfrm>
            <a:off x="9003267" y="2969998"/>
            <a:ext cx="94168" cy="94168"/>
            <a:chOff x="7906646" y="1854371"/>
            <a:chExt cx="94168" cy="94168"/>
          </a:xfrm>
        </p:grpSpPr>
        <p:cxnSp>
          <p:nvCxnSpPr>
            <p:cNvPr id="20" name="Straight Connector 19">
              <a:extLst>
                <a:ext uri="{FF2B5EF4-FFF2-40B4-BE49-F238E27FC236}">
                  <a16:creationId xmlns:a16="http://schemas.microsoft.com/office/drawing/2014/main" id="{6132E3F6-D96D-4A08-4A99-39054FAC706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51B7C79-5D83-F465-7C06-3C0F2CBA13F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6AA87F5E-AC89-8F9E-D4DE-85EC047767C5}"/>
              </a:ext>
            </a:extLst>
          </p:cNvPr>
          <p:cNvGrpSpPr/>
          <p:nvPr/>
        </p:nvGrpSpPr>
        <p:grpSpPr>
          <a:xfrm>
            <a:off x="8726969" y="2972462"/>
            <a:ext cx="94168" cy="94168"/>
            <a:chOff x="7906646" y="1854371"/>
            <a:chExt cx="94168" cy="94168"/>
          </a:xfrm>
        </p:grpSpPr>
        <p:cxnSp>
          <p:nvCxnSpPr>
            <p:cNvPr id="44" name="Straight Connector 43">
              <a:extLst>
                <a:ext uri="{FF2B5EF4-FFF2-40B4-BE49-F238E27FC236}">
                  <a16:creationId xmlns:a16="http://schemas.microsoft.com/office/drawing/2014/main" id="{526E02F3-BEBE-BFEE-85D7-9088993B04B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B350A6-0DF3-59CA-C97F-1E9ABC7131E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cxnSp>
        <p:nvCxnSpPr>
          <p:cNvPr id="9466" name="Straight Connector 9465">
            <a:extLst>
              <a:ext uri="{FF2B5EF4-FFF2-40B4-BE49-F238E27FC236}">
                <a16:creationId xmlns:a16="http://schemas.microsoft.com/office/drawing/2014/main" id="{FFAE8A08-B377-27ED-FEDD-DE12C72AD8A0}"/>
              </a:ext>
            </a:extLst>
          </p:cNvPr>
          <p:cNvCxnSpPr>
            <a:cxnSpLocks/>
          </p:cNvCxnSpPr>
          <p:nvPr/>
        </p:nvCxnSpPr>
        <p:spPr bwMode="auto">
          <a:xfrm>
            <a:off x="8571049" y="2972972"/>
            <a:ext cx="0" cy="94168"/>
          </a:xfrm>
          <a:prstGeom prst="line">
            <a:avLst/>
          </a:prstGeom>
          <a:noFill/>
          <a:ln w="19050" cap="flat" cmpd="sng" algn="ctr">
            <a:solidFill>
              <a:schemeClr val="accent2"/>
            </a:solidFill>
            <a:prstDash val="solid"/>
            <a:round/>
            <a:headEnd type="none" w="med" len="med"/>
            <a:tailEnd type="none" w="med" len="med"/>
          </a:ln>
          <a:effectLst/>
        </p:spPr>
      </p:cxnSp>
      <p:grpSp>
        <p:nvGrpSpPr>
          <p:cNvPr id="9468" name="Group 9467">
            <a:extLst>
              <a:ext uri="{FF2B5EF4-FFF2-40B4-BE49-F238E27FC236}">
                <a16:creationId xmlns:a16="http://schemas.microsoft.com/office/drawing/2014/main" id="{05203CD6-DEAD-7F39-3BCB-44CAB20DBA9B}"/>
              </a:ext>
            </a:extLst>
          </p:cNvPr>
          <p:cNvGrpSpPr/>
          <p:nvPr/>
        </p:nvGrpSpPr>
        <p:grpSpPr>
          <a:xfrm>
            <a:off x="8282823" y="2973182"/>
            <a:ext cx="94168" cy="94168"/>
            <a:chOff x="7906646" y="1854371"/>
            <a:chExt cx="94168" cy="94168"/>
          </a:xfrm>
        </p:grpSpPr>
        <p:cxnSp>
          <p:nvCxnSpPr>
            <p:cNvPr id="9470" name="Straight Connector 9469">
              <a:extLst>
                <a:ext uri="{FF2B5EF4-FFF2-40B4-BE49-F238E27FC236}">
                  <a16:creationId xmlns:a16="http://schemas.microsoft.com/office/drawing/2014/main" id="{B49ED00A-E71F-E108-A1CC-94DAE194B32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722BCE87-3B33-FCA8-9809-46D41E41519A}"/>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71" name="Group 9270">
            <a:extLst>
              <a:ext uri="{FF2B5EF4-FFF2-40B4-BE49-F238E27FC236}">
                <a16:creationId xmlns:a16="http://schemas.microsoft.com/office/drawing/2014/main" id="{692EB507-E01C-EC66-A578-339F28AA0633}"/>
              </a:ext>
            </a:extLst>
          </p:cNvPr>
          <p:cNvGrpSpPr/>
          <p:nvPr/>
        </p:nvGrpSpPr>
        <p:grpSpPr>
          <a:xfrm>
            <a:off x="7929681" y="2867529"/>
            <a:ext cx="94168" cy="94168"/>
            <a:chOff x="7906646" y="1854371"/>
            <a:chExt cx="94168" cy="94168"/>
          </a:xfrm>
        </p:grpSpPr>
        <p:cxnSp>
          <p:nvCxnSpPr>
            <p:cNvPr id="9285" name="Straight Connector 9284">
              <a:extLst>
                <a:ext uri="{FF2B5EF4-FFF2-40B4-BE49-F238E27FC236}">
                  <a16:creationId xmlns:a16="http://schemas.microsoft.com/office/drawing/2014/main" id="{55CF2D8F-E735-97E1-4417-8407C467A49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36199C07-0D3F-236D-2943-1215D1B5F4E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87" name="Group 9286">
            <a:extLst>
              <a:ext uri="{FF2B5EF4-FFF2-40B4-BE49-F238E27FC236}">
                <a16:creationId xmlns:a16="http://schemas.microsoft.com/office/drawing/2014/main" id="{B2279D49-51D2-A884-BF93-82E284959842}"/>
              </a:ext>
            </a:extLst>
          </p:cNvPr>
          <p:cNvGrpSpPr/>
          <p:nvPr/>
        </p:nvGrpSpPr>
        <p:grpSpPr>
          <a:xfrm>
            <a:off x="9444368" y="3495803"/>
            <a:ext cx="94168" cy="94168"/>
            <a:chOff x="7906646" y="1854371"/>
            <a:chExt cx="94168" cy="94168"/>
          </a:xfrm>
        </p:grpSpPr>
        <p:cxnSp>
          <p:nvCxnSpPr>
            <p:cNvPr id="9288" name="Straight Connector 9287">
              <a:extLst>
                <a:ext uri="{FF2B5EF4-FFF2-40B4-BE49-F238E27FC236}">
                  <a16:creationId xmlns:a16="http://schemas.microsoft.com/office/drawing/2014/main" id="{D97A8745-5539-2B3C-396A-E1F6DFC8E5B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2D70922D-A868-BCB7-E776-E93E4C1D684B}"/>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spTree>
    <p:extLst>
      <p:ext uri="{BB962C8B-B14F-4D97-AF65-F5344CB8AC3E}">
        <p14:creationId xmlns:p14="http://schemas.microsoft.com/office/powerpoint/2010/main" val="141690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DE846678-1E67-EA9B-6426-8CA3DCFDB362}"/>
              </a:ext>
            </a:extLst>
          </p:cNvPr>
          <p:cNvGraphicFramePr>
            <a:graphicFrameLocks noGrp="1"/>
          </p:cNvGraphicFramePr>
          <p:nvPr>
            <p:extLst>
              <p:ext uri="{D42A27DB-BD31-4B8C-83A1-F6EECF244321}">
                <p14:modId xmlns:p14="http://schemas.microsoft.com/office/powerpoint/2010/main" val="378482618"/>
              </p:ext>
            </p:extLst>
          </p:nvPr>
        </p:nvGraphicFramePr>
        <p:xfrm>
          <a:off x="8880147" y="1710099"/>
          <a:ext cx="2965234" cy="1524000"/>
        </p:xfrm>
        <a:graphic>
          <a:graphicData uri="http://schemas.openxmlformats.org/drawingml/2006/table">
            <a:tbl>
              <a:tblPr firstRow="1" bandRow="1">
                <a:tableStyleId>{93296810-A885-4BE3-A3E7-6D5BEEA58F35}</a:tableStyleId>
              </a:tblPr>
              <a:tblGrid>
                <a:gridCol w="1728439">
                  <a:extLst>
                    <a:ext uri="{9D8B030D-6E8A-4147-A177-3AD203B41FA5}">
                      <a16:colId xmlns:a16="http://schemas.microsoft.com/office/drawing/2014/main" val="638437262"/>
                    </a:ext>
                  </a:extLst>
                </a:gridCol>
                <a:gridCol w="1236795">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mDoR, Mo </a:t>
                      </a:r>
                      <a:br>
                        <a:rPr lang="en-US" sz="1400" b="1" dirty="0">
                          <a:solidFill>
                            <a:schemeClr val="bg1"/>
                          </a:solidFill>
                          <a:latin typeface="+mn-lt"/>
                        </a:rPr>
                      </a:br>
                      <a:r>
                        <a:rPr lang="en-US" sz="1400" b="1" dirty="0">
                          <a:solidFill>
                            <a:schemeClr val="bg1"/>
                          </a:solidFill>
                          <a:latin typeface="+mn-lt"/>
                        </a:rPr>
                        <a:t>(95%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21)</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14.8 (7.6-NE)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crizotinib (n = 18)</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9.2 (7.5-NE)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entrectinib (n = 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Received RP2D (n = 53)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14.8 (7.5-NE)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25387058"/>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Cohort With 1 Prior ROS1 TKI, No Prior CT: Response</a:t>
            </a:r>
            <a:endParaRPr lang="en-US" altLang="en-US" dirty="0"/>
          </a:p>
        </p:txBody>
      </p:sp>
      <p:sp>
        <p:nvSpPr>
          <p:cNvPr id="2" name="Text Box 15">
            <a:extLst>
              <a:ext uri="{FF2B5EF4-FFF2-40B4-BE49-F238E27FC236}">
                <a16:creationId xmlns:a16="http://schemas.microsoft.com/office/drawing/2014/main" id="{153649C6-03D2-F89D-D994-F2FE9D38D5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sp>
        <p:nvSpPr>
          <p:cNvPr id="21" name="TextBox 20">
            <a:extLst>
              <a:ext uri="{FF2B5EF4-FFF2-40B4-BE49-F238E27FC236}">
                <a16:creationId xmlns:a16="http://schemas.microsoft.com/office/drawing/2014/main" id="{A3A5E857-57F1-691E-0D53-D5682EC4DE17}"/>
              </a:ext>
            </a:extLst>
          </p:cNvPr>
          <p:cNvSpPr txBox="1"/>
          <p:nvPr/>
        </p:nvSpPr>
        <p:spPr bwMode="auto">
          <a:xfrm>
            <a:off x="815574" y="1495348"/>
            <a:ext cx="4881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Change in Tumor Burden per BICR</a:t>
            </a:r>
            <a:r>
              <a:rPr kumimoji="0" lang="en-US"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a:t>
            </a:r>
          </a:p>
        </p:txBody>
      </p:sp>
      <p:sp>
        <p:nvSpPr>
          <p:cNvPr id="25" name="TextBox 24">
            <a:extLst>
              <a:ext uri="{FF2B5EF4-FFF2-40B4-BE49-F238E27FC236}">
                <a16:creationId xmlns:a16="http://schemas.microsoft.com/office/drawing/2014/main" id="{EACD059B-6793-5879-45A0-9116B2ED886B}"/>
              </a:ext>
            </a:extLst>
          </p:cNvPr>
          <p:cNvSpPr txBox="1"/>
          <p:nvPr/>
        </p:nvSpPr>
        <p:spPr bwMode="auto">
          <a:xfrm>
            <a:off x="412751" y="6149194"/>
            <a:ext cx="45778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21.5 mo (range: 14.2-58.6).</a:t>
            </a:r>
          </a:p>
        </p:txBody>
      </p:sp>
      <p:sp>
        <p:nvSpPr>
          <p:cNvPr id="4" name="TextBox 3">
            <a:extLst>
              <a:ext uri="{FF2B5EF4-FFF2-40B4-BE49-F238E27FC236}">
                <a16:creationId xmlns:a16="http://schemas.microsoft.com/office/drawing/2014/main" id="{1A4E5461-58F8-FB83-67CA-BD492CB86C01}"/>
              </a:ext>
            </a:extLst>
          </p:cNvPr>
          <p:cNvSpPr txBox="1"/>
          <p:nvPr/>
        </p:nvSpPr>
        <p:spPr bwMode="auto">
          <a:xfrm>
            <a:off x="7556674" y="1495348"/>
            <a:ext cx="2693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DoR</a:t>
            </a:r>
          </a:p>
        </p:txBody>
      </p:sp>
      <p:graphicFrame>
        <p:nvGraphicFramePr>
          <p:cNvPr id="6" name="Table 15">
            <a:extLst>
              <a:ext uri="{FF2B5EF4-FFF2-40B4-BE49-F238E27FC236}">
                <a16:creationId xmlns:a16="http://schemas.microsoft.com/office/drawing/2014/main" id="{F1B5F0FF-CA91-F598-891E-AA079662D48C}"/>
              </a:ext>
            </a:extLst>
          </p:cNvPr>
          <p:cNvGraphicFramePr>
            <a:graphicFrameLocks noGrp="1"/>
          </p:cNvGraphicFramePr>
          <p:nvPr>
            <p:extLst>
              <p:ext uri="{D42A27DB-BD31-4B8C-83A1-F6EECF244321}">
                <p14:modId xmlns:p14="http://schemas.microsoft.com/office/powerpoint/2010/main" val="1274365495"/>
              </p:ext>
            </p:extLst>
          </p:nvPr>
        </p:nvGraphicFramePr>
        <p:xfrm>
          <a:off x="1362260" y="4345431"/>
          <a:ext cx="3017520" cy="1371600"/>
        </p:xfrm>
        <a:graphic>
          <a:graphicData uri="http://schemas.openxmlformats.org/drawingml/2006/table">
            <a:tbl>
              <a:tblPr firstRow="1" bandRow="1">
                <a:tableStyleId>{93296810-A885-4BE3-A3E7-6D5BEEA58F35}</a:tableStyleId>
              </a:tblPr>
              <a:tblGrid>
                <a:gridCol w="1737360">
                  <a:extLst>
                    <a:ext uri="{9D8B030D-6E8A-4147-A177-3AD203B41FA5}">
                      <a16:colId xmlns:a16="http://schemas.microsoft.com/office/drawing/2014/main" val="638437262"/>
                    </a:ext>
                  </a:extLst>
                </a:gridCol>
                <a:gridCol w="1280160">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cORR, % (95%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56)</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38 (25-52)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crizotinib (n = 46)</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39 (25-55)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entrectinib (n = 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22 (3-60)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Received RP2D (n = 53)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mn-lt"/>
                        </a:rPr>
                        <a:t>38 (25-52)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46020409"/>
                  </a:ext>
                </a:extLst>
              </a:tr>
            </a:tbl>
          </a:graphicData>
        </a:graphic>
      </p:graphicFrame>
      <p:sp>
        <p:nvSpPr>
          <p:cNvPr id="12" name="TextBox 11">
            <a:extLst>
              <a:ext uri="{FF2B5EF4-FFF2-40B4-BE49-F238E27FC236}">
                <a16:creationId xmlns:a16="http://schemas.microsoft.com/office/drawing/2014/main" id="{339D5990-3C02-4E6C-CB0D-A662B72015C1}"/>
              </a:ext>
            </a:extLst>
          </p:cNvPr>
          <p:cNvSpPr txBox="1"/>
          <p:nvPr/>
        </p:nvSpPr>
        <p:spPr bwMode="auto">
          <a:xfrm>
            <a:off x="8018181" y="5013176"/>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Response</a:t>
            </a:r>
          </a:p>
        </p:txBody>
      </p:sp>
      <p:sp>
        <p:nvSpPr>
          <p:cNvPr id="13" name="TextBox 12">
            <a:extLst>
              <a:ext uri="{FF2B5EF4-FFF2-40B4-BE49-F238E27FC236}">
                <a16:creationId xmlns:a16="http://schemas.microsoft.com/office/drawing/2014/main" id="{CD368ACE-7A8D-6E8B-DBB2-87EE8CC217ED}"/>
              </a:ext>
            </a:extLst>
          </p:cNvPr>
          <p:cNvSpPr txBox="1"/>
          <p:nvPr/>
        </p:nvSpPr>
        <p:spPr bwMode="auto">
          <a:xfrm>
            <a:off x="7183874" y="4461641"/>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8" name="Rectangle 7">
            <a:extLst>
              <a:ext uri="{FF2B5EF4-FFF2-40B4-BE49-F238E27FC236}">
                <a16:creationId xmlns:a16="http://schemas.microsoft.com/office/drawing/2014/main" id="{2DDDBD8F-E0CF-12B3-30FC-F888871114B7}"/>
              </a:ext>
            </a:extLst>
          </p:cNvPr>
          <p:cNvSpPr/>
          <p:nvPr/>
        </p:nvSpPr>
        <p:spPr bwMode="auto">
          <a:xfrm>
            <a:off x="9398006" y="4036959"/>
            <a:ext cx="2084198" cy="61694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D91B7B24-3AB4-803E-5098-D4F682CBB36C}"/>
              </a:ext>
            </a:extLst>
          </p:cNvPr>
          <p:cNvSpPr txBox="1"/>
          <p:nvPr/>
        </p:nvSpPr>
        <p:spPr bwMode="auto">
          <a:xfrm rot="16200000">
            <a:off x="-1034983" y="2986499"/>
            <a:ext cx="33673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Maximum Change From Baseline in Tumor Size (%)</a:t>
            </a:r>
          </a:p>
        </p:txBody>
      </p:sp>
      <p:sp>
        <p:nvSpPr>
          <p:cNvPr id="14" name="TextBox 13">
            <a:extLst>
              <a:ext uri="{FF2B5EF4-FFF2-40B4-BE49-F238E27FC236}">
                <a16:creationId xmlns:a16="http://schemas.microsoft.com/office/drawing/2014/main" id="{6F1B7563-0109-1D9C-C55C-3113550FBBED}"/>
              </a:ext>
            </a:extLst>
          </p:cNvPr>
          <p:cNvSpPr txBox="1"/>
          <p:nvPr/>
        </p:nvSpPr>
        <p:spPr bwMode="auto">
          <a:xfrm rot="16200000">
            <a:off x="4916322" y="3298948"/>
            <a:ext cx="336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dirty="0" err="1">
                <a:solidFill>
                  <a:schemeClr val="bg1"/>
                </a:solidFill>
                <a:latin typeface="Calibri" panose="020F0502020204030204" pitchFamily="34" charset="0"/>
              </a:rPr>
              <a:t>DoR</a:t>
            </a:r>
            <a:r>
              <a:rPr lang="en-US" dirty="0">
                <a:solidFill>
                  <a:schemeClr val="bg1"/>
                </a:solidFill>
                <a:latin typeface="Calibri" panose="020F0502020204030204" pitchFamily="34" charset="0"/>
              </a:rPr>
              <a:t> </a:t>
            </a: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t>
            </a:r>
          </a:p>
        </p:txBody>
      </p:sp>
      <p:sp>
        <p:nvSpPr>
          <p:cNvPr id="15" name="TextBox 14">
            <a:extLst>
              <a:ext uri="{FF2B5EF4-FFF2-40B4-BE49-F238E27FC236}">
                <a16:creationId xmlns:a16="http://schemas.microsoft.com/office/drawing/2014/main" id="{8308F23F-DAD7-3000-A9F3-7681611A673D}"/>
              </a:ext>
            </a:extLst>
          </p:cNvPr>
          <p:cNvSpPr txBox="1"/>
          <p:nvPr/>
        </p:nvSpPr>
        <p:spPr bwMode="auto">
          <a:xfrm>
            <a:off x="4391554" y="2331695"/>
            <a:ext cx="1653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*Treatment ongoing</a:t>
            </a:r>
          </a:p>
        </p:txBody>
      </p:sp>
      <p:cxnSp>
        <p:nvCxnSpPr>
          <p:cNvPr id="18" name="Straight Connector 17">
            <a:extLst>
              <a:ext uri="{FF2B5EF4-FFF2-40B4-BE49-F238E27FC236}">
                <a16:creationId xmlns:a16="http://schemas.microsoft.com/office/drawing/2014/main" id="{854F4D36-7927-60BA-944D-37785C257180}"/>
              </a:ext>
            </a:extLst>
          </p:cNvPr>
          <p:cNvCxnSpPr>
            <a:cxnSpLocks/>
          </p:cNvCxnSpPr>
          <p:nvPr/>
        </p:nvCxnSpPr>
        <p:spPr bwMode="auto">
          <a:xfrm>
            <a:off x="1268627" y="2174789"/>
            <a:ext cx="0" cy="261034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C765F64-45E0-AC12-66A8-476A86A9FB43}"/>
              </a:ext>
            </a:extLst>
          </p:cNvPr>
          <p:cNvCxnSpPr/>
          <p:nvPr/>
        </p:nvCxnSpPr>
        <p:spPr bwMode="auto">
          <a:xfrm>
            <a:off x="1197753" y="2177858"/>
            <a:ext cx="79873"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97287226-2AAC-A6DB-4D1B-D5B7AC6D20D7}"/>
              </a:ext>
            </a:extLst>
          </p:cNvPr>
          <p:cNvSpPr txBox="1"/>
          <p:nvPr/>
        </p:nvSpPr>
        <p:spPr bwMode="auto">
          <a:xfrm>
            <a:off x="895524" y="2075645"/>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5AEDD748-2E4A-D561-BB9A-BDD681B32643}"/>
              </a:ext>
            </a:extLst>
          </p:cNvPr>
          <p:cNvSpPr txBox="1"/>
          <p:nvPr/>
        </p:nvSpPr>
        <p:spPr bwMode="auto">
          <a:xfrm>
            <a:off x="895524" y="2363970"/>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0734538B-A410-8F09-7505-68ED25D1440D}"/>
              </a:ext>
            </a:extLst>
          </p:cNvPr>
          <p:cNvSpPr txBox="1"/>
          <p:nvPr/>
        </p:nvSpPr>
        <p:spPr bwMode="auto">
          <a:xfrm>
            <a:off x="895524" y="2652295"/>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cxnSp>
        <p:nvCxnSpPr>
          <p:cNvPr id="27" name="Straight Connector 26">
            <a:extLst>
              <a:ext uri="{FF2B5EF4-FFF2-40B4-BE49-F238E27FC236}">
                <a16:creationId xmlns:a16="http://schemas.microsoft.com/office/drawing/2014/main" id="{16447598-C9EF-CB2F-1D51-AD4F5FD1B1E4}"/>
              </a:ext>
            </a:extLst>
          </p:cNvPr>
          <p:cNvCxnSpPr/>
          <p:nvPr/>
        </p:nvCxnSpPr>
        <p:spPr bwMode="auto">
          <a:xfrm>
            <a:off x="1197753" y="2466183"/>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F3414DB-FF9D-FE6C-2842-274AB50B53AB}"/>
              </a:ext>
            </a:extLst>
          </p:cNvPr>
          <p:cNvCxnSpPr/>
          <p:nvPr/>
        </p:nvCxnSpPr>
        <p:spPr bwMode="auto">
          <a:xfrm>
            <a:off x="1197753" y="2750389"/>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56444C0-DB38-6965-F899-84846E306BB3}"/>
              </a:ext>
            </a:extLst>
          </p:cNvPr>
          <p:cNvCxnSpPr/>
          <p:nvPr/>
        </p:nvCxnSpPr>
        <p:spPr bwMode="auto">
          <a:xfrm>
            <a:off x="1197753" y="3046951"/>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B9BE518-4361-381F-F4C9-4514A129AB5E}"/>
              </a:ext>
            </a:extLst>
          </p:cNvPr>
          <p:cNvCxnSpPr/>
          <p:nvPr/>
        </p:nvCxnSpPr>
        <p:spPr bwMode="auto">
          <a:xfrm>
            <a:off x="1197753" y="333115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9361CDA-8EE7-8BD9-63D0-69D0B83970DD}"/>
              </a:ext>
            </a:extLst>
          </p:cNvPr>
          <p:cNvCxnSpPr/>
          <p:nvPr/>
        </p:nvCxnSpPr>
        <p:spPr bwMode="auto">
          <a:xfrm>
            <a:off x="1197753" y="3627718"/>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E13C7CB-9432-91F7-F432-405E058CF452}"/>
              </a:ext>
            </a:extLst>
          </p:cNvPr>
          <p:cNvCxnSpPr>
            <a:cxnSpLocks/>
          </p:cNvCxnSpPr>
          <p:nvPr/>
        </p:nvCxnSpPr>
        <p:spPr bwMode="auto">
          <a:xfrm>
            <a:off x="1197753" y="3920161"/>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AD4606D-C015-8B92-79D3-4CD7DCD7FD5C}"/>
              </a:ext>
            </a:extLst>
          </p:cNvPr>
          <p:cNvCxnSpPr>
            <a:cxnSpLocks/>
          </p:cNvCxnSpPr>
          <p:nvPr/>
        </p:nvCxnSpPr>
        <p:spPr bwMode="auto">
          <a:xfrm>
            <a:off x="1197753" y="420848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2BF54A2-1053-C6C8-E286-708875144DF1}"/>
              </a:ext>
            </a:extLst>
          </p:cNvPr>
          <p:cNvCxnSpPr>
            <a:cxnSpLocks/>
          </p:cNvCxnSpPr>
          <p:nvPr/>
        </p:nvCxnSpPr>
        <p:spPr bwMode="auto">
          <a:xfrm>
            <a:off x="1197753" y="4492691"/>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A1860C9-BC52-58F2-FBB7-E9BEC47CC227}"/>
              </a:ext>
            </a:extLst>
          </p:cNvPr>
          <p:cNvCxnSpPr>
            <a:cxnSpLocks/>
          </p:cNvCxnSpPr>
          <p:nvPr/>
        </p:nvCxnSpPr>
        <p:spPr bwMode="auto">
          <a:xfrm>
            <a:off x="1197753" y="4785134"/>
            <a:ext cx="79873"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24CDCC6E-9643-905D-5E3C-B4A0A86EC22E}"/>
              </a:ext>
            </a:extLst>
          </p:cNvPr>
          <p:cNvSpPr txBox="1"/>
          <p:nvPr/>
        </p:nvSpPr>
        <p:spPr bwMode="auto">
          <a:xfrm>
            <a:off x="895524" y="2948857"/>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9B451ABF-025D-9738-1897-B9BF19FA824A}"/>
              </a:ext>
            </a:extLst>
          </p:cNvPr>
          <p:cNvSpPr txBox="1"/>
          <p:nvPr/>
        </p:nvSpPr>
        <p:spPr bwMode="auto">
          <a:xfrm>
            <a:off x="895524" y="3228944"/>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D642BD2A-F786-21A9-EBF6-E0B22D430767}"/>
              </a:ext>
            </a:extLst>
          </p:cNvPr>
          <p:cNvSpPr txBox="1"/>
          <p:nvPr/>
        </p:nvSpPr>
        <p:spPr bwMode="auto">
          <a:xfrm>
            <a:off x="898700" y="3516005"/>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B66A2AAF-1E76-6B7B-B6C7-FE2863DAA815}"/>
              </a:ext>
            </a:extLst>
          </p:cNvPr>
          <p:cNvSpPr txBox="1"/>
          <p:nvPr/>
        </p:nvSpPr>
        <p:spPr bwMode="auto">
          <a:xfrm>
            <a:off x="898700" y="3812567"/>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18E40C4D-CBE4-32B9-2E5E-029FF52B4EC1}"/>
              </a:ext>
            </a:extLst>
          </p:cNvPr>
          <p:cNvSpPr txBox="1"/>
          <p:nvPr/>
        </p:nvSpPr>
        <p:spPr bwMode="auto">
          <a:xfrm>
            <a:off x="898700" y="4105010"/>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5BFC32FD-0CED-3712-0E47-5809402694F2}"/>
              </a:ext>
            </a:extLst>
          </p:cNvPr>
          <p:cNvSpPr txBox="1"/>
          <p:nvPr/>
        </p:nvSpPr>
        <p:spPr bwMode="auto">
          <a:xfrm>
            <a:off x="898700" y="4397453"/>
            <a:ext cx="29005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FD0DCC93-E2F7-CAF2-4DA5-944618937006}"/>
              </a:ext>
            </a:extLst>
          </p:cNvPr>
          <p:cNvSpPr txBox="1"/>
          <p:nvPr/>
        </p:nvSpPr>
        <p:spPr bwMode="auto">
          <a:xfrm>
            <a:off x="783008" y="4673420"/>
            <a:ext cx="4057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0" name="Rectangle 49">
            <a:extLst>
              <a:ext uri="{FF2B5EF4-FFF2-40B4-BE49-F238E27FC236}">
                <a16:creationId xmlns:a16="http://schemas.microsoft.com/office/drawing/2014/main" id="{83872FD9-7D60-6002-1D64-F6A16D060DD2}"/>
              </a:ext>
            </a:extLst>
          </p:cNvPr>
          <p:cNvSpPr/>
          <p:nvPr/>
        </p:nvSpPr>
        <p:spPr bwMode="auto">
          <a:xfrm>
            <a:off x="1322932" y="2378286"/>
            <a:ext cx="54864" cy="95286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D4B14EC-C9B8-DA1A-CBD2-5BC6B8E83C6D}"/>
              </a:ext>
            </a:extLst>
          </p:cNvPr>
          <p:cNvSpPr/>
          <p:nvPr/>
        </p:nvSpPr>
        <p:spPr bwMode="auto">
          <a:xfrm>
            <a:off x="1402969" y="2690074"/>
            <a:ext cx="54864" cy="6410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45EC6E7-3E5C-D0E5-20AC-5D23A0B41A96}"/>
              </a:ext>
            </a:extLst>
          </p:cNvPr>
          <p:cNvSpPr/>
          <p:nvPr/>
        </p:nvSpPr>
        <p:spPr bwMode="auto">
          <a:xfrm>
            <a:off x="1483006" y="2826317"/>
            <a:ext cx="54864" cy="50483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38D0A337-017B-DC85-7E49-265DB98869BD}"/>
              </a:ext>
            </a:extLst>
          </p:cNvPr>
          <p:cNvSpPr/>
          <p:nvPr/>
        </p:nvSpPr>
        <p:spPr bwMode="auto">
          <a:xfrm>
            <a:off x="1723115" y="3166926"/>
            <a:ext cx="54864" cy="16422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23B6C326-DB9B-02DD-D46B-F786E7BB25A3}"/>
              </a:ext>
            </a:extLst>
          </p:cNvPr>
          <p:cNvSpPr/>
          <p:nvPr/>
        </p:nvSpPr>
        <p:spPr bwMode="auto">
          <a:xfrm>
            <a:off x="1563043" y="2973042"/>
            <a:ext cx="54864" cy="358108"/>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F9FE951-32C0-115F-4EA9-5009C1570362}"/>
              </a:ext>
            </a:extLst>
          </p:cNvPr>
          <p:cNvSpPr/>
          <p:nvPr/>
        </p:nvSpPr>
        <p:spPr bwMode="auto">
          <a:xfrm>
            <a:off x="1643080" y="3101425"/>
            <a:ext cx="54864" cy="229721"/>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C9E323D7-C7F3-28B8-2346-0DCC53DCD54A}"/>
              </a:ext>
            </a:extLst>
          </p:cNvPr>
          <p:cNvSpPr/>
          <p:nvPr/>
        </p:nvSpPr>
        <p:spPr bwMode="auto">
          <a:xfrm>
            <a:off x="1974640" y="3327350"/>
            <a:ext cx="54864" cy="274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F0AFEFC5-4E45-6817-9D67-1D74B458B5A2}"/>
              </a:ext>
            </a:extLst>
          </p:cNvPr>
          <p:cNvSpPr/>
          <p:nvPr/>
        </p:nvSpPr>
        <p:spPr bwMode="auto">
          <a:xfrm>
            <a:off x="2056090" y="3322110"/>
            <a:ext cx="54864" cy="771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34C2A55C-F6A7-940C-1E44-3B51ACEDB09C}"/>
              </a:ext>
            </a:extLst>
          </p:cNvPr>
          <p:cNvSpPr/>
          <p:nvPr/>
        </p:nvSpPr>
        <p:spPr bwMode="auto">
          <a:xfrm>
            <a:off x="2137540" y="3322110"/>
            <a:ext cx="54864" cy="9288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17C97A6-3873-6D02-373C-872C0EAA2F19}"/>
              </a:ext>
            </a:extLst>
          </p:cNvPr>
          <p:cNvSpPr/>
          <p:nvPr/>
        </p:nvSpPr>
        <p:spPr bwMode="auto">
          <a:xfrm>
            <a:off x="2218990" y="3329369"/>
            <a:ext cx="54864" cy="908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DD62006-8D77-85A5-3A1C-CA8CD475F9E3}"/>
              </a:ext>
            </a:extLst>
          </p:cNvPr>
          <p:cNvSpPr/>
          <p:nvPr/>
        </p:nvSpPr>
        <p:spPr bwMode="auto">
          <a:xfrm>
            <a:off x="2300440" y="3329370"/>
            <a:ext cx="54864" cy="16422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1618624F-8D6E-540C-AD5D-0F6A4D9E98D1}"/>
              </a:ext>
            </a:extLst>
          </p:cNvPr>
          <p:cNvSpPr/>
          <p:nvPr/>
        </p:nvSpPr>
        <p:spPr bwMode="auto">
          <a:xfrm>
            <a:off x="2381890" y="3329370"/>
            <a:ext cx="54864" cy="1982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67AC339-C514-29E7-CA8D-80512F260920}"/>
              </a:ext>
            </a:extLst>
          </p:cNvPr>
          <p:cNvSpPr/>
          <p:nvPr/>
        </p:nvSpPr>
        <p:spPr bwMode="auto">
          <a:xfrm>
            <a:off x="2463340" y="3329370"/>
            <a:ext cx="54864" cy="2061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8DB4546-596D-A0AA-02D6-FE90FD6C0E22}"/>
              </a:ext>
            </a:extLst>
          </p:cNvPr>
          <p:cNvSpPr/>
          <p:nvPr/>
        </p:nvSpPr>
        <p:spPr bwMode="auto">
          <a:xfrm>
            <a:off x="2544790" y="3329370"/>
            <a:ext cx="54864" cy="2454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6" name="Rectangle 9215">
            <a:extLst>
              <a:ext uri="{FF2B5EF4-FFF2-40B4-BE49-F238E27FC236}">
                <a16:creationId xmlns:a16="http://schemas.microsoft.com/office/drawing/2014/main" id="{2A25D656-2777-7772-E887-F0B295E39797}"/>
              </a:ext>
            </a:extLst>
          </p:cNvPr>
          <p:cNvSpPr/>
          <p:nvPr/>
        </p:nvSpPr>
        <p:spPr bwMode="auto">
          <a:xfrm>
            <a:off x="2626240" y="3329370"/>
            <a:ext cx="54864" cy="3161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4AD8795E-84DD-A0C2-8F09-6DA3F5E254FA}"/>
              </a:ext>
            </a:extLst>
          </p:cNvPr>
          <p:cNvSpPr/>
          <p:nvPr/>
        </p:nvSpPr>
        <p:spPr bwMode="auto">
          <a:xfrm>
            <a:off x="2707690" y="3329370"/>
            <a:ext cx="54864" cy="3188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F0794162-1551-94EC-4428-0C5079CE6625}"/>
              </a:ext>
            </a:extLst>
          </p:cNvPr>
          <p:cNvSpPr/>
          <p:nvPr/>
        </p:nvSpPr>
        <p:spPr bwMode="auto">
          <a:xfrm>
            <a:off x="2789140" y="3329370"/>
            <a:ext cx="54864" cy="3188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CFE4BA31-8AAC-7F77-2CF4-3B5C2DA1B7B2}"/>
              </a:ext>
            </a:extLst>
          </p:cNvPr>
          <p:cNvSpPr/>
          <p:nvPr/>
        </p:nvSpPr>
        <p:spPr bwMode="auto">
          <a:xfrm>
            <a:off x="2870590" y="3329370"/>
            <a:ext cx="54864" cy="34238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979CFDAB-ABFB-A8F3-DBCA-D8B455361BB3}"/>
              </a:ext>
            </a:extLst>
          </p:cNvPr>
          <p:cNvSpPr/>
          <p:nvPr/>
        </p:nvSpPr>
        <p:spPr bwMode="auto">
          <a:xfrm>
            <a:off x="2952040" y="3334963"/>
            <a:ext cx="54864" cy="36823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F0788CA1-0D89-BD9B-A4F2-23AC02DF28D2}"/>
              </a:ext>
            </a:extLst>
          </p:cNvPr>
          <p:cNvSpPr/>
          <p:nvPr/>
        </p:nvSpPr>
        <p:spPr bwMode="auto">
          <a:xfrm>
            <a:off x="3033490" y="3327350"/>
            <a:ext cx="54864" cy="38370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C872BCC4-6854-3A15-F975-F5A5117D673B}"/>
              </a:ext>
            </a:extLst>
          </p:cNvPr>
          <p:cNvSpPr/>
          <p:nvPr/>
        </p:nvSpPr>
        <p:spPr bwMode="auto">
          <a:xfrm>
            <a:off x="3114940" y="3329370"/>
            <a:ext cx="54864" cy="3921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26BA78EF-97E3-0BD8-F028-A658FDBB56DC}"/>
              </a:ext>
            </a:extLst>
          </p:cNvPr>
          <p:cNvSpPr/>
          <p:nvPr/>
        </p:nvSpPr>
        <p:spPr bwMode="auto">
          <a:xfrm>
            <a:off x="3196390" y="3329370"/>
            <a:ext cx="54864" cy="44981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662B4C4C-D7D5-6ED5-59D1-406F4F86C147}"/>
              </a:ext>
            </a:extLst>
          </p:cNvPr>
          <p:cNvSpPr/>
          <p:nvPr/>
        </p:nvSpPr>
        <p:spPr bwMode="auto">
          <a:xfrm>
            <a:off x="3359290" y="3329370"/>
            <a:ext cx="54864" cy="50483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6FBB4AD0-4B73-8D29-BF2D-29C878BF6526}"/>
              </a:ext>
            </a:extLst>
          </p:cNvPr>
          <p:cNvSpPr/>
          <p:nvPr/>
        </p:nvSpPr>
        <p:spPr bwMode="auto">
          <a:xfrm>
            <a:off x="3522190" y="3327350"/>
            <a:ext cx="54864" cy="7662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B7A85C0A-25F2-B647-A2AD-17285DAB8D86}"/>
              </a:ext>
            </a:extLst>
          </p:cNvPr>
          <p:cNvSpPr/>
          <p:nvPr/>
        </p:nvSpPr>
        <p:spPr bwMode="auto">
          <a:xfrm>
            <a:off x="3603640" y="3329370"/>
            <a:ext cx="54864" cy="77731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DBDD1366-FF41-BE5B-7713-0FF31DAA34D7}"/>
              </a:ext>
            </a:extLst>
          </p:cNvPr>
          <p:cNvSpPr/>
          <p:nvPr/>
        </p:nvSpPr>
        <p:spPr bwMode="auto">
          <a:xfrm>
            <a:off x="3685090" y="3322110"/>
            <a:ext cx="54864" cy="80291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06CC8BD5-B630-D9E1-8A7A-E3EA836A3858}"/>
              </a:ext>
            </a:extLst>
          </p:cNvPr>
          <p:cNvSpPr/>
          <p:nvPr/>
        </p:nvSpPr>
        <p:spPr bwMode="auto">
          <a:xfrm>
            <a:off x="3766540" y="3327350"/>
            <a:ext cx="54864" cy="80291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B6ADA632-5655-8118-BF19-99A47EC5B9D1}"/>
              </a:ext>
            </a:extLst>
          </p:cNvPr>
          <p:cNvSpPr/>
          <p:nvPr/>
        </p:nvSpPr>
        <p:spPr bwMode="auto">
          <a:xfrm>
            <a:off x="3847990" y="3327350"/>
            <a:ext cx="54864" cy="8186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3193623E-6DA3-BBAB-4B87-AF8B9AB1A041}"/>
              </a:ext>
            </a:extLst>
          </p:cNvPr>
          <p:cNvSpPr/>
          <p:nvPr/>
        </p:nvSpPr>
        <p:spPr bwMode="auto">
          <a:xfrm>
            <a:off x="3929440" y="3327350"/>
            <a:ext cx="54864" cy="85269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05D6917F-68B1-61DA-DB45-A7683E713CF8}"/>
              </a:ext>
            </a:extLst>
          </p:cNvPr>
          <p:cNvSpPr/>
          <p:nvPr/>
        </p:nvSpPr>
        <p:spPr bwMode="auto">
          <a:xfrm>
            <a:off x="4010890" y="3334963"/>
            <a:ext cx="54864" cy="8870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7938C357-6872-1834-E389-43C8E5714D3A}"/>
              </a:ext>
            </a:extLst>
          </p:cNvPr>
          <p:cNvSpPr/>
          <p:nvPr/>
        </p:nvSpPr>
        <p:spPr bwMode="auto">
          <a:xfrm>
            <a:off x="4092340" y="3334963"/>
            <a:ext cx="54864" cy="9315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E23ACE15-3936-9038-EC86-0460B5B2648F}"/>
              </a:ext>
            </a:extLst>
          </p:cNvPr>
          <p:cNvSpPr/>
          <p:nvPr/>
        </p:nvSpPr>
        <p:spPr bwMode="auto">
          <a:xfrm>
            <a:off x="4336690" y="3327350"/>
            <a:ext cx="54864" cy="9915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2C0F2F21-49C9-7082-41F1-6CF5BFD871DF}"/>
              </a:ext>
            </a:extLst>
          </p:cNvPr>
          <p:cNvSpPr/>
          <p:nvPr/>
        </p:nvSpPr>
        <p:spPr bwMode="auto">
          <a:xfrm>
            <a:off x="4418140" y="3327350"/>
            <a:ext cx="54864" cy="102300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B2302425-C44C-D9D2-2686-26A4F210D6C7}"/>
              </a:ext>
            </a:extLst>
          </p:cNvPr>
          <p:cNvSpPr/>
          <p:nvPr/>
        </p:nvSpPr>
        <p:spPr bwMode="auto">
          <a:xfrm>
            <a:off x="4499590" y="3327350"/>
            <a:ext cx="54864" cy="10465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A37718F2-9855-7052-D0CE-F0E17AF7BDD3}"/>
              </a:ext>
            </a:extLst>
          </p:cNvPr>
          <p:cNvSpPr/>
          <p:nvPr/>
        </p:nvSpPr>
        <p:spPr bwMode="auto">
          <a:xfrm>
            <a:off x="4581040" y="3334963"/>
            <a:ext cx="54864" cy="104421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AB5D8759-E603-5079-838A-73A15C06AADA}"/>
              </a:ext>
            </a:extLst>
          </p:cNvPr>
          <p:cNvSpPr/>
          <p:nvPr/>
        </p:nvSpPr>
        <p:spPr bwMode="auto">
          <a:xfrm>
            <a:off x="4825390" y="3334963"/>
            <a:ext cx="54864" cy="11201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69CC45B0-208A-396B-E7AB-682836B86739}"/>
              </a:ext>
            </a:extLst>
          </p:cNvPr>
          <p:cNvSpPr/>
          <p:nvPr/>
        </p:nvSpPr>
        <p:spPr bwMode="auto">
          <a:xfrm>
            <a:off x="4906840" y="3327350"/>
            <a:ext cx="54864" cy="116448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5C6DBFAC-0EAA-D211-32FF-5BB592A57669}"/>
              </a:ext>
            </a:extLst>
          </p:cNvPr>
          <p:cNvSpPr/>
          <p:nvPr/>
        </p:nvSpPr>
        <p:spPr bwMode="auto">
          <a:xfrm>
            <a:off x="4988290" y="3327350"/>
            <a:ext cx="54864" cy="118806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7F912759-101F-2922-7615-451FBAF1CACB}"/>
              </a:ext>
            </a:extLst>
          </p:cNvPr>
          <p:cNvSpPr/>
          <p:nvPr/>
        </p:nvSpPr>
        <p:spPr bwMode="auto">
          <a:xfrm>
            <a:off x="5069740" y="3334963"/>
            <a:ext cx="54864" cy="12616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EC517B7C-4FF9-4586-04B3-8463D46B2AB8}"/>
              </a:ext>
            </a:extLst>
          </p:cNvPr>
          <p:cNvSpPr/>
          <p:nvPr/>
        </p:nvSpPr>
        <p:spPr bwMode="auto">
          <a:xfrm>
            <a:off x="515119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B2A7B21C-0CF1-E24B-AD5C-10EFEB253547}"/>
              </a:ext>
            </a:extLst>
          </p:cNvPr>
          <p:cNvSpPr/>
          <p:nvPr/>
        </p:nvSpPr>
        <p:spPr bwMode="auto">
          <a:xfrm>
            <a:off x="523264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25ED8AF6-8564-CC62-CD19-905B0250A24F}"/>
              </a:ext>
            </a:extLst>
          </p:cNvPr>
          <p:cNvSpPr/>
          <p:nvPr/>
        </p:nvSpPr>
        <p:spPr bwMode="auto">
          <a:xfrm>
            <a:off x="539554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9DBCA4C0-1438-55E0-39F2-82938155C6A0}"/>
              </a:ext>
            </a:extLst>
          </p:cNvPr>
          <p:cNvSpPr/>
          <p:nvPr/>
        </p:nvSpPr>
        <p:spPr bwMode="auto">
          <a:xfrm>
            <a:off x="547699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6396B3AA-D1BF-C143-0F36-4FD0967B8962}"/>
              </a:ext>
            </a:extLst>
          </p:cNvPr>
          <p:cNvSpPr/>
          <p:nvPr/>
        </p:nvSpPr>
        <p:spPr bwMode="auto">
          <a:xfrm>
            <a:off x="555844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E5E88D73-C02B-6D2A-F1F9-3006DDBC25AB}"/>
              </a:ext>
            </a:extLst>
          </p:cNvPr>
          <p:cNvSpPr/>
          <p:nvPr/>
        </p:nvSpPr>
        <p:spPr bwMode="auto">
          <a:xfrm>
            <a:off x="5639890"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FA07B0AF-9C07-7466-725F-98A844BBDD74}"/>
              </a:ext>
            </a:extLst>
          </p:cNvPr>
          <p:cNvSpPr/>
          <p:nvPr/>
        </p:nvSpPr>
        <p:spPr bwMode="auto">
          <a:xfrm>
            <a:off x="5721322" y="3327350"/>
            <a:ext cx="54864" cy="14657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60CA0981-3F87-96B0-A3EE-32132F24F998}"/>
              </a:ext>
            </a:extLst>
          </p:cNvPr>
          <p:cNvSpPr/>
          <p:nvPr/>
        </p:nvSpPr>
        <p:spPr bwMode="auto">
          <a:xfrm>
            <a:off x="3277840" y="3329368"/>
            <a:ext cx="54864" cy="504830"/>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A9940208-765F-CD37-B4B7-FB1F647580F3}"/>
              </a:ext>
            </a:extLst>
          </p:cNvPr>
          <p:cNvSpPr/>
          <p:nvPr/>
        </p:nvSpPr>
        <p:spPr bwMode="auto">
          <a:xfrm>
            <a:off x="3440740" y="3340203"/>
            <a:ext cx="54864" cy="514955"/>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BF256B9A-34CB-5D0D-FD68-5019F35515DB}"/>
              </a:ext>
            </a:extLst>
          </p:cNvPr>
          <p:cNvSpPr/>
          <p:nvPr/>
        </p:nvSpPr>
        <p:spPr bwMode="auto">
          <a:xfrm>
            <a:off x="4173790" y="3329370"/>
            <a:ext cx="54864" cy="955478"/>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BDFEC2F2-49DD-F9FE-D3A3-6B09A3CE6B84}"/>
              </a:ext>
            </a:extLst>
          </p:cNvPr>
          <p:cNvSpPr/>
          <p:nvPr/>
        </p:nvSpPr>
        <p:spPr bwMode="auto">
          <a:xfrm>
            <a:off x="4255240" y="3334963"/>
            <a:ext cx="54864" cy="976085"/>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CECA2F3C-48CD-DE18-55CC-3E3F692474E6}"/>
              </a:ext>
            </a:extLst>
          </p:cNvPr>
          <p:cNvSpPr/>
          <p:nvPr/>
        </p:nvSpPr>
        <p:spPr bwMode="auto">
          <a:xfrm>
            <a:off x="4662490" y="3340203"/>
            <a:ext cx="54864" cy="1054687"/>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D43E77A3-AAE2-1143-D5C4-603A1A202D9D}"/>
              </a:ext>
            </a:extLst>
          </p:cNvPr>
          <p:cNvSpPr/>
          <p:nvPr/>
        </p:nvSpPr>
        <p:spPr bwMode="auto">
          <a:xfrm>
            <a:off x="4743940" y="3340203"/>
            <a:ext cx="54864" cy="1101849"/>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FC7F1DEF-F718-8CFE-87EF-49A86FEBFF8A}"/>
              </a:ext>
            </a:extLst>
          </p:cNvPr>
          <p:cNvSpPr/>
          <p:nvPr/>
        </p:nvSpPr>
        <p:spPr bwMode="auto">
          <a:xfrm>
            <a:off x="5314090" y="3327350"/>
            <a:ext cx="54864" cy="1465793"/>
          </a:xfrm>
          <a:prstGeom prst="rect">
            <a:avLst/>
          </a:prstGeom>
          <a:solidFill>
            <a:srgbClr val="00EA6A"/>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7" name="Straight Connector 46">
            <a:extLst>
              <a:ext uri="{FF2B5EF4-FFF2-40B4-BE49-F238E27FC236}">
                <a16:creationId xmlns:a16="http://schemas.microsoft.com/office/drawing/2014/main" id="{AAEE2202-CC1A-2A0E-E195-87EE0E5650DD}"/>
              </a:ext>
            </a:extLst>
          </p:cNvPr>
          <p:cNvCxnSpPr>
            <a:cxnSpLocks/>
          </p:cNvCxnSpPr>
          <p:nvPr/>
        </p:nvCxnSpPr>
        <p:spPr bwMode="auto">
          <a:xfrm>
            <a:off x="1247180" y="3331156"/>
            <a:ext cx="4581090"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7784846A-FD86-7192-B4DE-ED38074721DF}"/>
              </a:ext>
            </a:extLst>
          </p:cNvPr>
          <p:cNvCxnSpPr>
            <a:cxnSpLocks/>
          </p:cNvCxnSpPr>
          <p:nvPr/>
        </p:nvCxnSpPr>
        <p:spPr bwMode="auto">
          <a:xfrm>
            <a:off x="1268627" y="3046951"/>
            <a:ext cx="4559643"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58" name="Straight Connector 9257">
            <a:extLst>
              <a:ext uri="{FF2B5EF4-FFF2-40B4-BE49-F238E27FC236}">
                <a16:creationId xmlns:a16="http://schemas.microsoft.com/office/drawing/2014/main" id="{A2D2925C-34B6-9985-3D9E-D21843173965}"/>
              </a:ext>
            </a:extLst>
          </p:cNvPr>
          <p:cNvCxnSpPr>
            <a:cxnSpLocks/>
          </p:cNvCxnSpPr>
          <p:nvPr/>
        </p:nvCxnSpPr>
        <p:spPr bwMode="auto">
          <a:xfrm>
            <a:off x="1277626" y="3772929"/>
            <a:ext cx="4550644"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61" name="TextBox 9260">
            <a:extLst>
              <a:ext uri="{FF2B5EF4-FFF2-40B4-BE49-F238E27FC236}">
                <a16:creationId xmlns:a16="http://schemas.microsoft.com/office/drawing/2014/main" id="{6CF29039-7FF9-BFB3-52C5-819F93797A67}"/>
              </a:ext>
            </a:extLst>
          </p:cNvPr>
          <p:cNvSpPr txBox="1"/>
          <p:nvPr/>
        </p:nvSpPr>
        <p:spPr bwMode="auto">
          <a:xfrm>
            <a:off x="2369313" y="3520275"/>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2" name="TextBox 9261">
            <a:extLst>
              <a:ext uri="{FF2B5EF4-FFF2-40B4-BE49-F238E27FC236}">
                <a16:creationId xmlns:a16="http://schemas.microsoft.com/office/drawing/2014/main" id="{840C4007-E7B4-AD7D-C538-B3488C8DD31A}"/>
              </a:ext>
            </a:extLst>
          </p:cNvPr>
          <p:cNvSpPr txBox="1"/>
          <p:nvPr/>
        </p:nvSpPr>
        <p:spPr bwMode="auto">
          <a:xfrm>
            <a:off x="2450794" y="3532347"/>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3" name="TextBox 9262">
            <a:extLst>
              <a:ext uri="{FF2B5EF4-FFF2-40B4-BE49-F238E27FC236}">
                <a16:creationId xmlns:a16="http://schemas.microsoft.com/office/drawing/2014/main" id="{607E4956-A0E5-E1D8-1A27-FC36EA3F9B27}"/>
              </a:ext>
            </a:extLst>
          </p:cNvPr>
          <p:cNvSpPr txBox="1"/>
          <p:nvPr/>
        </p:nvSpPr>
        <p:spPr bwMode="auto">
          <a:xfrm>
            <a:off x="2526239" y="3571578"/>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4" name="TextBox 9263">
            <a:extLst>
              <a:ext uri="{FF2B5EF4-FFF2-40B4-BE49-F238E27FC236}">
                <a16:creationId xmlns:a16="http://schemas.microsoft.com/office/drawing/2014/main" id="{BE503450-956C-6214-B25F-BD55EE5C2C86}"/>
              </a:ext>
            </a:extLst>
          </p:cNvPr>
          <p:cNvSpPr txBox="1"/>
          <p:nvPr/>
        </p:nvSpPr>
        <p:spPr bwMode="auto">
          <a:xfrm>
            <a:off x="2776718" y="365004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5" name="TextBox 9264">
            <a:extLst>
              <a:ext uri="{FF2B5EF4-FFF2-40B4-BE49-F238E27FC236}">
                <a16:creationId xmlns:a16="http://schemas.microsoft.com/office/drawing/2014/main" id="{9B2E0AE2-5F1E-32F6-A322-C42516789C0F}"/>
              </a:ext>
            </a:extLst>
          </p:cNvPr>
          <p:cNvSpPr txBox="1"/>
          <p:nvPr/>
        </p:nvSpPr>
        <p:spPr bwMode="auto">
          <a:xfrm>
            <a:off x="2936662" y="368927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6" name="TextBox 9265">
            <a:extLst>
              <a:ext uri="{FF2B5EF4-FFF2-40B4-BE49-F238E27FC236}">
                <a16:creationId xmlns:a16="http://schemas.microsoft.com/office/drawing/2014/main" id="{1522E5EF-CEEE-D37E-95AE-3F460AF485B9}"/>
              </a:ext>
            </a:extLst>
          </p:cNvPr>
          <p:cNvSpPr txBox="1"/>
          <p:nvPr/>
        </p:nvSpPr>
        <p:spPr bwMode="auto">
          <a:xfrm>
            <a:off x="3510048" y="409064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7" name="TextBox 9266">
            <a:extLst>
              <a:ext uri="{FF2B5EF4-FFF2-40B4-BE49-F238E27FC236}">
                <a16:creationId xmlns:a16="http://schemas.microsoft.com/office/drawing/2014/main" id="{CCB8BF30-D004-425E-7441-276CE950F4A0}"/>
              </a:ext>
            </a:extLst>
          </p:cNvPr>
          <p:cNvSpPr txBox="1"/>
          <p:nvPr/>
        </p:nvSpPr>
        <p:spPr bwMode="auto">
          <a:xfrm>
            <a:off x="3995918" y="4220409"/>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8" name="TextBox 9267">
            <a:extLst>
              <a:ext uri="{FF2B5EF4-FFF2-40B4-BE49-F238E27FC236}">
                <a16:creationId xmlns:a16="http://schemas.microsoft.com/office/drawing/2014/main" id="{1B735CB6-4959-4661-514C-0807D3CD09E5}"/>
              </a:ext>
            </a:extLst>
          </p:cNvPr>
          <p:cNvSpPr txBox="1"/>
          <p:nvPr/>
        </p:nvSpPr>
        <p:spPr bwMode="auto">
          <a:xfrm>
            <a:off x="4080417" y="425662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69" name="TextBox 9268">
            <a:extLst>
              <a:ext uri="{FF2B5EF4-FFF2-40B4-BE49-F238E27FC236}">
                <a16:creationId xmlns:a16="http://schemas.microsoft.com/office/drawing/2014/main" id="{F23FA9CD-8C05-FBE2-18C1-323274F05B94}"/>
              </a:ext>
            </a:extLst>
          </p:cNvPr>
          <p:cNvSpPr txBox="1"/>
          <p:nvPr/>
        </p:nvSpPr>
        <p:spPr bwMode="auto">
          <a:xfrm>
            <a:off x="4647768" y="439846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0" name="TextBox 9269">
            <a:extLst>
              <a:ext uri="{FF2B5EF4-FFF2-40B4-BE49-F238E27FC236}">
                <a16:creationId xmlns:a16="http://schemas.microsoft.com/office/drawing/2014/main" id="{8AFB6C40-EF01-8BE4-3B12-95032965697A}"/>
              </a:ext>
            </a:extLst>
          </p:cNvPr>
          <p:cNvSpPr txBox="1"/>
          <p:nvPr/>
        </p:nvSpPr>
        <p:spPr bwMode="auto">
          <a:xfrm>
            <a:off x="4732267" y="4440711"/>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1" name="TextBox 9270">
            <a:extLst>
              <a:ext uri="{FF2B5EF4-FFF2-40B4-BE49-F238E27FC236}">
                <a16:creationId xmlns:a16="http://schemas.microsoft.com/office/drawing/2014/main" id="{36181EBB-BDF9-BADC-3858-AAF51F495732}"/>
              </a:ext>
            </a:extLst>
          </p:cNvPr>
          <p:cNvSpPr txBox="1"/>
          <p:nvPr/>
        </p:nvSpPr>
        <p:spPr bwMode="auto">
          <a:xfrm>
            <a:off x="4819783" y="4464853"/>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2" name="TextBox 9271">
            <a:extLst>
              <a:ext uri="{FF2B5EF4-FFF2-40B4-BE49-F238E27FC236}">
                <a16:creationId xmlns:a16="http://schemas.microsoft.com/office/drawing/2014/main" id="{4E018727-923A-A2EA-A78E-8C167EC84BC1}"/>
              </a:ext>
            </a:extLst>
          </p:cNvPr>
          <p:cNvSpPr txBox="1"/>
          <p:nvPr/>
        </p:nvSpPr>
        <p:spPr bwMode="auto">
          <a:xfrm>
            <a:off x="4898246" y="4485978"/>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3" name="TextBox 9272">
            <a:extLst>
              <a:ext uri="{FF2B5EF4-FFF2-40B4-BE49-F238E27FC236}">
                <a16:creationId xmlns:a16="http://schemas.microsoft.com/office/drawing/2014/main" id="{C29E2359-63D1-B42D-0F9D-9CF8BB9D07FF}"/>
              </a:ext>
            </a:extLst>
          </p:cNvPr>
          <p:cNvSpPr txBox="1"/>
          <p:nvPr/>
        </p:nvSpPr>
        <p:spPr bwMode="auto">
          <a:xfrm>
            <a:off x="5462579" y="4784742"/>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4" name="TextBox 9273">
            <a:extLst>
              <a:ext uri="{FF2B5EF4-FFF2-40B4-BE49-F238E27FC236}">
                <a16:creationId xmlns:a16="http://schemas.microsoft.com/office/drawing/2014/main" id="{CD16CA2C-C577-202F-1E36-55BFC1630BEB}"/>
              </a:ext>
            </a:extLst>
          </p:cNvPr>
          <p:cNvSpPr txBox="1"/>
          <p:nvPr/>
        </p:nvSpPr>
        <p:spPr bwMode="auto">
          <a:xfrm>
            <a:off x="5544060" y="4784742"/>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5" name="TextBox 9274">
            <a:extLst>
              <a:ext uri="{FF2B5EF4-FFF2-40B4-BE49-F238E27FC236}">
                <a16:creationId xmlns:a16="http://schemas.microsoft.com/office/drawing/2014/main" id="{EE21C4BE-BB37-DFB5-6987-5A7FBCE04446}"/>
              </a:ext>
            </a:extLst>
          </p:cNvPr>
          <p:cNvSpPr txBox="1"/>
          <p:nvPr/>
        </p:nvSpPr>
        <p:spPr bwMode="auto">
          <a:xfrm>
            <a:off x="5634595" y="4784742"/>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6" name="TextBox 9275">
            <a:extLst>
              <a:ext uri="{FF2B5EF4-FFF2-40B4-BE49-F238E27FC236}">
                <a16:creationId xmlns:a16="http://schemas.microsoft.com/office/drawing/2014/main" id="{C0AE599F-D87C-EE1F-205D-11F21234F7E3}"/>
              </a:ext>
            </a:extLst>
          </p:cNvPr>
          <p:cNvSpPr txBox="1"/>
          <p:nvPr/>
        </p:nvSpPr>
        <p:spPr bwMode="auto">
          <a:xfrm>
            <a:off x="5716077" y="4784742"/>
            <a:ext cx="748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a:t>
            </a:r>
          </a:p>
        </p:txBody>
      </p:sp>
      <p:sp>
        <p:nvSpPr>
          <p:cNvPr id="9277" name="TextBox 9276">
            <a:extLst>
              <a:ext uri="{FF2B5EF4-FFF2-40B4-BE49-F238E27FC236}">
                <a16:creationId xmlns:a16="http://schemas.microsoft.com/office/drawing/2014/main" id="{781F7374-918D-8224-ED0C-B3C43D569D24}"/>
              </a:ext>
            </a:extLst>
          </p:cNvPr>
          <p:cNvSpPr txBox="1"/>
          <p:nvPr/>
        </p:nvSpPr>
        <p:spPr bwMode="auto">
          <a:xfrm>
            <a:off x="1638512" y="1990126"/>
            <a:ext cx="1253100"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a:t>
            </a:r>
            <a:r>
              <a:rPr lang="en-US" sz="1400" b="0" dirty="0" err="1">
                <a:solidFill>
                  <a:schemeClr val="bg1"/>
                </a:solidFill>
                <a:latin typeface="Calibri" panose="020F0502020204030204" pitchFamily="34" charset="0"/>
              </a:rPr>
              <a:t>crizotinib</a:t>
            </a:r>
            <a:endParaRPr lang="en-US" sz="1400" b="0" dirty="0">
              <a:solidFill>
                <a:schemeClr val="bg1"/>
              </a:solidFill>
              <a:latin typeface="Calibri" panose="020F0502020204030204" pitchFamily="34" charset="0"/>
            </a:endParaRPr>
          </a:p>
        </p:txBody>
      </p:sp>
      <p:sp>
        <p:nvSpPr>
          <p:cNvPr id="9278" name="TextBox 9277">
            <a:extLst>
              <a:ext uri="{FF2B5EF4-FFF2-40B4-BE49-F238E27FC236}">
                <a16:creationId xmlns:a16="http://schemas.microsoft.com/office/drawing/2014/main" id="{A54194D8-3624-3A24-1E60-99A9A91A9BA2}"/>
              </a:ext>
            </a:extLst>
          </p:cNvPr>
          <p:cNvSpPr txBox="1"/>
          <p:nvPr/>
        </p:nvSpPr>
        <p:spPr bwMode="auto">
          <a:xfrm>
            <a:off x="3170204" y="2000432"/>
            <a:ext cx="1381276"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a:t>
            </a:r>
            <a:r>
              <a:rPr lang="en-US" sz="1400" b="0" dirty="0" err="1">
                <a:solidFill>
                  <a:schemeClr val="bg1"/>
                </a:solidFill>
                <a:latin typeface="Calibri" panose="020F0502020204030204" pitchFamily="34" charset="0"/>
              </a:rPr>
              <a:t>entrectinib</a:t>
            </a:r>
            <a:endParaRPr lang="en-US" sz="1400" b="0" dirty="0">
              <a:solidFill>
                <a:schemeClr val="bg1"/>
              </a:solidFill>
              <a:latin typeface="Calibri" panose="020F0502020204030204" pitchFamily="34" charset="0"/>
            </a:endParaRPr>
          </a:p>
        </p:txBody>
      </p:sp>
      <p:sp>
        <p:nvSpPr>
          <p:cNvPr id="9279" name="Rectangle 9278">
            <a:extLst>
              <a:ext uri="{FF2B5EF4-FFF2-40B4-BE49-F238E27FC236}">
                <a16:creationId xmlns:a16="http://schemas.microsoft.com/office/drawing/2014/main" id="{E88782CC-5F55-F88F-2BD4-DF9DFE2DED4E}"/>
              </a:ext>
            </a:extLst>
          </p:cNvPr>
          <p:cNvSpPr/>
          <p:nvPr/>
        </p:nvSpPr>
        <p:spPr bwMode="auto">
          <a:xfrm>
            <a:off x="3002118" y="2052572"/>
            <a:ext cx="182880" cy="182880"/>
          </a:xfrm>
          <a:prstGeom prst="rect">
            <a:avLst/>
          </a:prstGeom>
          <a:solidFill>
            <a:srgbClr val="00A84C"/>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Rectangle 9279">
            <a:extLst>
              <a:ext uri="{FF2B5EF4-FFF2-40B4-BE49-F238E27FC236}">
                <a16:creationId xmlns:a16="http://schemas.microsoft.com/office/drawing/2014/main" id="{98C897FF-00AD-80D7-D476-648657F198E5}"/>
              </a:ext>
            </a:extLst>
          </p:cNvPr>
          <p:cNvSpPr/>
          <p:nvPr/>
        </p:nvSpPr>
        <p:spPr bwMode="auto">
          <a:xfrm>
            <a:off x="1496984" y="2041225"/>
            <a:ext cx="182880" cy="1828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Rectangle 9280">
            <a:extLst>
              <a:ext uri="{FF2B5EF4-FFF2-40B4-BE49-F238E27FC236}">
                <a16:creationId xmlns:a16="http://schemas.microsoft.com/office/drawing/2014/main" id="{5D47113E-703B-B646-6628-D73DBEC1CFE8}"/>
              </a:ext>
            </a:extLst>
          </p:cNvPr>
          <p:cNvSpPr/>
          <p:nvPr/>
        </p:nvSpPr>
        <p:spPr bwMode="auto">
          <a:xfrm>
            <a:off x="4695125" y="2052572"/>
            <a:ext cx="182880" cy="182880"/>
          </a:xfrm>
          <a:prstGeom prst="rect">
            <a:avLst/>
          </a:prstGeom>
          <a:solidFill>
            <a:srgbClr val="00EA6A"/>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TextBox 9281">
            <a:extLst>
              <a:ext uri="{FF2B5EF4-FFF2-40B4-BE49-F238E27FC236}">
                <a16:creationId xmlns:a16="http://schemas.microsoft.com/office/drawing/2014/main" id="{322C6E2B-D31E-B1D0-C5F7-AEAC95D1D0B2}"/>
              </a:ext>
            </a:extLst>
          </p:cNvPr>
          <p:cNvSpPr txBox="1"/>
          <p:nvPr/>
        </p:nvSpPr>
        <p:spPr bwMode="auto">
          <a:xfrm>
            <a:off x="4889707" y="2000432"/>
            <a:ext cx="1181734"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a:t>
            </a:r>
            <a:r>
              <a:rPr lang="en-US" sz="1400" b="0" dirty="0" err="1">
                <a:solidFill>
                  <a:schemeClr val="bg1"/>
                </a:solidFill>
                <a:latin typeface="Calibri" panose="020F0502020204030204" pitchFamily="34" charset="0"/>
              </a:rPr>
              <a:t>ceritinib</a:t>
            </a:r>
            <a:endParaRPr lang="en-US" sz="1400" b="0" dirty="0">
              <a:solidFill>
                <a:schemeClr val="bg1"/>
              </a:solidFill>
              <a:latin typeface="Calibri" panose="020F0502020204030204" pitchFamily="34" charset="0"/>
            </a:endParaRPr>
          </a:p>
        </p:txBody>
      </p:sp>
      <p:cxnSp>
        <p:nvCxnSpPr>
          <p:cNvPr id="9283" name="Straight Connector 9282">
            <a:extLst>
              <a:ext uri="{FF2B5EF4-FFF2-40B4-BE49-F238E27FC236}">
                <a16:creationId xmlns:a16="http://schemas.microsoft.com/office/drawing/2014/main" id="{8491E0EE-8A8F-7597-E970-FCA48D738F4C}"/>
              </a:ext>
            </a:extLst>
          </p:cNvPr>
          <p:cNvCxnSpPr>
            <a:cxnSpLocks/>
          </p:cNvCxnSpPr>
          <p:nvPr/>
        </p:nvCxnSpPr>
        <p:spPr bwMode="auto">
          <a:xfrm>
            <a:off x="7161626" y="2198270"/>
            <a:ext cx="0" cy="2571147"/>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A915E257-6AF7-73F0-6401-97435FD1F894}"/>
              </a:ext>
            </a:extLst>
          </p:cNvPr>
          <p:cNvCxnSpPr/>
          <p:nvPr/>
        </p:nvCxnSpPr>
        <p:spPr bwMode="auto">
          <a:xfrm>
            <a:off x="7081753" y="2201263"/>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9EA76718-EB92-CEBE-B51C-DB638170B7C3}"/>
              </a:ext>
            </a:extLst>
          </p:cNvPr>
          <p:cNvCxnSpPr/>
          <p:nvPr/>
        </p:nvCxnSpPr>
        <p:spPr bwMode="auto">
          <a:xfrm>
            <a:off x="7081753" y="271071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8E53171B-0D0A-74DF-D986-4DF368EA06D8}"/>
              </a:ext>
            </a:extLst>
          </p:cNvPr>
          <p:cNvCxnSpPr/>
          <p:nvPr/>
        </p:nvCxnSpPr>
        <p:spPr bwMode="auto">
          <a:xfrm>
            <a:off x="7081753" y="322894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FEF3486-F482-5E3A-ADB5-00CF85CF83E8}"/>
              </a:ext>
            </a:extLst>
          </p:cNvPr>
          <p:cNvCxnSpPr/>
          <p:nvPr/>
        </p:nvCxnSpPr>
        <p:spPr bwMode="auto">
          <a:xfrm>
            <a:off x="7081753" y="3732992"/>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1A2612A-11EB-8948-7883-715CF4873877}"/>
              </a:ext>
            </a:extLst>
          </p:cNvPr>
          <p:cNvCxnSpPr/>
          <p:nvPr/>
        </p:nvCxnSpPr>
        <p:spPr bwMode="auto">
          <a:xfrm>
            <a:off x="7081753" y="4266511"/>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68D37A38-4260-9570-3FD9-A599390017CF}"/>
              </a:ext>
            </a:extLst>
          </p:cNvPr>
          <p:cNvCxnSpPr/>
          <p:nvPr/>
        </p:nvCxnSpPr>
        <p:spPr bwMode="auto">
          <a:xfrm>
            <a:off x="7081753" y="4769588"/>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3EAF7919-C79A-7953-BD72-4A4201BD7B03}"/>
              </a:ext>
            </a:extLst>
          </p:cNvPr>
          <p:cNvCxnSpPr>
            <a:cxnSpLocks/>
          </p:cNvCxnSpPr>
          <p:nvPr/>
        </p:nvCxnSpPr>
        <p:spPr bwMode="auto">
          <a:xfrm>
            <a:off x="7153599" y="4769588"/>
            <a:ext cx="4276401" cy="0"/>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6B8700B2-162E-0365-AD83-BEB7597A6DE7}"/>
              </a:ext>
            </a:extLst>
          </p:cNvPr>
          <p:cNvCxnSpPr>
            <a:cxnSpLocks/>
          </p:cNvCxnSpPr>
          <p:nvPr/>
        </p:nvCxnSpPr>
        <p:spPr bwMode="auto">
          <a:xfrm rot="16200000">
            <a:off x="7120974" y="4809354"/>
            <a:ext cx="79873" cy="0"/>
          </a:xfrm>
          <a:prstGeom prst="line">
            <a:avLst/>
          </a:prstGeom>
          <a:noFill/>
          <a:ln w="28575" cap="flat" cmpd="sng" algn="ctr">
            <a:solidFill>
              <a:schemeClr val="bg1"/>
            </a:solidFill>
            <a:prstDash val="solid"/>
            <a:round/>
            <a:headEnd type="none" w="med" len="med"/>
            <a:tailEnd type="none" w="med" len="med"/>
          </a:ln>
          <a:effectLst/>
        </p:spPr>
      </p:cxnSp>
      <p:sp>
        <p:nvSpPr>
          <p:cNvPr id="9294" name="TextBox 9293">
            <a:extLst>
              <a:ext uri="{FF2B5EF4-FFF2-40B4-BE49-F238E27FC236}">
                <a16:creationId xmlns:a16="http://schemas.microsoft.com/office/drawing/2014/main" id="{A9FEA7FD-3D6C-1F70-A2EA-9568C055401D}"/>
              </a:ext>
            </a:extLst>
          </p:cNvPr>
          <p:cNvSpPr txBox="1"/>
          <p:nvPr/>
        </p:nvSpPr>
        <p:spPr bwMode="auto">
          <a:xfrm>
            <a:off x="6788889" y="2082459"/>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295" name="TextBox 9294">
            <a:extLst>
              <a:ext uri="{FF2B5EF4-FFF2-40B4-BE49-F238E27FC236}">
                <a16:creationId xmlns:a16="http://schemas.microsoft.com/office/drawing/2014/main" id="{6DCD800B-C89F-0727-7836-34A60815131C}"/>
              </a:ext>
            </a:extLst>
          </p:cNvPr>
          <p:cNvSpPr txBox="1"/>
          <p:nvPr/>
        </p:nvSpPr>
        <p:spPr bwMode="auto">
          <a:xfrm>
            <a:off x="6788889" y="2576028"/>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296" name="TextBox 9295">
            <a:extLst>
              <a:ext uri="{FF2B5EF4-FFF2-40B4-BE49-F238E27FC236}">
                <a16:creationId xmlns:a16="http://schemas.microsoft.com/office/drawing/2014/main" id="{E737AE19-595B-CFCE-88AE-83E7463E75F6}"/>
              </a:ext>
            </a:extLst>
          </p:cNvPr>
          <p:cNvSpPr txBox="1"/>
          <p:nvPr/>
        </p:nvSpPr>
        <p:spPr bwMode="auto">
          <a:xfrm>
            <a:off x="6788889" y="3111160"/>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97" name="TextBox 9296">
            <a:extLst>
              <a:ext uri="{FF2B5EF4-FFF2-40B4-BE49-F238E27FC236}">
                <a16:creationId xmlns:a16="http://schemas.microsoft.com/office/drawing/2014/main" id="{8994E5C5-4805-F3C1-CEDF-F5586925730E}"/>
              </a:ext>
            </a:extLst>
          </p:cNvPr>
          <p:cNvSpPr txBox="1"/>
          <p:nvPr/>
        </p:nvSpPr>
        <p:spPr bwMode="auto">
          <a:xfrm>
            <a:off x="6788889" y="3620315"/>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98" name="TextBox 9297">
            <a:extLst>
              <a:ext uri="{FF2B5EF4-FFF2-40B4-BE49-F238E27FC236}">
                <a16:creationId xmlns:a16="http://schemas.microsoft.com/office/drawing/2014/main" id="{3846FD7B-29F8-6432-E8EB-4E007041176B}"/>
              </a:ext>
            </a:extLst>
          </p:cNvPr>
          <p:cNvSpPr txBox="1"/>
          <p:nvPr/>
        </p:nvSpPr>
        <p:spPr bwMode="auto">
          <a:xfrm>
            <a:off x="6788889" y="415025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99" name="TextBox 9298">
            <a:extLst>
              <a:ext uri="{FF2B5EF4-FFF2-40B4-BE49-F238E27FC236}">
                <a16:creationId xmlns:a16="http://schemas.microsoft.com/office/drawing/2014/main" id="{5915708B-4235-82E3-5114-76CE49987467}"/>
              </a:ext>
            </a:extLst>
          </p:cNvPr>
          <p:cNvSpPr txBox="1"/>
          <p:nvPr/>
        </p:nvSpPr>
        <p:spPr bwMode="auto">
          <a:xfrm>
            <a:off x="6788889" y="4659406"/>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00" name="TextBox 9299">
            <a:extLst>
              <a:ext uri="{FF2B5EF4-FFF2-40B4-BE49-F238E27FC236}">
                <a16:creationId xmlns:a16="http://schemas.microsoft.com/office/drawing/2014/main" id="{879DB767-C277-31EF-E0B6-4F91A69DE170}"/>
              </a:ext>
            </a:extLst>
          </p:cNvPr>
          <p:cNvSpPr txBox="1"/>
          <p:nvPr/>
        </p:nvSpPr>
        <p:spPr bwMode="auto">
          <a:xfrm>
            <a:off x="7033374"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01" name="TextBox 9300">
            <a:extLst>
              <a:ext uri="{FF2B5EF4-FFF2-40B4-BE49-F238E27FC236}">
                <a16:creationId xmlns:a16="http://schemas.microsoft.com/office/drawing/2014/main" id="{DA250AD5-8CEE-955C-51C0-00640157C5E0}"/>
              </a:ext>
            </a:extLst>
          </p:cNvPr>
          <p:cNvSpPr txBox="1"/>
          <p:nvPr/>
        </p:nvSpPr>
        <p:spPr bwMode="auto">
          <a:xfrm>
            <a:off x="7558115"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cxnSp>
        <p:nvCxnSpPr>
          <p:cNvPr id="9302" name="Straight Connector 9301">
            <a:extLst>
              <a:ext uri="{FF2B5EF4-FFF2-40B4-BE49-F238E27FC236}">
                <a16:creationId xmlns:a16="http://schemas.microsoft.com/office/drawing/2014/main" id="{C9E405ED-FE51-AD30-860C-6422FB1C9A0C}"/>
              </a:ext>
            </a:extLst>
          </p:cNvPr>
          <p:cNvCxnSpPr>
            <a:cxnSpLocks/>
          </p:cNvCxnSpPr>
          <p:nvPr/>
        </p:nvCxnSpPr>
        <p:spPr bwMode="auto">
          <a:xfrm rot="16200000">
            <a:off x="7656107"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A99A0EFB-859B-E390-C08C-F48D09E4648A}"/>
              </a:ext>
            </a:extLst>
          </p:cNvPr>
          <p:cNvCxnSpPr>
            <a:cxnSpLocks/>
          </p:cNvCxnSpPr>
          <p:nvPr/>
        </p:nvCxnSpPr>
        <p:spPr bwMode="auto">
          <a:xfrm rot="16200000">
            <a:off x="8196435"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2905AFC2-FF25-9C54-EBC7-894C033C2E64}"/>
              </a:ext>
            </a:extLst>
          </p:cNvPr>
          <p:cNvCxnSpPr>
            <a:cxnSpLocks/>
          </p:cNvCxnSpPr>
          <p:nvPr/>
        </p:nvCxnSpPr>
        <p:spPr bwMode="auto">
          <a:xfrm rot="16200000">
            <a:off x="8710786"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F2D0B8D1-78FA-7EA3-CA34-B4FC77A7D056}"/>
              </a:ext>
            </a:extLst>
          </p:cNvPr>
          <p:cNvCxnSpPr>
            <a:cxnSpLocks/>
          </p:cNvCxnSpPr>
          <p:nvPr/>
        </p:nvCxnSpPr>
        <p:spPr bwMode="auto">
          <a:xfrm rot="16200000">
            <a:off x="9230331"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B16C442D-3D46-8542-7C07-B387F9AC4990}"/>
              </a:ext>
            </a:extLst>
          </p:cNvPr>
          <p:cNvCxnSpPr>
            <a:cxnSpLocks/>
          </p:cNvCxnSpPr>
          <p:nvPr/>
        </p:nvCxnSpPr>
        <p:spPr bwMode="auto">
          <a:xfrm rot="16200000">
            <a:off x="9770659"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E3A117BB-BA88-3267-24DE-D5EECAE83717}"/>
              </a:ext>
            </a:extLst>
          </p:cNvPr>
          <p:cNvCxnSpPr>
            <a:cxnSpLocks/>
          </p:cNvCxnSpPr>
          <p:nvPr/>
        </p:nvCxnSpPr>
        <p:spPr bwMode="auto">
          <a:xfrm rot="16200000">
            <a:off x="10285010"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EFFADA23-3EA2-DA89-E6CF-A2168E5A8181}"/>
              </a:ext>
            </a:extLst>
          </p:cNvPr>
          <p:cNvCxnSpPr>
            <a:cxnSpLocks/>
          </p:cNvCxnSpPr>
          <p:nvPr/>
        </p:nvCxnSpPr>
        <p:spPr bwMode="auto">
          <a:xfrm rot="16200000">
            <a:off x="10830532" y="48093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C430123D-8A78-D007-7AE6-DE10A96AF609}"/>
              </a:ext>
            </a:extLst>
          </p:cNvPr>
          <p:cNvCxnSpPr>
            <a:cxnSpLocks/>
          </p:cNvCxnSpPr>
          <p:nvPr/>
        </p:nvCxnSpPr>
        <p:spPr bwMode="auto">
          <a:xfrm rot="16200000">
            <a:off x="11370860" y="4809355"/>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11" name="TextBox 9310">
            <a:extLst>
              <a:ext uri="{FF2B5EF4-FFF2-40B4-BE49-F238E27FC236}">
                <a16:creationId xmlns:a16="http://schemas.microsoft.com/office/drawing/2014/main" id="{BC33A4C7-D511-1BD9-F58B-F96DAE3CD8AE}"/>
              </a:ext>
            </a:extLst>
          </p:cNvPr>
          <p:cNvSpPr txBox="1"/>
          <p:nvPr/>
        </p:nvSpPr>
        <p:spPr bwMode="auto">
          <a:xfrm>
            <a:off x="8088051"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12" name="TextBox 9311">
            <a:extLst>
              <a:ext uri="{FF2B5EF4-FFF2-40B4-BE49-F238E27FC236}">
                <a16:creationId xmlns:a16="http://schemas.microsoft.com/office/drawing/2014/main" id="{4D3DA1C6-90BD-6452-9F8A-2ABF0C389040}"/>
              </a:ext>
            </a:extLst>
          </p:cNvPr>
          <p:cNvSpPr txBox="1"/>
          <p:nvPr/>
        </p:nvSpPr>
        <p:spPr bwMode="auto">
          <a:xfrm>
            <a:off x="8597206"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13" name="TextBox 9312">
            <a:extLst>
              <a:ext uri="{FF2B5EF4-FFF2-40B4-BE49-F238E27FC236}">
                <a16:creationId xmlns:a16="http://schemas.microsoft.com/office/drawing/2014/main" id="{2D39B021-2E8A-498C-7A07-E8F9F495557F}"/>
              </a:ext>
            </a:extLst>
          </p:cNvPr>
          <p:cNvSpPr txBox="1"/>
          <p:nvPr/>
        </p:nvSpPr>
        <p:spPr bwMode="auto">
          <a:xfrm>
            <a:off x="9132338"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14" name="TextBox 9313">
            <a:extLst>
              <a:ext uri="{FF2B5EF4-FFF2-40B4-BE49-F238E27FC236}">
                <a16:creationId xmlns:a16="http://schemas.microsoft.com/office/drawing/2014/main" id="{1E92CB04-A6A2-A776-BA95-BBE2ECD0AA04}"/>
              </a:ext>
            </a:extLst>
          </p:cNvPr>
          <p:cNvSpPr txBox="1"/>
          <p:nvPr/>
        </p:nvSpPr>
        <p:spPr bwMode="auto">
          <a:xfrm>
            <a:off x="9662275"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15" name="TextBox 9314">
            <a:extLst>
              <a:ext uri="{FF2B5EF4-FFF2-40B4-BE49-F238E27FC236}">
                <a16:creationId xmlns:a16="http://schemas.microsoft.com/office/drawing/2014/main" id="{3C3D89C1-41FE-D609-C224-283FCD5EE8D5}"/>
              </a:ext>
            </a:extLst>
          </p:cNvPr>
          <p:cNvSpPr txBox="1"/>
          <p:nvPr/>
        </p:nvSpPr>
        <p:spPr bwMode="auto">
          <a:xfrm>
            <a:off x="10187016"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16" name="TextBox 9315">
            <a:extLst>
              <a:ext uri="{FF2B5EF4-FFF2-40B4-BE49-F238E27FC236}">
                <a16:creationId xmlns:a16="http://schemas.microsoft.com/office/drawing/2014/main" id="{9F1322F0-E770-1E73-63F9-6C776E5D3DB9}"/>
              </a:ext>
            </a:extLst>
          </p:cNvPr>
          <p:cNvSpPr txBox="1"/>
          <p:nvPr/>
        </p:nvSpPr>
        <p:spPr bwMode="auto">
          <a:xfrm>
            <a:off x="10711757"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17" name="TextBox 9316">
            <a:extLst>
              <a:ext uri="{FF2B5EF4-FFF2-40B4-BE49-F238E27FC236}">
                <a16:creationId xmlns:a16="http://schemas.microsoft.com/office/drawing/2014/main" id="{24821413-D05F-7C97-A329-AD4C59E52C6A}"/>
              </a:ext>
            </a:extLst>
          </p:cNvPr>
          <p:cNvSpPr txBox="1"/>
          <p:nvPr/>
        </p:nvSpPr>
        <p:spPr bwMode="auto">
          <a:xfrm>
            <a:off x="11267670" y="482073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18" name="Freeform: Shape 9317">
            <a:extLst>
              <a:ext uri="{FF2B5EF4-FFF2-40B4-BE49-F238E27FC236}">
                <a16:creationId xmlns:a16="http://schemas.microsoft.com/office/drawing/2014/main" id="{DBAB3576-2A27-A92E-EE21-22A47BBE122B}"/>
              </a:ext>
            </a:extLst>
          </p:cNvPr>
          <p:cNvSpPr/>
          <p:nvPr/>
        </p:nvSpPr>
        <p:spPr bwMode="auto">
          <a:xfrm>
            <a:off x="7164532" y="2192482"/>
            <a:ext cx="4068041" cy="1740477"/>
          </a:xfrm>
          <a:custGeom>
            <a:avLst/>
            <a:gdLst>
              <a:gd name="connsiteX0" fmla="*/ 0 w 4068041"/>
              <a:gd name="connsiteY0" fmla="*/ 0 h 1740477"/>
              <a:gd name="connsiteX1" fmla="*/ 654627 w 4068041"/>
              <a:gd name="connsiteY1" fmla="*/ 0 h 1740477"/>
              <a:gd name="connsiteX2" fmla="*/ 654627 w 4068041"/>
              <a:gd name="connsiteY2" fmla="*/ 140277 h 1740477"/>
              <a:gd name="connsiteX3" fmla="*/ 659823 w 4068041"/>
              <a:gd name="connsiteY3" fmla="*/ 145473 h 1740477"/>
              <a:gd name="connsiteX4" fmla="*/ 659823 w 4068041"/>
              <a:gd name="connsiteY4" fmla="*/ 254577 h 1740477"/>
              <a:gd name="connsiteX5" fmla="*/ 919595 w 4068041"/>
              <a:gd name="connsiteY5" fmla="*/ 254577 h 1740477"/>
              <a:gd name="connsiteX6" fmla="*/ 940377 w 4068041"/>
              <a:gd name="connsiteY6" fmla="*/ 384463 h 1740477"/>
              <a:gd name="connsiteX7" fmla="*/ 971550 w 4068041"/>
              <a:gd name="connsiteY7" fmla="*/ 384463 h 1740477"/>
              <a:gd name="connsiteX8" fmla="*/ 966354 w 4068041"/>
              <a:gd name="connsiteY8" fmla="*/ 493568 h 1740477"/>
              <a:gd name="connsiteX9" fmla="*/ 992332 w 4068041"/>
              <a:gd name="connsiteY9" fmla="*/ 493568 h 1740477"/>
              <a:gd name="connsiteX10" fmla="*/ 992332 w 4068041"/>
              <a:gd name="connsiteY10" fmla="*/ 633845 h 1740477"/>
              <a:gd name="connsiteX11" fmla="*/ 1330036 w 4068041"/>
              <a:gd name="connsiteY11" fmla="*/ 633845 h 1740477"/>
              <a:gd name="connsiteX12" fmla="*/ 1330036 w 4068041"/>
              <a:gd name="connsiteY12" fmla="*/ 763732 h 1740477"/>
              <a:gd name="connsiteX13" fmla="*/ 1350818 w 4068041"/>
              <a:gd name="connsiteY13" fmla="*/ 763732 h 1740477"/>
              <a:gd name="connsiteX14" fmla="*/ 1350818 w 4068041"/>
              <a:gd name="connsiteY14" fmla="*/ 893618 h 1740477"/>
              <a:gd name="connsiteX15" fmla="*/ 1376795 w 4068041"/>
              <a:gd name="connsiteY15" fmla="*/ 893618 h 1740477"/>
              <a:gd name="connsiteX16" fmla="*/ 1376795 w 4068041"/>
              <a:gd name="connsiteY16" fmla="*/ 1023504 h 1740477"/>
              <a:gd name="connsiteX17" fmla="*/ 1646959 w 4068041"/>
              <a:gd name="connsiteY17" fmla="*/ 1023504 h 1740477"/>
              <a:gd name="connsiteX18" fmla="*/ 1646959 w 4068041"/>
              <a:gd name="connsiteY18" fmla="*/ 1153391 h 1740477"/>
              <a:gd name="connsiteX19" fmla="*/ 2628900 w 4068041"/>
              <a:gd name="connsiteY19" fmla="*/ 1153391 h 1740477"/>
              <a:gd name="connsiteX20" fmla="*/ 2628900 w 4068041"/>
              <a:gd name="connsiteY20" fmla="*/ 1309254 h 1740477"/>
              <a:gd name="connsiteX21" fmla="*/ 3158836 w 4068041"/>
              <a:gd name="connsiteY21" fmla="*/ 1309254 h 1740477"/>
              <a:gd name="connsiteX22" fmla="*/ 3158836 w 4068041"/>
              <a:gd name="connsiteY22" fmla="*/ 1740477 h 1740477"/>
              <a:gd name="connsiteX23" fmla="*/ 4068041 w 4068041"/>
              <a:gd name="connsiteY23" fmla="*/ 1740477 h 1740477"/>
              <a:gd name="connsiteX0" fmla="*/ 0 w 4068041"/>
              <a:gd name="connsiteY0" fmla="*/ 0 h 1740477"/>
              <a:gd name="connsiteX1" fmla="*/ 654627 w 4068041"/>
              <a:gd name="connsiteY1" fmla="*/ 0 h 1740477"/>
              <a:gd name="connsiteX2" fmla="*/ 654627 w 4068041"/>
              <a:gd name="connsiteY2" fmla="*/ 140277 h 1740477"/>
              <a:gd name="connsiteX3" fmla="*/ 659823 w 4068041"/>
              <a:gd name="connsiteY3" fmla="*/ 145473 h 1740477"/>
              <a:gd name="connsiteX4" fmla="*/ 659823 w 4068041"/>
              <a:gd name="connsiteY4" fmla="*/ 254577 h 1740477"/>
              <a:gd name="connsiteX5" fmla="*/ 945908 w 4068041"/>
              <a:gd name="connsiteY5" fmla="*/ 254577 h 1740477"/>
              <a:gd name="connsiteX6" fmla="*/ 940377 w 4068041"/>
              <a:gd name="connsiteY6" fmla="*/ 384463 h 1740477"/>
              <a:gd name="connsiteX7" fmla="*/ 971550 w 4068041"/>
              <a:gd name="connsiteY7" fmla="*/ 384463 h 1740477"/>
              <a:gd name="connsiteX8" fmla="*/ 966354 w 4068041"/>
              <a:gd name="connsiteY8" fmla="*/ 493568 h 1740477"/>
              <a:gd name="connsiteX9" fmla="*/ 992332 w 4068041"/>
              <a:gd name="connsiteY9" fmla="*/ 493568 h 1740477"/>
              <a:gd name="connsiteX10" fmla="*/ 992332 w 4068041"/>
              <a:gd name="connsiteY10" fmla="*/ 633845 h 1740477"/>
              <a:gd name="connsiteX11" fmla="*/ 1330036 w 4068041"/>
              <a:gd name="connsiteY11" fmla="*/ 633845 h 1740477"/>
              <a:gd name="connsiteX12" fmla="*/ 1330036 w 4068041"/>
              <a:gd name="connsiteY12" fmla="*/ 763732 h 1740477"/>
              <a:gd name="connsiteX13" fmla="*/ 1350818 w 4068041"/>
              <a:gd name="connsiteY13" fmla="*/ 763732 h 1740477"/>
              <a:gd name="connsiteX14" fmla="*/ 1350818 w 4068041"/>
              <a:gd name="connsiteY14" fmla="*/ 893618 h 1740477"/>
              <a:gd name="connsiteX15" fmla="*/ 1376795 w 4068041"/>
              <a:gd name="connsiteY15" fmla="*/ 893618 h 1740477"/>
              <a:gd name="connsiteX16" fmla="*/ 1376795 w 4068041"/>
              <a:gd name="connsiteY16" fmla="*/ 1023504 h 1740477"/>
              <a:gd name="connsiteX17" fmla="*/ 1646959 w 4068041"/>
              <a:gd name="connsiteY17" fmla="*/ 1023504 h 1740477"/>
              <a:gd name="connsiteX18" fmla="*/ 1646959 w 4068041"/>
              <a:gd name="connsiteY18" fmla="*/ 1153391 h 1740477"/>
              <a:gd name="connsiteX19" fmla="*/ 2628900 w 4068041"/>
              <a:gd name="connsiteY19" fmla="*/ 1153391 h 1740477"/>
              <a:gd name="connsiteX20" fmla="*/ 2628900 w 4068041"/>
              <a:gd name="connsiteY20" fmla="*/ 1309254 h 1740477"/>
              <a:gd name="connsiteX21" fmla="*/ 3158836 w 4068041"/>
              <a:gd name="connsiteY21" fmla="*/ 1309254 h 1740477"/>
              <a:gd name="connsiteX22" fmla="*/ 3158836 w 4068041"/>
              <a:gd name="connsiteY22" fmla="*/ 1740477 h 1740477"/>
              <a:gd name="connsiteX23" fmla="*/ 4068041 w 4068041"/>
              <a:gd name="connsiteY23" fmla="*/ 1740477 h 1740477"/>
              <a:gd name="connsiteX0" fmla="*/ 0 w 4068041"/>
              <a:gd name="connsiteY0" fmla="*/ 0 h 1740477"/>
              <a:gd name="connsiteX1" fmla="*/ 654627 w 4068041"/>
              <a:gd name="connsiteY1" fmla="*/ 0 h 1740477"/>
              <a:gd name="connsiteX2" fmla="*/ 654627 w 4068041"/>
              <a:gd name="connsiteY2" fmla="*/ 140277 h 1740477"/>
              <a:gd name="connsiteX3" fmla="*/ 659823 w 4068041"/>
              <a:gd name="connsiteY3" fmla="*/ 145473 h 1740477"/>
              <a:gd name="connsiteX4" fmla="*/ 659823 w 4068041"/>
              <a:gd name="connsiteY4" fmla="*/ 254577 h 1740477"/>
              <a:gd name="connsiteX5" fmla="*/ 942619 w 4068041"/>
              <a:gd name="connsiteY5" fmla="*/ 251288 h 1740477"/>
              <a:gd name="connsiteX6" fmla="*/ 940377 w 4068041"/>
              <a:gd name="connsiteY6" fmla="*/ 384463 h 1740477"/>
              <a:gd name="connsiteX7" fmla="*/ 971550 w 4068041"/>
              <a:gd name="connsiteY7" fmla="*/ 384463 h 1740477"/>
              <a:gd name="connsiteX8" fmla="*/ 966354 w 4068041"/>
              <a:gd name="connsiteY8" fmla="*/ 493568 h 1740477"/>
              <a:gd name="connsiteX9" fmla="*/ 992332 w 4068041"/>
              <a:gd name="connsiteY9" fmla="*/ 493568 h 1740477"/>
              <a:gd name="connsiteX10" fmla="*/ 992332 w 4068041"/>
              <a:gd name="connsiteY10" fmla="*/ 633845 h 1740477"/>
              <a:gd name="connsiteX11" fmla="*/ 1330036 w 4068041"/>
              <a:gd name="connsiteY11" fmla="*/ 633845 h 1740477"/>
              <a:gd name="connsiteX12" fmla="*/ 1330036 w 4068041"/>
              <a:gd name="connsiteY12" fmla="*/ 763732 h 1740477"/>
              <a:gd name="connsiteX13" fmla="*/ 1350818 w 4068041"/>
              <a:gd name="connsiteY13" fmla="*/ 763732 h 1740477"/>
              <a:gd name="connsiteX14" fmla="*/ 1350818 w 4068041"/>
              <a:gd name="connsiteY14" fmla="*/ 893618 h 1740477"/>
              <a:gd name="connsiteX15" fmla="*/ 1376795 w 4068041"/>
              <a:gd name="connsiteY15" fmla="*/ 893618 h 1740477"/>
              <a:gd name="connsiteX16" fmla="*/ 1376795 w 4068041"/>
              <a:gd name="connsiteY16" fmla="*/ 1023504 h 1740477"/>
              <a:gd name="connsiteX17" fmla="*/ 1646959 w 4068041"/>
              <a:gd name="connsiteY17" fmla="*/ 1023504 h 1740477"/>
              <a:gd name="connsiteX18" fmla="*/ 1646959 w 4068041"/>
              <a:gd name="connsiteY18" fmla="*/ 1153391 h 1740477"/>
              <a:gd name="connsiteX19" fmla="*/ 2628900 w 4068041"/>
              <a:gd name="connsiteY19" fmla="*/ 1153391 h 1740477"/>
              <a:gd name="connsiteX20" fmla="*/ 2628900 w 4068041"/>
              <a:gd name="connsiteY20" fmla="*/ 1309254 h 1740477"/>
              <a:gd name="connsiteX21" fmla="*/ 3158836 w 4068041"/>
              <a:gd name="connsiteY21" fmla="*/ 1309254 h 1740477"/>
              <a:gd name="connsiteX22" fmla="*/ 3158836 w 4068041"/>
              <a:gd name="connsiteY22" fmla="*/ 1740477 h 1740477"/>
              <a:gd name="connsiteX23" fmla="*/ 4068041 w 4068041"/>
              <a:gd name="connsiteY23" fmla="*/ 1740477 h 1740477"/>
              <a:gd name="connsiteX0" fmla="*/ 0 w 4068041"/>
              <a:gd name="connsiteY0" fmla="*/ 0 h 1740477"/>
              <a:gd name="connsiteX1" fmla="*/ 654627 w 4068041"/>
              <a:gd name="connsiteY1" fmla="*/ 0 h 1740477"/>
              <a:gd name="connsiteX2" fmla="*/ 654627 w 4068041"/>
              <a:gd name="connsiteY2" fmla="*/ 140277 h 1740477"/>
              <a:gd name="connsiteX3" fmla="*/ 659823 w 4068041"/>
              <a:gd name="connsiteY3" fmla="*/ 145473 h 1740477"/>
              <a:gd name="connsiteX4" fmla="*/ 659823 w 4068041"/>
              <a:gd name="connsiteY4" fmla="*/ 254577 h 1740477"/>
              <a:gd name="connsiteX5" fmla="*/ 942619 w 4068041"/>
              <a:gd name="connsiteY5" fmla="*/ 251288 h 1740477"/>
              <a:gd name="connsiteX6" fmla="*/ 940377 w 4068041"/>
              <a:gd name="connsiteY6" fmla="*/ 384463 h 1740477"/>
              <a:gd name="connsiteX7" fmla="*/ 969105 w 4068041"/>
              <a:gd name="connsiteY7" fmla="*/ 384463 h 1740477"/>
              <a:gd name="connsiteX8" fmla="*/ 966354 w 4068041"/>
              <a:gd name="connsiteY8" fmla="*/ 493568 h 1740477"/>
              <a:gd name="connsiteX9" fmla="*/ 992332 w 4068041"/>
              <a:gd name="connsiteY9" fmla="*/ 493568 h 1740477"/>
              <a:gd name="connsiteX10" fmla="*/ 992332 w 4068041"/>
              <a:gd name="connsiteY10" fmla="*/ 633845 h 1740477"/>
              <a:gd name="connsiteX11" fmla="*/ 1330036 w 4068041"/>
              <a:gd name="connsiteY11" fmla="*/ 633845 h 1740477"/>
              <a:gd name="connsiteX12" fmla="*/ 1330036 w 4068041"/>
              <a:gd name="connsiteY12" fmla="*/ 763732 h 1740477"/>
              <a:gd name="connsiteX13" fmla="*/ 1350818 w 4068041"/>
              <a:gd name="connsiteY13" fmla="*/ 763732 h 1740477"/>
              <a:gd name="connsiteX14" fmla="*/ 1350818 w 4068041"/>
              <a:gd name="connsiteY14" fmla="*/ 893618 h 1740477"/>
              <a:gd name="connsiteX15" fmla="*/ 1376795 w 4068041"/>
              <a:gd name="connsiteY15" fmla="*/ 893618 h 1740477"/>
              <a:gd name="connsiteX16" fmla="*/ 1376795 w 4068041"/>
              <a:gd name="connsiteY16" fmla="*/ 1023504 h 1740477"/>
              <a:gd name="connsiteX17" fmla="*/ 1646959 w 4068041"/>
              <a:gd name="connsiteY17" fmla="*/ 1023504 h 1740477"/>
              <a:gd name="connsiteX18" fmla="*/ 1646959 w 4068041"/>
              <a:gd name="connsiteY18" fmla="*/ 1153391 h 1740477"/>
              <a:gd name="connsiteX19" fmla="*/ 2628900 w 4068041"/>
              <a:gd name="connsiteY19" fmla="*/ 1153391 h 1740477"/>
              <a:gd name="connsiteX20" fmla="*/ 2628900 w 4068041"/>
              <a:gd name="connsiteY20" fmla="*/ 1309254 h 1740477"/>
              <a:gd name="connsiteX21" fmla="*/ 3158836 w 4068041"/>
              <a:gd name="connsiteY21" fmla="*/ 1309254 h 1740477"/>
              <a:gd name="connsiteX22" fmla="*/ 3158836 w 4068041"/>
              <a:gd name="connsiteY22" fmla="*/ 1740477 h 1740477"/>
              <a:gd name="connsiteX23" fmla="*/ 4068041 w 4068041"/>
              <a:gd name="connsiteY23" fmla="*/ 1740477 h 174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68041" h="1740477">
                <a:moveTo>
                  <a:pt x="0" y="0"/>
                </a:moveTo>
                <a:lnTo>
                  <a:pt x="654627" y="0"/>
                </a:lnTo>
                <a:lnTo>
                  <a:pt x="654627" y="140277"/>
                </a:lnTo>
                <a:lnTo>
                  <a:pt x="659823" y="145473"/>
                </a:lnTo>
                <a:lnTo>
                  <a:pt x="659823" y="254577"/>
                </a:lnTo>
                <a:lnTo>
                  <a:pt x="942619" y="251288"/>
                </a:lnTo>
                <a:cubicBezTo>
                  <a:pt x="941872" y="295680"/>
                  <a:pt x="941124" y="340071"/>
                  <a:pt x="940377" y="384463"/>
                </a:cubicBezTo>
                <a:lnTo>
                  <a:pt x="969105" y="384463"/>
                </a:lnTo>
                <a:lnTo>
                  <a:pt x="966354" y="493568"/>
                </a:lnTo>
                <a:lnTo>
                  <a:pt x="992332" y="493568"/>
                </a:lnTo>
                <a:lnTo>
                  <a:pt x="992332" y="633845"/>
                </a:lnTo>
                <a:lnTo>
                  <a:pt x="1330036" y="633845"/>
                </a:lnTo>
                <a:lnTo>
                  <a:pt x="1330036" y="763732"/>
                </a:lnTo>
                <a:lnTo>
                  <a:pt x="1350818" y="763732"/>
                </a:lnTo>
                <a:lnTo>
                  <a:pt x="1350818" y="893618"/>
                </a:lnTo>
                <a:lnTo>
                  <a:pt x="1376795" y="893618"/>
                </a:lnTo>
                <a:lnTo>
                  <a:pt x="1376795" y="1023504"/>
                </a:lnTo>
                <a:lnTo>
                  <a:pt x="1646959" y="1023504"/>
                </a:lnTo>
                <a:lnTo>
                  <a:pt x="1646959" y="1153391"/>
                </a:lnTo>
                <a:lnTo>
                  <a:pt x="2628900" y="1153391"/>
                </a:lnTo>
                <a:lnTo>
                  <a:pt x="2628900" y="1309254"/>
                </a:lnTo>
                <a:lnTo>
                  <a:pt x="3158836" y="1309254"/>
                </a:lnTo>
                <a:lnTo>
                  <a:pt x="3158836" y="1740477"/>
                </a:lnTo>
                <a:lnTo>
                  <a:pt x="4068041" y="1740477"/>
                </a:lnTo>
              </a:path>
            </a:pathLst>
          </a:custGeom>
          <a:noFill/>
          <a:ln w="28575">
            <a:solidFill>
              <a:schemeClr val="accent4">
                <a:lumMod val="75000"/>
              </a:schemeClr>
            </a:solidFill>
            <a:miter lim="800000"/>
            <a:headEnd/>
            <a:tailEnd/>
          </a:ln>
        </p:spPr>
        <p:txBody>
          <a:bodyPr rtlCol="0" anchor="ctr"/>
          <a:lstStyle/>
          <a:p>
            <a:pPr algn="ctr"/>
            <a:endParaRPr lang="en-US"/>
          </a:p>
        </p:txBody>
      </p:sp>
      <p:grpSp>
        <p:nvGrpSpPr>
          <p:cNvPr id="17" name="Group 16">
            <a:extLst>
              <a:ext uri="{FF2B5EF4-FFF2-40B4-BE49-F238E27FC236}">
                <a16:creationId xmlns:a16="http://schemas.microsoft.com/office/drawing/2014/main" id="{FEE8661F-2806-62AB-2153-B369EF20D893}"/>
              </a:ext>
            </a:extLst>
          </p:cNvPr>
          <p:cNvGrpSpPr/>
          <p:nvPr/>
        </p:nvGrpSpPr>
        <p:grpSpPr>
          <a:xfrm>
            <a:off x="8086648" y="2637933"/>
            <a:ext cx="3195854" cy="1335883"/>
            <a:chOff x="8086648" y="2637933"/>
            <a:chExt cx="3195854" cy="1335883"/>
          </a:xfrm>
        </p:grpSpPr>
        <p:grpSp>
          <p:nvGrpSpPr>
            <p:cNvPr id="9319" name="Group 9318">
              <a:extLst>
                <a:ext uri="{FF2B5EF4-FFF2-40B4-BE49-F238E27FC236}">
                  <a16:creationId xmlns:a16="http://schemas.microsoft.com/office/drawing/2014/main" id="{FD412DE7-CD67-C170-77A3-A8A131A38E73}"/>
                </a:ext>
              </a:extLst>
            </p:cNvPr>
            <p:cNvGrpSpPr/>
            <p:nvPr/>
          </p:nvGrpSpPr>
          <p:grpSpPr>
            <a:xfrm>
              <a:off x="8086648" y="2637933"/>
              <a:ext cx="94168" cy="94168"/>
              <a:chOff x="7906646" y="1854371"/>
              <a:chExt cx="94168" cy="94168"/>
            </a:xfrm>
          </p:grpSpPr>
          <p:cxnSp>
            <p:nvCxnSpPr>
              <p:cNvPr id="9320" name="Straight Connector 9319">
                <a:extLst>
                  <a:ext uri="{FF2B5EF4-FFF2-40B4-BE49-F238E27FC236}">
                    <a16:creationId xmlns:a16="http://schemas.microsoft.com/office/drawing/2014/main" id="{A8F9521B-383D-79AB-3403-605AE89F8744}"/>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DFBB623A-1EF9-A82E-116F-AD2021C4A8AF}"/>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22" name="Group 9321">
              <a:extLst>
                <a:ext uri="{FF2B5EF4-FFF2-40B4-BE49-F238E27FC236}">
                  <a16:creationId xmlns:a16="http://schemas.microsoft.com/office/drawing/2014/main" id="{0B50DE3F-C730-BD9D-2699-36B1024C6AA0}"/>
                </a:ext>
              </a:extLst>
            </p:cNvPr>
            <p:cNvGrpSpPr/>
            <p:nvPr/>
          </p:nvGrpSpPr>
          <p:grpSpPr>
            <a:xfrm>
              <a:off x="8767253" y="3302952"/>
              <a:ext cx="94168" cy="94168"/>
              <a:chOff x="7906646" y="1854371"/>
              <a:chExt cx="94168" cy="94168"/>
            </a:xfrm>
          </p:grpSpPr>
          <p:cxnSp>
            <p:nvCxnSpPr>
              <p:cNvPr id="9323" name="Straight Connector 9322">
                <a:extLst>
                  <a:ext uri="{FF2B5EF4-FFF2-40B4-BE49-F238E27FC236}">
                    <a16:creationId xmlns:a16="http://schemas.microsoft.com/office/drawing/2014/main" id="{D18D0953-F478-4DC6-9C2E-9AF72C0A8196}"/>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20DEBF66-6A6C-2E92-79BC-9778697A5640}"/>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CC3C8625-1CE1-A121-D203-3EE10D0FF97C}"/>
                </a:ext>
              </a:extLst>
            </p:cNvPr>
            <p:cNvGrpSpPr/>
            <p:nvPr/>
          </p:nvGrpSpPr>
          <p:grpSpPr>
            <a:xfrm>
              <a:off x="9411489" y="3302952"/>
              <a:ext cx="94168" cy="94168"/>
              <a:chOff x="7906646" y="1854371"/>
              <a:chExt cx="94168" cy="94168"/>
            </a:xfrm>
          </p:grpSpPr>
          <p:cxnSp>
            <p:nvCxnSpPr>
              <p:cNvPr id="9326" name="Straight Connector 9325">
                <a:extLst>
                  <a:ext uri="{FF2B5EF4-FFF2-40B4-BE49-F238E27FC236}">
                    <a16:creationId xmlns:a16="http://schemas.microsoft.com/office/drawing/2014/main" id="{77762F3D-398D-0E5F-CA1A-FA017A51A90C}"/>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DCA1E35C-A588-C58C-8B00-A128BEA85EA9}"/>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28" name="Group 9327">
              <a:extLst>
                <a:ext uri="{FF2B5EF4-FFF2-40B4-BE49-F238E27FC236}">
                  <a16:creationId xmlns:a16="http://schemas.microsoft.com/office/drawing/2014/main" id="{7DF74B16-FBB8-FD71-9D2B-F7BEE47A5333}"/>
                </a:ext>
              </a:extLst>
            </p:cNvPr>
            <p:cNvGrpSpPr/>
            <p:nvPr/>
          </p:nvGrpSpPr>
          <p:grpSpPr>
            <a:xfrm>
              <a:off x="9743998" y="3458816"/>
              <a:ext cx="94168" cy="94168"/>
              <a:chOff x="7906646" y="1854371"/>
              <a:chExt cx="94168" cy="94168"/>
            </a:xfrm>
          </p:grpSpPr>
          <p:cxnSp>
            <p:nvCxnSpPr>
              <p:cNvPr id="9329" name="Straight Connector 9328">
                <a:extLst>
                  <a:ext uri="{FF2B5EF4-FFF2-40B4-BE49-F238E27FC236}">
                    <a16:creationId xmlns:a16="http://schemas.microsoft.com/office/drawing/2014/main" id="{9EE54F3C-0AC2-8723-3221-1103F4194A5E}"/>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4A1717AF-F39C-B4E1-2689-95911E8D5E1F}"/>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31" name="Group 9330">
              <a:extLst>
                <a:ext uri="{FF2B5EF4-FFF2-40B4-BE49-F238E27FC236}">
                  <a16:creationId xmlns:a16="http://schemas.microsoft.com/office/drawing/2014/main" id="{6A1EA9EF-B40E-E26A-8929-70A8272B211D}"/>
                </a:ext>
              </a:extLst>
            </p:cNvPr>
            <p:cNvGrpSpPr/>
            <p:nvPr/>
          </p:nvGrpSpPr>
          <p:grpSpPr>
            <a:xfrm>
              <a:off x="10206394" y="3458816"/>
              <a:ext cx="94168" cy="94168"/>
              <a:chOff x="7906646" y="1854371"/>
              <a:chExt cx="94168" cy="94168"/>
            </a:xfrm>
          </p:grpSpPr>
          <p:cxnSp>
            <p:nvCxnSpPr>
              <p:cNvPr id="9332" name="Straight Connector 9331">
                <a:extLst>
                  <a:ext uri="{FF2B5EF4-FFF2-40B4-BE49-F238E27FC236}">
                    <a16:creationId xmlns:a16="http://schemas.microsoft.com/office/drawing/2014/main" id="{2AD622C9-1DD3-B5E4-C758-92C26454746A}"/>
                  </a:ext>
                </a:extLst>
              </p:cNvPr>
              <p:cNvCxnSpPr>
                <a:cxnSpLocks/>
              </p:cNvCxnSpPr>
              <p:nvPr/>
            </p:nvCxnSpPr>
            <p:spPr bwMode="auto">
              <a:xfrm>
                <a:off x="7968658"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8EEC709C-D462-A22A-F57D-1655F7BA2980}"/>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7DE187F9-255A-B3DC-DAE8-2D43C792A960}"/>
                </a:ext>
              </a:extLst>
            </p:cNvPr>
            <p:cNvGrpSpPr/>
            <p:nvPr/>
          </p:nvGrpSpPr>
          <p:grpSpPr>
            <a:xfrm>
              <a:off x="10247957" y="3458816"/>
              <a:ext cx="94168" cy="94168"/>
              <a:chOff x="7906646" y="1854371"/>
              <a:chExt cx="94168" cy="94168"/>
            </a:xfrm>
          </p:grpSpPr>
          <p:cxnSp>
            <p:nvCxnSpPr>
              <p:cNvPr id="9335" name="Straight Connector 9334">
                <a:extLst>
                  <a:ext uri="{FF2B5EF4-FFF2-40B4-BE49-F238E27FC236}">
                    <a16:creationId xmlns:a16="http://schemas.microsoft.com/office/drawing/2014/main" id="{CF4F8302-BEB9-9807-6E20-33D8838CF37D}"/>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867C5B61-7401-82C2-6D63-2B2B25B7D7A1}"/>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37" name="Group 9336">
              <a:extLst>
                <a:ext uri="{FF2B5EF4-FFF2-40B4-BE49-F238E27FC236}">
                  <a16:creationId xmlns:a16="http://schemas.microsoft.com/office/drawing/2014/main" id="{0F6675FB-8E7B-A348-47DD-29CA006BE337}"/>
                </a:ext>
              </a:extLst>
            </p:cNvPr>
            <p:cNvGrpSpPr/>
            <p:nvPr/>
          </p:nvGrpSpPr>
          <p:grpSpPr>
            <a:xfrm>
              <a:off x="10637616" y="3879648"/>
              <a:ext cx="94168" cy="94168"/>
              <a:chOff x="7906646" y="1854371"/>
              <a:chExt cx="94168" cy="94168"/>
            </a:xfrm>
          </p:grpSpPr>
          <p:cxnSp>
            <p:nvCxnSpPr>
              <p:cNvPr id="9338" name="Straight Connector 9337">
                <a:extLst>
                  <a:ext uri="{FF2B5EF4-FFF2-40B4-BE49-F238E27FC236}">
                    <a16:creationId xmlns:a16="http://schemas.microsoft.com/office/drawing/2014/main" id="{1BB6FF13-4EE9-CA63-2F02-AA54E620A5AA}"/>
                  </a:ext>
                </a:extLst>
              </p:cNvPr>
              <p:cNvCxnSpPr>
                <a:cxnSpLocks/>
              </p:cNvCxnSpPr>
              <p:nvPr/>
            </p:nvCxnSpPr>
            <p:spPr bwMode="auto">
              <a:xfrm>
                <a:off x="7956730"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EB601017-A084-FF16-678B-85BFED554813}"/>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nvGrpSpPr>
            <p:cNvPr id="9340" name="Group 9339">
              <a:extLst>
                <a:ext uri="{FF2B5EF4-FFF2-40B4-BE49-F238E27FC236}">
                  <a16:creationId xmlns:a16="http://schemas.microsoft.com/office/drawing/2014/main" id="{7E8ACE3D-8811-57AA-05DF-B1EB3A413C9D}"/>
                </a:ext>
              </a:extLst>
            </p:cNvPr>
            <p:cNvGrpSpPr/>
            <p:nvPr/>
          </p:nvGrpSpPr>
          <p:grpSpPr>
            <a:xfrm>
              <a:off x="11188334" y="3879648"/>
              <a:ext cx="94168" cy="94168"/>
              <a:chOff x="7906646" y="1854371"/>
              <a:chExt cx="94168" cy="94168"/>
            </a:xfrm>
          </p:grpSpPr>
          <p:cxnSp>
            <p:nvCxnSpPr>
              <p:cNvPr id="9341" name="Straight Connector 9340">
                <a:extLst>
                  <a:ext uri="{FF2B5EF4-FFF2-40B4-BE49-F238E27FC236}">
                    <a16:creationId xmlns:a16="http://schemas.microsoft.com/office/drawing/2014/main" id="{514EC58A-5610-9E59-4962-D658840F4D70}"/>
                  </a:ext>
                </a:extLst>
              </p:cNvPr>
              <p:cNvCxnSpPr>
                <a:cxnSpLocks/>
              </p:cNvCxnSpPr>
              <p:nvPr/>
            </p:nvCxnSpPr>
            <p:spPr bwMode="auto">
              <a:xfrm>
                <a:off x="7942606" y="185437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5A3574BA-D3FC-1271-E88B-F1124CD165BD}"/>
                  </a:ext>
                </a:extLst>
              </p:cNvPr>
              <p:cNvCxnSpPr>
                <a:cxnSpLocks/>
              </p:cNvCxnSpPr>
              <p:nvPr/>
            </p:nvCxnSpPr>
            <p:spPr bwMode="auto">
              <a:xfrm rot="16200000">
                <a:off x="7953730" y="1856961"/>
                <a:ext cx="0" cy="94168"/>
              </a:xfrm>
              <a:prstGeom prst="line">
                <a:avLst/>
              </a:prstGeom>
              <a:noFill/>
              <a:ln w="19050" cap="flat" cmpd="sng" algn="ctr">
                <a:solidFill>
                  <a:schemeClr val="accent4">
                    <a:lumMod val="75000"/>
                  </a:schemeClr>
                </a:solidFill>
                <a:prstDash val="solid"/>
                <a:round/>
                <a:headEnd type="none" w="med" len="med"/>
                <a:tailEnd type="none" w="med" len="med"/>
              </a:ln>
              <a:effectLst/>
            </p:spPr>
          </p:cxnSp>
        </p:grpSp>
      </p:grpSp>
      <p:cxnSp>
        <p:nvCxnSpPr>
          <p:cNvPr id="9343" name="Straight Connector 9342">
            <a:extLst>
              <a:ext uri="{FF2B5EF4-FFF2-40B4-BE49-F238E27FC236}">
                <a16:creationId xmlns:a16="http://schemas.microsoft.com/office/drawing/2014/main" id="{A1E5FAC4-F2B0-CB04-04DF-40B22298FFBF}"/>
              </a:ext>
            </a:extLst>
          </p:cNvPr>
          <p:cNvCxnSpPr>
            <a:cxnSpLocks/>
          </p:cNvCxnSpPr>
          <p:nvPr/>
        </p:nvCxnSpPr>
        <p:spPr bwMode="auto">
          <a:xfrm flipV="1">
            <a:off x="9270269" y="3360691"/>
            <a:ext cx="0" cy="1400278"/>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 name="TextBox 8">
            <a:extLst>
              <a:ext uri="{FF2B5EF4-FFF2-40B4-BE49-F238E27FC236}">
                <a16:creationId xmlns:a16="http://schemas.microsoft.com/office/drawing/2014/main" id="{B2824AA5-9901-1141-FAEF-E25847D1A29B}"/>
              </a:ext>
            </a:extLst>
          </p:cNvPr>
          <p:cNvSpPr txBox="1"/>
          <p:nvPr/>
        </p:nvSpPr>
        <p:spPr bwMode="auto">
          <a:xfrm>
            <a:off x="8318873" y="3379617"/>
            <a:ext cx="1499128" cy="58477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56%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(95% CI: 34-77) </a:t>
            </a:r>
          </a:p>
        </p:txBody>
      </p:sp>
      <p:graphicFrame>
        <p:nvGraphicFramePr>
          <p:cNvPr id="9345" name="Table 9469">
            <a:extLst>
              <a:ext uri="{FF2B5EF4-FFF2-40B4-BE49-F238E27FC236}">
                <a16:creationId xmlns:a16="http://schemas.microsoft.com/office/drawing/2014/main" id="{B2412576-9DEE-1279-1335-830ECD5A03E0}"/>
              </a:ext>
            </a:extLst>
          </p:cNvPr>
          <p:cNvGraphicFramePr>
            <a:graphicFrameLocks noGrp="1"/>
          </p:cNvGraphicFramePr>
          <p:nvPr>
            <p:extLst>
              <p:ext uri="{D42A27DB-BD31-4B8C-83A1-F6EECF244321}">
                <p14:modId xmlns:p14="http://schemas.microsoft.com/office/powerpoint/2010/main" val="1762285763"/>
              </p:ext>
            </p:extLst>
          </p:nvPr>
        </p:nvGraphicFramePr>
        <p:xfrm>
          <a:off x="6889172" y="5708675"/>
          <a:ext cx="4794606" cy="213901"/>
        </p:xfrm>
        <a:graphic>
          <a:graphicData uri="http://schemas.openxmlformats.org/drawingml/2006/table">
            <a:tbl>
              <a:tblPr firstRow="1" bandRow="1">
                <a:tableStyleId>{93296810-A885-4BE3-A3E7-6D5BEEA58F35}</a:tableStyleId>
              </a:tblPr>
              <a:tblGrid>
                <a:gridCol w="532734">
                  <a:extLst>
                    <a:ext uri="{9D8B030D-6E8A-4147-A177-3AD203B41FA5}">
                      <a16:colId xmlns:a16="http://schemas.microsoft.com/office/drawing/2014/main" val="1020899406"/>
                    </a:ext>
                  </a:extLst>
                </a:gridCol>
                <a:gridCol w="532734">
                  <a:extLst>
                    <a:ext uri="{9D8B030D-6E8A-4147-A177-3AD203B41FA5}">
                      <a16:colId xmlns:a16="http://schemas.microsoft.com/office/drawing/2014/main" val="681528378"/>
                    </a:ext>
                  </a:extLst>
                </a:gridCol>
                <a:gridCol w="532734">
                  <a:extLst>
                    <a:ext uri="{9D8B030D-6E8A-4147-A177-3AD203B41FA5}">
                      <a16:colId xmlns:a16="http://schemas.microsoft.com/office/drawing/2014/main" val="976287631"/>
                    </a:ext>
                  </a:extLst>
                </a:gridCol>
                <a:gridCol w="532734">
                  <a:extLst>
                    <a:ext uri="{9D8B030D-6E8A-4147-A177-3AD203B41FA5}">
                      <a16:colId xmlns:a16="http://schemas.microsoft.com/office/drawing/2014/main" val="118679954"/>
                    </a:ext>
                  </a:extLst>
                </a:gridCol>
                <a:gridCol w="532734">
                  <a:extLst>
                    <a:ext uri="{9D8B030D-6E8A-4147-A177-3AD203B41FA5}">
                      <a16:colId xmlns:a16="http://schemas.microsoft.com/office/drawing/2014/main" val="2348628143"/>
                    </a:ext>
                  </a:extLst>
                </a:gridCol>
                <a:gridCol w="532734">
                  <a:extLst>
                    <a:ext uri="{9D8B030D-6E8A-4147-A177-3AD203B41FA5}">
                      <a16:colId xmlns:a16="http://schemas.microsoft.com/office/drawing/2014/main" val="192758402"/>
                    </a:ext>
                  </a:extLst>
                </a:gridCol>
                <a:gridCol w="532734">
                  <a:extLst>
                    <a:ext uri="{9D8B030D-6E8A-4147-A177-3AD203B41FA5}">
                      <a16:colId xmlns:a16="http://schemas.microsoft.com/office/drawing/2014/main" val="2927850433"/>
                    </a:ext>
                  </a:extLst>
                </a:gridCol>
                <a:gridCol w="532734">
                  <a:extLst>
                    <a:ext uri="{9D8B030D-6E8A-4147-A177-3AD203B41FA5}">
                      <a16:colId xmlns:a16="http://schemas.microsoft.com/office/drawing/2014/main" val="1284586382"/>
                    </a:ext>
                  </a:extLst>
                </a:gridCol>
                <a:gridCol w="532734">
                  <a:extLst>
                    <a:ext uri="{9D8B030D-6E8A-4147-A177-3AD203B41FA5}">
                      <a16:colId xmlns:a16="http://schemas.microsoft.com/office/drawing/2014/main" val="4282750318"/>
                    </a:ext>
                  </a:extLst>
                </a:gridCol>
              </a:tblGrid>
              <a:tr h="213901">
                <a:tc>
                  <a:txBody>
                    <a:bodyPr/>
                    <a:lstStyle/>
                    <a:p>
                      <a:pPr algn="ctr"/>
                      <a:r>
                        <a:rPr lang="en-US" sz="1200" b="0" dirty="0">
                          <a:solidFill>
                            <a:schemeClr val="accent4"/>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4"/>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6949018"/>
                  </a:ext>
                </a:extLst>
              </a:tr>
            </a:tbl>
          </a:graphicData>
        </a:graphic>
      </p:graphicFrame>
      <p:sp>
        <p:nvSpPr>
          <p:cNvPr id="10" name="TextBox 9">
            <a:extLst>
              <a:ext uri="{FF2B5EF4-FFF2-40B4-BE49-F238E27FC236}">
                <a16:creationId xmlns:a16="http://schemas.microsoft.com/office/drawing/2014/main" id="{C6FCECC0-32FF-C905-A5FA-A21A43D6B690}"/>
              </a:ext>
            </a:extLst>
          </p:cNvPr>
          <p:cNvSpPr txBox="1"/>
          <p:nvPr/>
        </p:nvSpPr>
        <p:spPr bwMode="auto">
          <a:xfrm>
            <a:off x="6920708" y="5373853"/>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9" name="TextBox 18">
            <a:extLst>
              <a:ext uri="{FF2B5EF4-FFF2-40B4-BE49-F238E27FC236}">
                <a16:creationId xmlns:a16="http://schemas.microsoft.com/office/drawing/2014/main" id="{30A36A95-A00D-E957-1130-5E46456884EF}"/>
              </a:ext>
            </a:extLst>
          </p:cNvPr>
          <p:cNvSpPr txBox="1"/>
          <p:nvPr/>
        </p:nvSpPr>
        <p:spPr bwMode="auto">
          <a:xfrm>
            <a:off x="1777978" y="5768621"/>
            <a:ext cx="36990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 = 1 </a:t>
            </a:r>
            <a:r>
              <a:rPr lang="en-US" sz="1400" b="0" dirty="0">
                <a:solidFill>
                  <a:schemeClr val="bg1"/>
                </a:solidFill>
                <a:latin typeface="Calibri" panose="020F0502020204030204" pitchFamily="34" charset="0"/>
              </a:rPr>
              <a:t>w/o post-BL tumor size measurement.</a:t>
            </a:r>
            <a:endPar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97178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48" name="Group 9447">
            <a:extLst>
              <a:ext uri="{FF2B5EF4-FFF2-40B4-BE49-F238E27FC236}">
                <a16:creationId xmlns:a16="http://schemas.microsoft.com/office/drawing/2014/main" id="{837508B0-D2CC-3F21-ECDF-3EB510527327}"/>
              </a:ext>
            </a:extLst>
          </p:cNvPr>
          <p:cNvGrpSpPr/>
          <p:nvPr/>
        </p:nvGrpSpPr>
        <p:grpSpPr>
          <a:xfrm>
            <a:off x="8145049" y="2485475"/>
            <a:ext cx="94168" cy="94168"/>
            <a:chOff x="7906646" y="1854371"/>
            <a:chExt cx="94168" cy="94168"/>
          </a:xfrm>
        </p:grpSpPr>
        <p:cxnSp>
          <p:nvCxnSpPr>
            <p:cNvPr id="9449" name="Straight Connector 9448">
              <a:extLst>
                <a:ext uri="{FF2B5EF4-FFF2-40B4-BE49-F238E27FC236}">
                  <a16:creationId xmlns:a16="http://schemas.microsoft.com/office/drawing/2014/main" id="{A292306C-74D1-7E6A-CB5D-80F3DD82B87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D5BF324F-AF43-B4A6-122C-EC2AEA50053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89972768-6C32-F543-2CE0-2A6ABF0A1C9B}"/>
              </a:ext>
            </a:extLst>
          </p:cNvPr>
          <p:cNvGrpSpPr/>
          <p:nvPr/>
        </p:nvGrpSpPr>
        <p:grpSpPr>
          <a:xfrm>
            <a:off x="8177675" y="2485475"/>
            <a:ext cx="94168" cy="94168"/>
            <a:chOff x="7906646" y="1854371"/>
            <a:chExt cx="94168" cy="94168"/>
          </a:xfrm>
        </p:grpSpPr>
        <p:cxnSp>
          <p:nvCxnSpPr>
            <p:cNvPr id="9452" name="Straight Connector 9451">
              <a:extLst>
                <a:ext uri="{FF2B5EF4-FFF2-40B4-BE49-F238E27FC236}">
                  <a16:creationId xmlns:a16="http://schemas.microsoft.com/office/drawing/2014/main" id="{BF61CA01-78DD-1C66-A244-D5F1A2D78783}"/>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1ED16E95-37CE-7B35-C613-E44CB237578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E27A23B6-583C-BB1D-FB13-EDCA5967F48D}"/>
              </a:ext>
            </a:extLst>
          </p:cNvPr>
          <p:cNvSpPr txBox="1"/>
          <p:nvPr/>
        </p:nvSpPr>
        <p:spPr bwMode="auto">
          <a:xfrm>
            <a:off x="7263115" y="2581690"/>
            <a:ext cx="1452530" cy="52322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88%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80-96) </a:t>
            </a:r>
          </a:p>
        </p:txBody>
      </p:sp>
      <p:grpSp>
        <p:nvGrpSpPr>
          <p:cNvPr id="9493" name="Group 9492">
            <a:extLst>
              <a:ext uri="{FF2B5EF4-FFF2-40B4-BE49-F238E27FC236}">
                <a16:creationId xmlns:a16="http://schemas.microsoft.com/office/drawing/2014/main" id="{B947DB9D-34C9-9253-C90C-A948A75D7584}"/>
              </a:ext>
            </a:extLst>
          </p:cNvPr>
          <p:cNvGrpSpPr/>
          <p:nvPr/>
        </p:nvGrpSpPr>
        <p:grpSpPr>
          <a:xfrm>
            <a:off x="8792282" y="2689495"/>
            <a:ext cx="94168" cy="94168"/>
            <a:chOff x="7906646" y="1854371"/>
            <a:chExt cx="94168" cy="94168"/>
          </a:xfrm>
        </p:grpSpPr>
        <p:cxnSp>
          <p:nvCxnSpPr>
            <p:cNvPr id="9494" name="Straight Connector 9493">
              <a:extLst>
                <a:ext uri="{FF2B5EF4-FFF2-40B4-BE49-F238E27FC236}">
                  <a16:creationId xmlns:a16="http://schemas.microsoft.com/office/drawing/2014/main" id="{C0CBDE21-9B4B-AFAE-D8B0-AF88269CA2C5}"/>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055165B0-FB50-61A5-DD15-800EEC78DC0B}"/>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ROS1 TKI–Naive Cohort: Survival</a:t>
            </a:r>
            <a:endParaRPr lang="en-US" altLang="en-US" dirty="0"/>
          </a:p>
        </p:txBody>
      </p:sp>
      <p:sp>
        <p:nvSpPr>
          <p:cNvPr id="2" name="Text Box 15">
            <a:extLst>
              <a:ext uri="{FF2B5EF4-FFF2-40B4-BE49-F238E27FC236}">
                <a16:creationId xmlns:a16="http://schemas.microsoft.com/office/drawing/2014/main" id="{153649C6-03D2-F89D-D994-F2FE9D38D5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sp>
        <p:nvSpPr>
          <p:cNvPr id="13" name="TextBox 12">
            <a:extLst>
              <a:ext uri="{FF2B5EF4-FFF2-40B4-BE49-F238E27FC236}">
                <a16:creationId xmlns:a16="http://schemas.microsoft.com/office/drawing/2014/main" id="{3E4E57C0-74A8-0EE4-80CA-DD07CB4ACDA4}"/>
              </a:ext>
            </a:extLst>
          </p:cNvPr>
          <p:cNvSpPr txBox="1"/>
          <p:nvPr/>
        </p:nvSpPr>
        <p:spPr bwMode="auto">
          <a:xfrm>
            <a:off x="412751" y="6185872"/>
            <a:ext cx="4577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24.0 mo (range: 14.2-66.6)</a:t>
            </a:r>
          </a:p>
        </p:txBody>
      </p:sp>
      <p:sp>
        <p:nvSpPr>
          <p:cNvPr id="3" name="TextBox 2">
            <a:extLst>
              <a:ext uri="{FF2B5EF4-FFF2-40B4-BE49-F238E27FC236}">
                <a16:creationId xmlns:a16="http://schemas.microsoft.com/office/drawing/2014/main" id="{1A5CA9F2-9719-EED5-4FEC-543E34121749}"/>
              </a:ext>
            </a:extLst>
          </p:cNvPr>
          <p:cNvSpPr txBox="1"/>
          <p:nvPr/>
        </p:nvSpPr>
        <p:spPr bwMode="auto">
          <a:xfrm>
            <a:off x="7476981" y="1549281"/>
            <a:ext cx="336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OS</a:t>
            </a:r>
          </a:p>
        </p:txBody>
      </p:sp>
      <p:sp>
        <p:nvSpPr>
          <p:cNvPr id="4" name="TextBox 3">
            <a:extLst>
              <a:ext uri="{FF2B5EF4-FFF2-40B4-BE49-F238E27FC236}">
                <a16:creationId xmlns:a16="http://schemas.microsoft.com/office/drawing/2014/main" id="{D1EA5A12-6E65-9170-F535-B5E47690D356}"/>
              </a:ext>
            </a:extLst>
          </p:cNvPr>
          <p:cNvSpPr txBox="1"/>
          <p:nvPr/>
        </p:nvSpPr>
        <p:spPr bwMode="auto">
          <a:xfrm>
            <a:off x="1522499" y="1530904"/>
            <a:ext cx="3367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PFS</a:t>
            </a:r>
          </a:p>
        </p:txBody>
      </p:sp>
      <p:sp>
        <p:nvSpPr>
          <p:cNvPr id="8" name="TextBox 7">
            <a:extLst>
              <a:ext uri="{FF2B5EF4-FFF2-40B4-BE49-F238E27FC236}">
                <a16:creationId xmlns:a16="http://schemas.microsoft.com/office/drawing/2014/main" id="{C3F1823F-F1C5-7C7D-F8EC-78E4163E60CE}"/>
              </a:ext>
            </a:extLst>
          </p:cNvPr>
          <p:cNvSpPr txBox="1"/>
          <p:nvPr/>
        </p:nvSpPr>
        <p:spPr bwMode="auto">
          <a:xfrm>
            <a:off x="987570" y="4608483"/>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10" name="TextBox 9">
            <a:extLst>
              <a:ext uri="{FF2B5EF4-FFF2-40B4-BE49-F238E27FC236}">
                <a16:creationId xmlns:a16="http://schemas.microsoft.com/office/drawing/2014/main" id="{8A559520-8570-C500-A967-D58BC6F6961C}"/>
              </a:ext>
            </a:extLst>
          </p:cNvPr>
          <p:cNvSpPr txBox="1"/>
          <p:nvPr/>
        </p:nvSpPr>
        <p:spPr bwMode="auto">
          <a:xfrm>
            <a:off x="8012535" y="5176730"/>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Dose</a:t>
            </a:r>
          </a:p>
        </p:txBody>
      </p:sp>
      <p:sp>
        <p:nvSpPr>
          <p:cNvPr id="15" name="TextBox 14">
            <a:extLst>
              <a:ext uri="{FF2B5EF4-FFF2-40B4-BE49-F238E27FC236}">
                <a16:creationId xmlns:a16="http://schemas.microsoft.com/office/drawing/2014/main" id="{23DD111E-33AB-1600-7BFC-3D32BFF66CFA}"/>
              </a:ext>
            </a:extLst>
          </p:cNvPr>
          <p:cNvSpPr txBox="1"/>
          <p:nvPr/>
        </p:nvSpPr>
        <p:spPr bwMode="auto">
          <a:xfrm>
            <a:off x="2133290" y="5167417"/>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Dose</a:t>
            </a:r>
          </a:p>
        </p:txBody>
      </p:sp>
      <p:sp>
        <p:nvSpPr>
          <p:cNvPr id="16" name="TextBox 15">
            <a:extLst>
              <a:ext uri="{FF2B5EF4-FFF2-40B4-BE49-F238E27FC236}">
                <a16:creationId xmlns:a16="http://schemas.microsoft.com/office/drawing/2014/main" id="{A31BC1F1-B8CB-7AF7-4654-DA90BB80EDA7}"/>
              </a:ext>
            </a:extLst>
          </p:cNvPr>
          <p:cNvSpPr txBox="1"/>
          <p:nvPr/>
        </p:nvSpPr>
        <p:spPr bwMode="auto">
          <a:xfrm>
            <a:off x="832430" y="5454183"/>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7" name="TextBox 16">
            <a:extLst>
              <a:ext uri="{FF2B5EF4-FFF2-40B4-BE49-F238E27FC236}">
                <a16:creationId xmlns:a16="http://schemas.microsoft.com/office/drawing/2014/main" id="{BA0B0A25-74D3-0F83-FB4D-F43A2AF47BC9}"/>
              </a:ext>
            </a:extLst>
          </p:cNvPr>
          <p:cNvSpPr txBox="1"/>
          <p:nvPr/>
        </p:nvSpPr>
        <p:spPr bwMode="auto">
          <a:xfrm>
            <a:off x="6704312" y="5463213"/>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aphicFrame>
        <p:nvGraphicFramePr>
          <p:cNvPr id="19" name="Table 15">
            <a:extLst>
              <a:ext uri="{FF2B5EF4-FFF2-40B4-BE49-F238E27FC236}">
                <a16:creationId xmlns:a16="http://schemas.microsoft.com/office/drawing/2014/main" id="{00964A28-D64F-F436-4A7D-C4E68282210D}"/>
              </a:ext>
            </a:extLst>
          </p:cNvPr>
          <p:cNvGraphicFramePr>
            <a:graphicFrameLocks noGrp="1"/>
          </p:cNvGraphicFramePr>
          <p:nvPr>
            <p:extLst>
              <p:ext uri="{D42A27DB-BD31-4B8C-83A1-F6EECF244321}">
                <p14:modId xmlns:p14="http://schemas.microsoft.com/office/powerpoint/2010/main" val="1897341241"/>
              </p:ext>
            </p:extLst>
          </p:nvPr>
        </p:nvGraphicFramePr>
        <p:xfrm>
          <a:off x="8464684" y="3746612"/>
          <a:ext cx="3108960" cy="1097280"/>
        </p:xfrm>
        <a:graphic>
          <a:graphicData uri="http://schemas.openxmlformats.org/drawingml/2006/table">
            <a:tbl>
              <a:tblPr firstRow="1" bandRow="1">
                <a:tableStyleId>{93296810-A885-4BE3-A3E7-6D5BEEA58F35}</a:tableStyleId>
              </a:tblPr>
              <a:tblGrid>
                <a:gridCol w="1737360">
                  <a:extLst>
                    <a:ext uri="{9D8B030D-6E8A-4147-A177-3AD203B41FA5}">
                      <a16:colId xmlns:a16="http://schemas.microsoft.com/office/drawing/2014/main" val="638437262"/>
                    </a:ext>
                  </a:extLst>
                </a:gridCol>
                <a:gridCol w="1371600">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mOS, Mo (95%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71)</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NE (44.4-NE)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CT (n = 20)</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NE (44.4-NE)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No prior CT (n = 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bl>
          </a:graphicData>
        </a:graphic>
      </p:graphicFrame>
      <p:graphicFrame>
        <p:nvGraphicFramePr>
          <p:cNvPr id="20" name="Table 15">
            <a:extLst>
              <a:ext uri="{FF2B5EF4-FFF2-40B4-BE49-F238E27FC236}">
                <a16:creationId xmlns:a16="http://schemas.microsoft.com/office/drawing/2014/main" id="{CDFFC87D-04DB-965C-6323-EC5B8A9A35E0}"/>
              </a:ext>
            </a:extLst>
          </p:cNvPr>
          <p:cNvGraphicFramePr>
            <a:graphicFrameLocks noGrp="1"/>
          </p:cNvGraphicFramePr>
          <p:nvPr>
            <p:extLst>
              <p:ext uri="{D42A27DB-BD31-4B8C-83A1-F6EECF244321}">
                <p14:modId xmlns:p14="http://schemas.microsoft.com/office/powerpoint/2010/main" val="1845926267"/>
              </p:ext>
            </p:extLst>
          </p:nvPr>
        </p:nvGraphicFramePr>
        <p:xfrm>
          <a:off x="3240121" y="1885160"/>
          <a:ext cx="3200400" cy="1097280"/>
        </p:xfrm>
        <a:graphic>
          <a:graphicData uri="http://schemas.openxmlformats.org/drawingml/2006/table">
            <a:tbl>
              <a:tblPr firstRow="1" bandRow="1">
                <a:tableStyleId>{93296810-A885-4BE3-A3E7-6D5BEEA58F35}</a:tableStyleId>
              </a:tblPr>
              <a:tblGrid>
                <a:gridCol w="1737360">
                  <a:extLst>
                    <a:ext uri="{9D8B030D-6E8A-4147-A177-3AD203B41FA5}">
                      <a16:colId xmlns:a16="http://schemas.microsoft.com/office/drawing/2014/main" val="638437262"/>
                    </a:ext>
                  </a:extLst>
                </a:gridCol>
                <a:gridCol w="1463040">
                  <a:extLst>
                    <a:ext uri="{9D8B030D-6E8A-4147-A177-3AD203B41FA5}">
                      <a16:colId xmlns:a16="http://schemas.microsoft.com/office/drawing/2014/main" val="2664777241"/>
                    </a:ext>
                  </a:extLst>
                </a:gridCol>
              </a:tblGrid>
              <a:tr h="274320">
                <a:tc>
                  <a:txBody>
                    <a:bodyPr/>
                    <a:lstStyle/>
                    <a:p>
                      <a:pPr algn="r"/>
                      <a:endParaRPr lang="en-US" sz="1400" b="1"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mPFS, Mo (95% CI)</a:t>
                      </a:r>
                      <a:endParaRPr lang="en-US" sz="1400" b="1"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71)</a:t>
                      </a:r>
                      <a:endParaRPr lang="en-US" sz="1400" b="0" dirty="0">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35.7 (27.4-NE)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CT (n = 20)</a:t>
                      </a:r>
                      <a:endParaRPr lang="en-US" sz="1400" b="0" dirty="0">
                        <a:solidFill>
                          <a:schemeClr val="bg1"/>
                        </a:solidFill>
                        <a:latin typeface="+mn-lt"/>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31.1 (24.6-NE)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8202460"/>
                  </a:ext>
                </a:extLst>
              </a:tr>
              <a:tr h="27432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No prior CT (n = 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NE (27.4-NE)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4944850"/>
                  </a:ext>
                </a:extLst>
              </a:tr>
            </a:tbl>
          </a:graphicData>
        </a:graphic>
      </p:graphicFrame>
      <p:sp>
        <p:nvSpPr>
          <p:cNvPr id="22" name="TextBox 21">
            <a:extLst>
              <a:ext uri="{FF2B5EF4-FFF2-40B4-BE49-F238E27FC236}">
                <a16:creationId xmlns:a16="http://schemas.microsoft.com/office/drawing/2014/main" id="{FFDF6DA1-61A2-7655-916F-C911A361736A}"/>
              </a:ext>
            </a:extLst>
          </p:cNvPr>
          <p:cNvSpPr txBox="1"/>
          <p:nvPr/>
        </p:nvSpPr>
        <p:spPr bwMode="auto">
          <a:xfrm>
            <a:off x="1789802" y="2185162"/>
            <a:ext cx="133402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77%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66-87) </a:t>
            </a:r>
          </a:p>
        </p:txBody>
      </p:sp>
      <p:sp>
        <p:nvSpPr>
          <p:cNvPr id="23" name="TextBox 22">
            <a:extLst>
              <a:ext uri="{FF2B5EF4-FFF2-40B4-BE49-F238E27FC236}">
                <a16:creationId xmlns:a16="http://schemas.microsoft.com/office/drawing/2014/main" id="{92E80508-D883-F4AA-2BF7-B5A3295E7D13}"/>
              </a:ext>
            </a:extLst>
          </p:cNvPr>
          <p:cNvSpPr txBox="1"/>
          <p:nvPr/>
        </p:nvSpPr>
        <p:spPr bwMode="auto">
          <a:xfrm>
            <a:off x="2238794" y="3002940"/>
            <a:ext cx="133402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59-81) </a:t>
            </a:r>
          </a:p>
        </p:txBody>
      </p:sp>
      <p:sp>
        <p:nvSpPr>
          <p:cNvPr id="24" name="TextBox 23">
            <a:extLst>
              <a:ext uri="{FF2B5EF4-FFF2-40B4-BE49-F238E27FC236}">
                <a16:creationId xmlns:a16="http://schemas.microsoft.com/office/drawing/2014/main" id="{64184248-8DC4-4F02-EB9B-923556615BD1}"/>
              </a:ext>
            </a:extLst>
          </p:cNvPr>
          <p:cNvSpPr txBox="1"/>
          <p:nvPr/>
        </p:nvSpPr>
        <p:spPr bwMode="auto">
          <a:xfrm>
            <a:off x="7158877" y="1825245"/>
            <a:ext cx="133402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91%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84-98) </a:t>
            </a:r>
          </a:p>
        </p:txBody>
      </p:sp>
      <p:grpSp>
        <p:nvGrpSpPr>
          <p:cNvPr id="36" name="Group 35">
            <a:extLst>
              <a:ext uri="{FF2B5EF4-FFF2-40B4-BE49-F238E27FC236}">
                <a16:creationId xmlns:a16="http://schemas.microsoft.com/office/drawing/2014/main" id="{1C7978B9-7DFA-C087-5090-5E2EBF54AB79}"/>
              </a:ext>
            </a:extLst>
          </p:cNvPr>
          <p:cNvGrpSpPr/>
          <p:nvPr/>
        </p:nvGrpSpPr>
        <p:grpSpPr>
          <a:xfrm>
            <a:off x="657621" y="2076815"/>
            <a:ext cx="5269371" cy="3118469"/>
            <a:chOff x="657621" y="2069351"/>
            <a:chExt cx="5269371" cy="2953717"/>
          </a:xfrm>
        </p:grpSpPr>
        <p:cxnSp>
          <p:nvCxnSpPr>
            <p:cNvPr id="5" name="Straight Connector 4">
              <a:extLst>
                <a:ext uri="{FF2B5EF4-FFF2-40B4-BE49-F238E27FC236}">
                  <a16:creationId xmlns:a16="http://schemas.microsoft.com/office/drawing/2014/main" id="{72D353E3-1FD7-D0E4-7167-D59C11A8C57A}"/>
                </a:ext>
              </a:extLst>
            </p:cNvPr>
            <p:cNvCxnSpPr>
              <a:cxnSpLocks/>
            </p:cNvCxnSpPr>
            <p:nvPr/>
          </p:nvCxnSpPr>
          <p:spPr bwMode="auto">
            <a:xfrm>
              <a:off x="1030358" y="2185162"/>
              <a:ext cx="0" cy="2571147"/>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FD91B294-686D-4EE5-02D0-466665A00133}"/>
                </a:ext>
              </a:extLst>
            </p:cNvPr>
            <p:cNvCxnSpPr/>
            <p:nvPr/>
          </p:nvCxnSpPr>
          <p:spPr bwMode="auto">
            <a:xfrm>
              <a:off x="950485" y="21881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9AFA6B4-AF4E-C325-6040-E7B222E1A77E}"/>
                </a:ext>
              </a:extLst>
            </p:cNvPr>
            <p:cNvCxnSpPr/>
            <p:nvPr/>
          </p:nvCxnSpPr>
          <p:spPr bwMode="auto">
            <a:xfrm>
              <a:off x="950485" y="2697607"/>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F90BA81-0E2A-BB63-8E27-A4DAA59FF012}"/>
                </a:ext>
              </a:extLst>
            </p:cNvPr>
            <p:cNvCxnSpPr/>
            <p:nvPr/>
          </p:nvCxnSpPr>
          <p:spPr bwMode="auto">
            <a:xfrm>
              <a:off x="950485" y="321583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ECD8468-0C7A-8BB9-D46D-E992A41020D7}"/>
                </a:ext>
              </a:extLst>
            </p:cNvPr>
            <p:cNvCxnSpPr/>
            <p:nvPr/>
          </p:nvCxnSpPr>
          <p:spPr bwMode="auto">
            <a:xfrm>
              <a:off x="950485" y="371988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8E063E8-9134-1B6C-B950-6A9E356F7F40}"/>
                </a:ext>
              </a:extLst>
            </p:cNvPr>
            <p:cNvCxnSpPr/>
            <p:nvPr/>
          </p:nvCxnSpPr>
          <p:spPr bwMode="auto">
            <a:xfrm>
              <a:off x="950485" y="4253403"/>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5F246DA-1DE1-3FC3-D450-AA4E49B7581C}"/>
                </a:ext>
              </a:extLst>
            </p:cNvPr>
            <p:cNvCxnSpPr/>
            <p:nvPr/>
          </p:nvCxnSpPr>
          <p:spPr bwMode="auto">
            <a:xfrm>
              <a:off x="950485" y="4756480"/>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F3D817C-4658-2C4B-FFAA-FC35E7EBDC30}"/>
                </a:ext>
              </a:extLst>
            </p:cNvPr>
            <p:cNvCxnSpPr>
              <a:cxnSpLocks/>
            </p:cNvCxnSpPr>
            <p:nvPr/>
          </p:nvCxnSpPr>
          <p:spPr bwMode="auto">
            <a:xfrm rot="16200000">
              <a:off x="989706"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0E4D817C-9290-4858-EEEB-38163513EF04}"/>
                </a:ext>
              </a:extLst>
            </p:cNvPr>
            <p:cNvSpPr txBox="1"/>
            <p:nvPr/>
          </p:nvSpPr>
          <p:spPr bwMode="auto">
            <a:xfrm>
              <a:off x="657621" y="2069351"/>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CC0038BD-B9F4-E70B-DD51-74B28ADEE5C3}"/>
                </a:ext>
              </a:extLst>
            </p:cNvPr>
            <p:cNvSpPr txBox="1"/>
            <p:nvPr/>
          </p:nvSpPr>
          <p:spPr bwMode="auto">
            <a:xfrm>
              <a:off x="657621" y="2562920"/>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5C681920-A394-5BD9-A7C3-EDB00E254BCB}"/>
                </a:ext>
              </a:extLst>
            </p:cNvPr>
            <p:cNvSpPr txBox="1"/>
            <p:nvPr/>
          </p:nvSpPr>
          <p:spPr bwMode="auto">
            <a:xfrm>
              <a:off x="657621" y="309805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B97A4E2C-863B-D199-A44D-6A112C87074A}"/>
                </a:ext>
              </a:extLst>
            </p:cNvPr>
            <p:cNvSpPr txBox="1"/>
            <p:nvPr/>
          </p:nvSpPr>
          <p:spPr bwMode="auto">
            <a:xfrm>
              <a:off x="657621" y="3607207"/>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7E3B7A81-6DB2-2303-4D96-898736057913}"/>
                </a:ext>
              </a:extLst>
            </p:cNvPr>
            <p:cNvSpPr txBox="1"/>
            <p:nvPr/>
          </p:nvSpPr>
          <p:spPr bwMode="auto">
            <a:xfrm>
              <a:off x="657621" y="4137144"/>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2B978123-DD7F-FE90-2462-6458CC4C34DA}"/>
                </a:ext>
              </a:extLst>
            </p:cNvPr>
            <p:cNvSpPr txBox="1"/>
            <p:nvPr/>
          </p:nvSpPr>
          <p:spPr bwMode="auto">
            <a:xfrm>
              <a:off x="657621" y="4646298"/>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5C0E5DEA-EBB3-E6A3-905E-E4102B4D306A}"/>
                </a:ext>
              </a:extLst>
            </p:cNvPr>
            <p:cNvSpPr txBox="1"/>
            <p:nvPr/>
          </p:nvSpPr>
          <p:spPr bwMode="auto">
            <a:xfrm>
              <a:off x="902106" y="4807624"/>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7" name="Straight Connector 36">
              <a:extLst>
                <a:ext uri="{FF2B5EF4-FFF2-40B4-BE49-F238E27FC236}">
                  <a16:creationId xmlns:a16="http://schemas.microsoft.com/office/drawing/2014/main" id="{530A2CDE-3148-8485-4370-C2DAC2C60E86}"/>
                </a:ext>
              </a:extLst>
            </p:cNvPr>
            <p:cNvCxnSpPr>
              <a:cxnSpLocks/>
            </p:cNvCxnSpPr>
            <p:nvPr/>
          </p:nvCxnSpPr>
          <p:spPr bwMode="auto">
            <a:xfrm>
              <a:off x="1017666" y="4756480"/>
              <a:ext cx="477477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85599C7-FBB1-4F3D-033D-10ADC1932D6D}"/>
                </a:ext>
              </a:extLst>
            </p:cNvPr>
            <p:cNvCxnSpPr>
              <a:cxnSpLocks/>
            </p:cNvCxnSpPr>
            <p:nvPr/>
          </p:nvCxnSpPr>
          <p:spPr bwMode="auto">
            <a:xfrm rot="16200000">
              <a:off x="1265892"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E149CF7-A7B3-9CB0-B422-F86633D2C8DA}"/>
                </a:ext>
              </a:extLst>
            </p:cNvPr>
            <p:cNvCxnSpPr>
              <a:cxnSpLocks/>
            </p:cNvCxnSpPr>
            <p:nvPr/>
          </p:nvCxnSpPr>
          <p:spPr bwMode="auto">
            <a:xfrm rot="16200000">
              <a:off x="1545810"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11C1F8C-F963-FB47-B89D-1D267BD28ECE}"/>
                </a:ext>
              </a:extLst>
            </p:cNvPr>
            <p:cNvCxnSpPr>
              <a:cxnSpLocks/>
            </p:cNvCxnSpPr>
            <p:nvPr/>
          </p:nvCxnSpPr>
          <p:spPr bwMode="auto">
            <a:xfrm rot="16200000">
              <a:off x="1833193"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438B401-2848-9F9A-919A-BCF61741FB52}"/>
                </a:ext>
              </a:extLst>
            </p:cNvPr>
            <p:cNvCxnSpPr>
              <a:cxnSpLocks/>
            </p:cNvCxnSpPr>
            <p:nvPr/>
          </p:nvCxnSpPr>
          <p:spPr bwMode="auto">
            <a:xfrm rot="16200000">
              <a:off x="2101915"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41AA861-4FAA-B427-0651-2AEF33615BA3}"/>
                </a:ext>
              </a:extLst>
            </p:cNvPr>
            <p:cNvCxnSpPr>
              <a:cxnSpLocks/>
            </p:cNvCxnSpPr>
            <p:nvPr/>
          </p:nvCxnSpPr>
          <p:spPr bwMode="auto">
            <a:xfrm rot="16200000">
              <a:off x="2381833"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D6F85E2D-74E9-1BD3-36AF-945C59C81FCC}"/>
                </a:ext>
              </a:extLst>
            </p:cNvPr>
            <p:cNvCxnSpPr>
              <a:cxnSpLocks/>
            </p:cNvCxnSpPr>
            <p:nvPr/>
          </p:nvCxnSpPr>
          <p:spPr bwMode="auto">
            <a:xfrm rot="16200000">
              <a:off x="265801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4093C5EE-B46A-6BEF-34A0-E645B86F3581}"/>
                </a:ext>
              </a:extLst>
            </p:cNvPr>
            <p:cNvCxnSpPr>
              <a:cxnSpLocks/>
            </p:cNvCxnSpPr>
            <p:nvPr/>
          </p:nvCxnSpPr>
          <p:spPr bwMode="auto">
            <a:xfrm rot="16200000">
              <a:off x="2945402"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FD7642B1-3583-84AE-FB1C-86B0F5E3552B}"/>
                </a:ext>
              </a:extLst>
            </p:cNvPr>
            <p:cNvCxnSpPr>
              <a:cxnSpLocks/>
            </p:cNvCxnSpPr>
            <p:nvPr/>
          </p:nvCxnSpPr>
          <p:spPr bwMode="auto">
            <a:xfrm rot="16200000">
              <a:off x="3217856"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B8AE47CE-F001-12E4-5000-6AFD63F4EEBE}"/>
                </a:ext>
              </a:extLst>
            </p:cNvPr>
            <p:cNvCxnSpPr>
              <a:cxnSpLocks/>
            </p:cNvCxnSpPr>
            <p:nvPr/>
          </p:nvCxnSpPr>
          <p:spPr bwMode="auto">
            <a:xfrm rot="16200000">
              <a:off x="350523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4E0C8DF3-BA33-790D-948E-860D6E9FA1EE}"/>
                </a:ext>
              </a:extLst>
            </p:cNvPr>
            <p:cNvCxnSpPr>
              <a:cxnSpLocks/>
            </p:cNvCxnSpPr>
            <p:nvPr/>
          </p:nvCxnSpPr>
          <p:spPr bwMode="auto">
            <a:xfrm rot="16200000">
              <a:off x="3792622"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F50B38BC-6DB5-5421-1691-7B0851971CDC}"/>
                </a:ext>
              </a:extLst>
            </p:cNvPr>
            <p:cNvCxnSpPr>
              <a:cxnSpLocks/>
            </p:cNvCxnSpPr>
            <p:nvPr/>
          </p:nvCxnSpPr>
          <p:spPr bwMode="auto">
            <a:xfrm rot="16200000">
              <a:off x="4076272"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6708C512-D896-586D-7C53-61A38FB63184}"/>
                </a:ext>
              </a:extLst>
            </p:cNvPr>
            <p:cNvCxnSpPr>
              <a:cxnSpLocks/>
            </p:cNvCxnSpPr>
            <p:nvPr/>
          </p:nvCxnSpPr>
          <p:spPr bwMode="auto">
            <a:xfrm rot="16200000">
              <a:off x="4356190"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3FFE8EF9-BDDC-559B-F56B-6184E3683018}"/>
                </a:ext>
              </a:extLst>
            </p:cNvPr>
            <p:cNvCxnSpPr>
              <a:cxnSpLocks/>
            </p:cNvCxnSpPr>
            <p:nvPr/>
          </p:nvCxnSpPr>
          <p:spPr bwMode="auto">
            <a:xfrm rot="16200000">
              <a:off x="4628644"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47FEC957-18E5-9BEA-A292-954B29CACCFC}"/>
                </a:ext>
              </a:extLst>
            </p:cNvPr>
            <p:cNvCxnSpPr>
              <a:cxnSpLocks/>
            </p:cNvCxnSpPr>
            <p:nvPr/>
          </p:nvCxnSpPr>
          <p:spPr bwMode="auto">
            <a:xfrm rot="16200000">
              <a:off x="4912294"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5B2F8455-3E95-AB41-1D7D-65F8D1CB8722}"/>
                </a:ext>
              </a:extLst>
            </p:cNvPr>
            <p:cNvCxnSpPr>
              <a:cxnSpLocks/>
            </p:cNvCxnSpPr>
            <p:nvPr/>
          </p:nvCxnSpPr>
          <p:spPr bwMode="auto">
            <a:xfrm rot="16200000">
              <a:off x="5188480"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8274AD6A-11C8-6C91-EFF5-3D62FA1CD622}"/>
                </a:ext>
              </a:extLst>
            </p:cNvPr>
            <p:cNvCxnSpPr>
              <a:cxnSpLocks/>
            </p:cNvCxnSpPr>
            <p:nvPr/>
          </p:nvCxnSpPr>
          <p:spPr bwMode="auto">
            <a:xfrm rot="16200000">
              <a:off x="5472131"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EC080C7A-9E5E-9A76-6805-AA79F6C4943E}"/>
                </a:ext>
              </a:extLst>
            </p:cNvPr>
            <p:cNvCxnSpPr>
              <a:cxnSpLocks/>
            </p:cNvCxnSpPr>
            <p:nvPr/>
          </p:nvCxnSpPr>
          <p:spPr bwMode="auto">
            <a:xfrm rot="16200000">
              <a:off x="5744585"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9229" name="TextBox 9228">
              <a:extLst>
                <a:ext uri="{FF2B5EF4-FFF2-40B4-BE49-F238E27FC236}">
                  <a16:creationId xmlns:a16="http://schemas.microsoft.com/office/drawing/2014/main" id="{345B3FB2-23F5-9760-9C21-FA8AD488DE95}"/>
                </a:ext>
              </a:extLst>
            </p:cNvPr>
            <p:cNvSpPr txBox="1"/>
            <p:nvPr/>
          </p:nvSpPr>
          <p:spPr bwMode="auto">
            <a:xfrm>
              <a:off x="1170828"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30" name="TextBox 9229">
              <a:extLst>
                <a:ext uri="{FF2B5EF4-FFF2-40B4-BE49-F238E27FC236}">
                  <a16:creationId xmlns:a16="http://schemas.microsoft.com/office/drawing/2014/main" id="{122CBEC5-9BEE-2D7F-D7D7-2882417A2230}"/>
                </a:ext>
              </a:extLst>
            </p:cNvPr>
            <p:cNvSpPr txBox="1"/>
            <p:nvPr/>
          </p:nvSpPr>
          <p:spPr bwMode="auto">
            <a:xfrm>
              <a:off x="1458211"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31" name="TextBox 9230">
              <a:extLst>
                <a:ext uri="{FF2B5EF4-FFF2-40B4-BE49-F238E27FC236}">
                  <a16:creationId xmlns:a16="http://schemas.microsoft.com/office/drawing/2014/main" id="{CE7495D5-C425-E443-7D5E-CA8754979BB3}"/>
                </a:ext>
              </a:extLst>
            </p:cNvPr>
            <p:cNvSpPr txBox="1"/>
            <p:nvPr/>
          </p:nvSpPr>
          <p:spPr bwMode="auto">
            <a:xfrm>
              <a:off x="1723201"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32" name="TextBox 9231">
              <a:extLst>
                <a:ext uri="{FF2B5EF4-FFF2-40B4-BE49-F238E27FC236}">
                  <a16:creationId xmlns:a16="http://schemas.microsoft.com/office/drawing/2014/main" id="{D610C932-5030-7BCD-2C6A-610ED9CD0F0B}"/>
                </a:ext>
              </a:extLst>
            </p:cNvPr>
            <p:cNvSpPr txBox="1"/>
            <p:nvPr/>
          </p:nvSpPr>
          <p:spPr bwMode="auto">
            <a:xfrm>
              <a:off x="2014316"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33" name="TextBox 9232">
              <a:extLst>
                <a:ext uri="{FF2B5EF4-FFF2-40B4-BE49-F238E27FC236}">
                  <a16:creationId xmlns:a16="http://schemas.microsoft.com/office/drawing/2014/main" id="{FCE8D575-6041-D4DC-B6DE-D0680EBF3E72}"/>
                </a:ext>
              </a:extLst>
            </p:cNvPr>
            <p:cNvSpPr txBox="1"/>
            <p:nvPr/>
          </p:nvSpPr>
          <p:spPr bwMode="auto">
            <a:xfrm>
              <a:off x="2290502"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34" name="TextBox 9233">
              <a:extLst>
                <a:ext uri="{FF2B5EF4-FFF2-40B4-BE49-F238E27FC236}">
                  <a16:creationId xmlns:a16="http://schemas.microsoft.com/office/drawing/2014/main" id="{70492416-11EE-9128-113D-E958E94FC711}"/>
                </a:ext>
              </a:extLst>
            </p:cNvPr>
            <p:cNvSpPr txBox="1"/>
            <p:nvPr/>
          </p:nvSpPr>
          <p:spPr bwMode="auto">
            <a:xfrm>
              <a:off x="2566688"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35" name="TextBox 9234">
              <a:extLst>
                <a:ext uri="{FF2B5EF4-FFF2-40B4-BE49-F238E27FC236}">
                  <a16:creationId xmlns:a16="http://schemas.microsoft.com/office/drawing/2014/main" id="{C829E9F1-FA70-6EDF-7A8B-F3B602E3F999}"/>
                </a:ext>
              </a:extLst>
            </p:cNvPr>
            <p:cNvSpPr txBox="1"/>
            <p:nvPr/>
          </p:nvSpPr>
          <p:spPr bwMode="auto">
            <a:xfrm>
              <a:off x="2846606"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36" name="TextBox 9235">
              <a:extLst>
                <a:ext uri="{FF2B5EF4-FFF2-40B4-BE49-F238E27FC236}">
                  <a16:creationId xmlns:a16="http://schemas.microsoft.com/office/drawing/2014/main" id="{ACD4D6D7-E5B7-D792-D3E1-52EDE0DEDC9B}"/>
                </a:ext>
              </a:extLst>
            </p:cNvPr>
            <p:cNvSpPr txBox="1"/>
            <p:nvPr/>
          </p:nvSpPr>
          <p:spPr bwMode="auto">
            <a:xfrm>
              <a:off x="3130256"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37" name="TextBox 9236">
              <a:extLst>
                <a:ext uri="{FF2B5EF4-FFF2-40B4-BE49-F238E27FC236}">
                  <a16:creationId xmlns:a16="http://schemas.microsoft.com/office/drawing/2014/main" id="{BE2AEA32-4BF1-72E7-561D-6F75023C88D5}"/>
                </a:ext>
              </a:extLst>
            </p:cNvPr>
            <p:cNvSpPr txBox="1"/>
            <p:nvPr/>
          </p:nvSpPr>
          <p:spPr bwMode="auto">
            <a:xfrm>
              <a:off x="339897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238" name="TextBox 9237">
              <a:extLst>
                <a:ext uri="{FF2B5EF4-FFF2-40B4-BE49-F238E27FC236}">
                  <a16:creationId xmlns:a16="http://schemas.microsoft.com/office/drawing/2014/main" id="{BE456FA9-EF64-D014-46FF-9EAAA6459113}"/>
                </a:ext>
              </a:extLst>
            </p:cNvPr>
            <p:cNvSpPr txBox="1"/>
            <p:nvPr/>
          </p:nvSpPr>
          <p:spPr bwMode="auto">
            <a:xfrm>
              <a:off x="3701289"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9" name="TextBox 9238">
              <a:extLst>
                <a:ext uri="{FF2B5EF4-FFF2-40B4-BE49-F238E27FC236}">
                  <a16:creationId xmlns:a16="http://schemas.microsoft.com/office/drawing/2014/main" id="{A5AC38A9-8EFD-3C1F-5804-BD815F96D060}"/>
                </a:ext>
              </a:extLst>
            </p:cNvPr>
            <p:cNvSpPr txBox="1"/>
            <p:nvPr/>
          </p:nvSpPr>
          <p:spPr bwMode="auto">
            <a:xfrm>
              <a:off x="3973743"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240" name="TextBox 9239">
              <a:extLst>
                <a:ext uri="{FF2B5EF4-FFF2-40B4-BE49-F238E27FC236}">
                  <a16:creationId xmlns:a16="http://schemas.microsoft.com/office/drawing/2014/main" id="{243AFE16-8110-E7B9-A94C-E922483B6AF4}"/>
                </a:ext>
              </a:extLst>
            </p:cNvPr>
            <p:cNvSpPr txBox="1"/>
            <p:nvPr/>
          </p:nvSpPr>
          <p:spPr bwMode="auto">
            <a:xfrm>
              <a:off x="4253661"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41" name="TextBox 9240">
              <a:extLst>
                <a:ext uri="{FF2B5EF4-FFF2-40B4-BE49-F238E27FC236}">
                  <a16:creationId xmlns:a16="http://schemas.microsoft.com/office/drawing/2014/main" id="{FF29E37E-3AD0-37D3-C867-271A30F422B1}"/>
                </a:ext>
              </a:extLst>
            </p:cNvPr>
            <p:cNvSpPr txBox="1"/>
            <p:nvPr/>
          </p:nvSpPr>
          <p:spPr bwMode="auto">
            <a:xfrm>
              <a:off x="452984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242" name="TextBox 9241">
              <a:extLst>
                <a:ext uri="{FF2B5EF4-FFF2-40B4-BE49-F238E27FC236}">
                  <a16:creationId xmlns:a16="http://schemas.microsoft.com/office/drawing/2014/main" id="{98163362-0016-EF65-D621-98502605C7CD}"/>
                </a:ext>
              </a:extLst>
            </p:cNvPr>
            <p:cNvSpPr txBox="1"/>
            <p:nvPr/>
          </p:nvSpPr>
          <p:spPr bwMode="auto">
            <a:xfrm>
              <a:off x="4817230"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43" name="TextBox 9242">
              <a:extLst>
                <a:ext uri="{FF2B5EF4-FFF2-40B4-BE49-F238E27FC236}">
                  <a16:creationId xmlns:a16="http://schemas.microsoft.com/office/drawing/2014/main" id="{6AFF2716-AD62-4E4C-CC39-036364AE7EF6}"/>
                </a:ext>
              </a:extLst>
            </p:cNvPr>
            <p:cNvSpPr txBox="1"/>
            <p:nvPr/>
          </p:nvSpPr>
          <p:spPr bwMode="auto">
            <a:xfrm>
              <a:off x="5097149"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244" name="TextBox 9243">
              <a:extLst>
                <a:ext uri="{FF2B5EF4-FFF2-40B4-BE49-F238E27FC236}">
                  <a16:creationId xmlns:a16="http://schemas.microsoft.com/office/drawing/2014/main" id="{33BD2325-FECD-DDF7-1741-2FEA934B75F4}"/>
                </a:ext>
              </a:extLst>
            </p:cNvPr>
            <p:cNvSpPr txBox="1"/>
            <p:nvPr/>
          </p:nvSpPr>
          <p:spPr bwMode="auto">
            <a:xfrm>
              <a:off x="5388265"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45" name="TextBox 9244">
              <a:extLst>
                <a:ext uri="{FF2B5EF4-FFF2-40B4-BE49-F238E27FC236}">
                  <a16:creationId xmlns:a16="http://schemas.microsoft.com/office/drawing/2014/main" id="{195851B1-D889-CD90-FB6B-684A0326EA34}"/>
                </a:ext>
              </a:extLst>
            </p:cNvPr>
            <p:cNvSpPr txBox="1"/>
            <p:nvPr/>
          </p:nvSpPr>
          <p:spPr bwMode="auto">
            <a:xfrm>
              <a:off x="5653254" y="4807624"/>
              <a:ext cx="273738" cy="20406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cxnSp>
          <p:nvCxnSpPr>
            <p:cNvPr id="9326" name="Straight Connector 9325">
              <a:extLst>
                <a:ext uri="{FF2B5EF4-FFF2-40B4-BE49-F238E27FC236}">
                  <a16:creationId xmlns:a16="http://schemas.microsoft.com/office/drawing/2014/main" id="{9F39EBDE-450F-0B98-B201-75B91244B877}"/>
                </a:ext>
              </a:extLst>
            </p:cNvPr>
            <p:cNvCxnSpPr>
              <a:cxnSpLocks/>
              <a:endCxn id="9247" idx="20"/>
            </p:cNvCxnSpPr>
            <p:nvPr/>
          </p:nvCxnSpPr>
          <p:spPr bwMode="auto">
            <a:xfrm flipH="1" flipV="1">
              <a:off x="2134844" y="2785372"/>
              <a:ext cx="7007" cy="196299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28" name="Straight Connector 9327">
              <a:extLst>
                <a:ext uri="{FF2B5EF4-FFF2-40B4-BE49-F238E27FC236}">
                  <a16:creationId xmlns:a16="http://schemas.microsoft.com/office/drawing/2014/main" id="{34536405-6DBB-3B58-FAF8-E845FEDAF703}"/>
                </a:ext>
              </a:extLst>
            </p:cNvPr>
            <p:cNvCxnSpPr>
              <a:cxnSpLocks/>
            </p:cNvCxnSpPr>
            <p:nvPr/>
          </p:nvCxnSpPr>
          <p:spPr bwMode="auto">
            <a:xfrm flipV="1">
              <a:off x="2704558" y="2952853"/>
              <a:ext cx="0" cy="1795508"/>
            </a:xfrm>
            <a:prstGeom prst="line">
              <a:avLst/>
            </a:prstGeom>
            <a:noFill/>
            <a:ln w="28575" cap="flat" cmpd="sng" algn="ctr">
              <a:solidFill>
                <a:schemeClr val="tx2">
                  <a:lumMod val="90000"/>
                </a:schemeClr>
              </a:solidFill>
              <a:prstDash val="sysDash"/>
              <a:round/>
              <a:headEnd type="none" w="med" len="med"/>
              <a:tailEnd type="none" w="med" len="med"/>
            </a:ln>
            <a:effectLst/>
          </p:spPr>
        </p:cxnSp>
      </p:grpSp>
      <p:sp>
        <p:nvSpPr>
          <p:cNvPr id="9247" name="Freeform: Shape 9246">
            <a:extLst>
              <a:ext uri="{FF2B5EF4-FFF2-40B4-BE49-F238E27FC236}">
                <a16:creationId xmlns:a16="http://schemas.microsoft.com/office/drawing/2014/main" id="{51368F38-27F2-E7B1-C6F2-603FBE2CAF4E}"/>
              </a:ext>
            </a:extLst>
          </p:cNvPr>
          <p:cNvSpPr/>
          <p:nvPr/>
        </p:nvSpPr>
        <p:spPr bwMode="auto">
          <a:xfrm>
            <a:off x="1033832" y="2190828"/>
            <a:ext cx="4456300" cy="2034073"/>
          </a:xfrm>
          <a:custGeom>
            <a:avLst/>
            <a:gdLst>
              <a:gd name="connsiteX0" fmla="*/ 0 w 4456300"/>
              <a:gd name="connsiteY0" fmla="*/ 0 h 2034073"/>
              <a:gd name="connsiteX1" fmla="*/ 156754 w 4456300"/>
              <a:gd name="connsiteY1" fmla="*/ 0 h 2034073"/>
              <a:gd name="connsiteX2" fmla="*/ 156754 w 4456300"/>
              <a:gd name="connsiteY2" fmla="*/ 78377 h 2034073"/>
              <a:gd name="connsiteX3" fmla="*/ 276186 w 4456300"/>
              <a:gd name="connsiteY3" fmla="*/ 78377 h 2034073"/>
              <a:gd name="connsiteX4" fmla="*/ 276186 w 4456300"/>
              <a:gd name="connsiteY4" fmla="*/ 115699 h 2034073"/>
              <a:gd name="connsiteX5" fmla="*/ 320973 w 4456300"/>
              <a:gd name="connsiteY5" fmla="*/ 115699 h 2034073"/>
              <a:gd name="connsiteX6" fmla="*/ 320973 w 4456300"/>
              <a:gd name="connsiteY6" fmla="*/ 164219 h 2034073"/>
              <a:gd name="connsiteX7" fmla="*/ 332170 w 4456300"/>
              <a:gd name="connsiteY7" fmla="*/ 164219 h 2034073"/>
              <a:gd name="connsiteX8" fmla="*/ 332170 w 4456300"/>
              <a:gd name="connsiteY8" fmla="*/ 201541 h 2034073"/>
              <a:gd name="connsiteX9" fmla="*/ 473995 w 4456300"/>
              <a:gd name="connsiteY9" fmla="*/ 201541 h 2034073"/>
              <a:gd name="connsiteX10" fmla="*/ 473995 w 4456300"/>
              <a:gd name="connsiteY10" fmla="*/ 246328 h 2034073"/>
              <a:gd name="connsiteX11" fmla="*/ 653143 w 4456300"/>
              <a:gd name="connsiteY11" fmla="*/ 246328 h 2034073"/>
              <a:gd name="connsiteX12" fmla="*/ 653143 w 4456300"/>
              <a:gd name="connsiteY12" fmla="*/ 347099 h 2034073"/>
              <a:gd name="connsiteX13" fmla="*/ 679268 w 4456300"/>
              <a:gd name="connsiteY13" fmla="*/ 347099 h 2034073"/>
              <a:gd name="connsiteX14" fmla="*/ 679268 w 4456300"/>
              <a:gd name="connsiteY14" fmla="*/ 500121 h 2034073"/>
              <a:gd name="connsiteX15" fmla="*/ 839755 w 4456300"/>
              <a:gd name="connsiteY15" fmla="*/ 500121 h 2034073"/>
              <a:gd name="connsiteX16" fmla="*/ 839755 w 4456300"/>
              <a:gd name="connsiteY16" fmla="*/ 544908 h 2034073"/>
              <a:gd name="connsiteX17" fmla="*/ 1026367 w 4456300"/>
              <a:gd name="connsiteY17" fmla="*/ 544908 h 2034073"/>
              <a:gd name="connsiteX18" fmla="*/ 1026367 w 4456300"/>
              <a:gd name="connsiteY18" fmla="*/ 593427 h 2034073"/>
              <a:gd name="connsiteX19" fmla="*/ 1101012 w 4456300"/>
              <a:gd name="connsiteY19" fmla="*/ 593427 h 2034073"/>
              <a:gd name="connsiteX20" fmla="*/ 1101012 w 4456300"/>
              <a:gd name="connsiteY20" fmla="*/ 641946 h 2034073"/>
              <a:gd name="connsiteX21" fmla="*/ 1175657 w 4456300"/>
              <a:gd name="connsiteY21" fmla="*/ 641946 h 2034073"/>
              <a:gd name="connsiteX22" fmla="*/ 1175657 w 4456300"/>
              <a:gd name="connsiteY22" fmla="*/ 731520 h 2034073"/>
              <a:gd name="connsiteX23" fmla="*/ 1272695 w 4456300"/>
              <a:gd name="connsiteY23" fmla="*/ 731520 h 2034073"/>
              <a:gd name="connsiteX24" fmla="*/ 1272695 w 4456300"/>
              <a:gd name="connsiteY24" fmla="*/ 772574 h 2034073"/>
              <a:gd name="connsiteX25" fmla="*/ 1358537 w 4456300"/>
              <a:gd name="connsiteY25" fmla="*/ 772574 h 2034073"/>
              <a:gd name="connsiteX26" fmla="*/ 1358537 w 4456300"/>
              <a:gd name="connsiteY26" fmla="*/ 817361 h 2034073"/>
              <a:gd name="connsiteX27" fmla="*/ 2295330 w 4456300"/>
              <a:gd name="connsiteY27" fmla="*/ 817361 h 2034073"/>
              <a:gd name="connsiteX28" fmla="*/ 2295330 w 4456300"/>
              <a:gd name="connsiteY28" fmla="*/ 918132 h 2034073"/>
              <a:gd name="connsiteX29" fmla="*/ 2549123 w 4456300"/>
              <a:gd name="connsiteY29" fmla="*/ 918132 h 2034073"/>
              <a:gd name="connsiteX30" fmla="*/ 2549123 w 4456300"/>
              <a:gd name="connsiteY30" fmla="*/ 1059957 h 2034073"/>
              <a:gd name="connsiteX31" fmla="*/ 2903686 w 4456300"/>
              <a:gd name="connsiteY31" fmla="*/ 1059957 h 2034073"/>
              <a:gd name="connsiteX32" fmla="*/ 2903686 w 4456300"/>
              <a:gd name="connsiteY32" fmla="*/ 1339876 h 2034073"/>
              <a:gd name="connsiteX33" fmla="*/ 3329162 w 4456300"/>
              <a:gd name="connsiteY33" fmla="*/ 1339876 h 2034073"/>
              <a:gd name="connsiteX34" fmla="*/ 3329162 w 4456300"/>
              <a:gd name="connsiteY34" fmla="*/ 2034073 h 2034073"/>
              <a:gd name="connsiteX35" fmla="*/ 4456300 w 4456300"/>
              <a:gd name="connsiteY35" fmla="*/ 2034073 h 203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456300" h="2034073">
                <a:moveTo>
                  <a:pt x="0" y="0"/>
                </a:moveTo>
                <a:lnTo>
                  <a:pt x="156754" y="0"/>
                </a:lnTo>
                <a:lnTo>
                  <a:pt x="156754" y="78377"/>
                </a:lnTo>
                <a:lnTo>
                  <a:pt x="276186" y="78377"/>
                </a:lnTo>
                <a:lnTo>
                  <a:pt x="276186" y="115699"/>
                </a:lnTo>
                <a:lnTo>
                  <a:pt x="320973" y="115699"/>
                </a:lnTo>
                <a:lnTo>
                  <a:pt x="320973" y="164219"/>
                </a:lnTo>
                <a:lnTo>
                  <a:pt x="332170" y="164219"/>
                </a:lnTo>
                <a:lnTo>
                  <a:pt x="332170" y="201541"/>
                </a:lnTo>
                <a:lnTo>
                  <a:pt x="473995" y="201541"/>
                </a:lnTo>
                <a:lnTo>
                  <a:pt x="473995" y="246328"/>
                </a:lnTo>
                <a:lnTo>
                  <a:pt x="653143" y="246328"/>
                </a:lnTo>
                <a:lnTo>
                  <a:pt x="653143" y="347099"/>
                </a:lnTo>
                <a:lnTo>
                  <a:pt x="679268" y="347099"/>
                </a:lnTo>
                <a:lnTo>
                  <a:pt x="679268" y="500121"/>
                </a:lnTo>
                <a:lnTo>
                  <a:pt x="839755" y="500121"/>
                </a:lnTo>
                <a:lnTo>
                  <a:pt x="839755" y="544908"/>
                </a:lnTo>
                <a:lnTo>
                  <a:pt x="1026367" y="544908"/>
                </a:lnTo>
                <a:lnTo>
                  <a:pt x="1026367" y="593427"/>
                </a:lnTo>
                <a:lnTo>
                  <a:pt x="1101012" y="593427"/>
                </a:lnTo>
                <a:lnTo>
                  <a:pt x="1101012" y="641946"/>
                </a:lnTo>
                <a:lnTo>
                  <a:pt x="1175657" y="641946"/>
                </a:lnTo>
                <a:lnTo>
                  <a:pt x="1175657" y="731520"/>
                </a:lnTo>
                <a:lnTo>
                  <a:pt x="1272695" y="731520"/>
                </a:lnTo>
                <a:lnTo>
                  <a:pt x="1272695" y="772574"/>
                </a:lnTo>
                <a:lnTo>
                  <a:pt x="1358537" y="772574"/>
                </a:lnTo>
                <a:lnTo>
                  <a:pt x="1358537" y="817361"/>
                </a:lnTo>
                <a:lnTo>
                  <a:pt x="2295330" y="817361"/>
                </a:lnTo>
                <a:lnTo>
                  <a:pt x="2295330" y="918132"/>
                </a:lnTo>
                <a:lnTo>
                  <a:pt x="2549123" y="918132"/>
                </a:lnTo>
                <a:lnTo>
                  <a:pt x="2549123" y="1059957"/>
                </a:lnTo>
                <a:lnTo>
                  <a:pt x="2903686" y="1059957"/>
                </a:lnTo>
                <a:lnTo>
                  <a:pt x="2903686" y="1339876"/>
                </a:lnTo>
                <a:lnTo>
                  <a:pt x="3329162" y="1339876"/>
                </a:lnTo>
                <a:lnTo>
                  <a:pt x="3329162" y="2034073"/>
                </a:lnTo>
                <a:lnTo>
                  <a:pt x="4456300" y="2034073"/>
                </a:lnTo>
              </a:path>
            </a:pathLst>
          </a:custGeom>
          <a:noFill/>
          <a:ln w="28575">
            <a:solidFill>
              <a:schemeClr val="accent2"/>
            </a:solidFill>
            <a:miter lim="800000"/>
            <a:headEnd/>
            <a:tailEnd/>
          </a:ln>
        </p:spPr>
        <p:txBody>
          <a:bodyPr rtlCol="0" anchor="ctr"/>
          <a:lstStyle/>
          <a:p>
            <a:pPr algn="ctr"/>
            <a:endParaRPr lang="en-US"/>
          </a:p>
        </p:txBody>
      </p:sp>
      <p:grpSp>
        <p:nvGrpSpPr>
          <p:cNvPr id="9248" name="Group 9247">
            <a:extLst>
              <a:ext uri="{FF2B5EF4-FFF2-40B4-BE49-F238E27FC236}">
                <a16:creationId xmlns:a16="http://schemas.microsoft.com/office/drawing/2014/main" id="{F3DB176A-10FD-44B1-2025-B6898533BB83}"/>
              </a:ext>
            </a:extLst>
          </p:cNvPr>
          <p:cNvGrpSpPr/>
          <p:nvPr/>
        </p:nvGrpSpPr>
        <p:grpSpPr>
          <a:xfrm>
            <a:off x="1130197" y="2138078"/>
            <a:ext cx="94168" cy="94168"/>
            <a:chOff x="7906646" y="1854371"/>
            <a:chExt cx="94168" cy="94168"/>
          </a:xfrm>
        </p:grpSpPr>
        <p:cxnSp>
          <p:nvCxnSpPr>
            <p:cNvPr id="9249" name="Straight Connector 9248">
              <a:extLst>
                <a:ext uri="{FF2B5EF4-FFF2-40B4-BE49-F238E27FC236}">
                  <a16:creationId xmlns:a16="http://schemas.microsoft.com/office/drawing/2014/main" id="{D9F3D70B-3B4C-4A3F-8F9C-E664EE78D19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0E305179-CBB7-FC70-5E87-D0AFCE631232}"/>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51" name="Group 9250">
            <a:extLst>
              <a:ext uri="{FF2B5EF4-FFF2-40B4-BE49-F238E27FC236}">
                <a16:creationId xmlns:a16="http://schemas.microsoft.com/office/drawing/2014/main" id="{6B6CA791-95A5-A0F2-8BDE-7580F2A0B979}"/>
              </a:ext>
            </a:extLst>
          </p:cNvPr>
          <p:cNvGrpSpPr/>
          <p:nvPr/>
        </p:nvGrpSpPr>
        <p:grpSpPr>
          <a:xfrm>
            <a:off x="1208574" y="2216455"/>
            <a:ext cx="94168" cy="94168"/>
            <a:chOff x="7906646" y="1854371"/>
            <a:chExt cx="94168" cy="94168"/>
          </a:xfrm>
        </p:grpSpPr>
        <p:cxnSp>
          <p:nvCxnSpPr>
            <p:cNvPr id="9252" name="Straight Connector 9251">
              <a:extLst>
                <a:ext uri="{FF2B5EF4-FFF2-40B4-BE49-F238E27FC236}">
                  <a16:creationId xmlns:a16="http://schemas.microsoft.com/office/drawing/2014/main" id="{D67BC77F-6F52-27CD-0DC2-DE0C28311D2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F92FEDF-64BF-4D4C-812D-35F7E235CA2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54" name="Group 9253">
            <a:extLst>
              <a:ext uri="{FF2B5EF4-FFF2-40B4-BE49-F238E27FC236}">
                <a16:creationId xmlns:a16="http://schemas.microsoft.com/office/drawing/2014/main" id="{B92A510B-EC98-87A1-4B8B-2D4EE19750CF}"/>
              </a:ext>
            </a:extLst>
          </p:cNvPr>
          <p:cNvGrpSpPr/>
          <p:nvPr/>
        </p:nvGrpSpPr>
        <p:grpSpPr>
          <a:xfrm>
            <a:off x="1264557" y="2261242"/>
            <a:ext cx="94168" cy="94168"/>
            <a:chOff x="7906646" y="1854371"/>
            <a:chExt cx="94168" cy="94168"/>
          </a:xfrm>
        </p:grpSpPr>
        <p:cxnSp>
          <p:nvCxnSpPr>
            <p:cNvPr id="9255" name="Straight Connector 9254">
              <a:extLst>
                <a:ext uri="{FF2B5EF4-FFF2-40B4-BE49-F238E27FC236}">
                  <a16:creationId xmlns:a16="http://schemas.microsoft.com/office/drawing/2014/main" id="{00C22DB5-9AD6-54BB-78CC-D09C5AC9DEF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95E0C690-ABE7-7E2A-8DB5-9E8C8DFA9FC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57" name="Group 9256">
            <a:extLst>
              <a:ext uri="{FF2B5EF4-FFF2-40B4-BE49-F238E27FC236}">
                <a16:creationId xmlns:a16="http://schemas.microsoft.com/office/drawing/2014/main" id="{73D6CB18-3797-5CC2-BD0D-32C6D5BE4221}"/>
              </a:ext>
            </a:extLst>
          </p:cNvPr>
          <p:cNvGrpSpPr/>
          <p:nvPr/>
        </p:nvGrpSpPr>
        <p:grpSpPr>
          <a:xfrm>
            <a:off x="1589263" y="2380673"/>
            <a:ext cx="94168" cy="94168"/>
            <a:chOff x="7906646" y="1854371"/>
            <a:chExt cx="94168" cy="94168"/>
          </a:xfrm>
        </p:grpSpPr>
        <p:cxnSp>
          <p:nvCxnSpPr>
            <p:cNvPr id="9258" name="Straight Connector 9257">
              <a:extLst>
                <a:ext uri="{FF2B5EF4-FFF2-40B4-BE49-F238E27FC236}">
                  <a16:creationId xmlns:a16="http://schemas.microsoft.com/office/drawing/2014/main" id="{DFB350DF-466D-E07B-7BDE-4B967BB8EC4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5B326E7F-9551-A336-344E-A5DC1F656A1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60" name="Group 9259">
            <a:extLst>
              <a:ext uri="{FF2B5EF4-FFF2-40B4-BE49-F238E27FC236}">
                <a16:creationId xmlns:a16="http://schemas.microsoft.com/office/drawing/2014/main" id="{FFFD4BC8-CB74-E137-E378-2F8C39DE9C48}"/>
              </a:ext>
            </a:extLst>
          </p:cNvPr>
          <p:cNvGrpSpPr/>
          <p:nvPr/>
        </p:nvGrpSpPr>
        <p:grpSpPr>
          <a:xfrm>
            <a:off x="1816930" y="2649394"/>
            <a:ext cx="94168" cy="94168"/>
            <a:chOff x="7906646" y="1854371"/>
            <a:chExt cx="94168" cy="94168"/>
          </a:xfrm>
        </p:grpSpPr>
        <p:cxnSp>
          <p:nvCxnSpPr>
            <p:cNvPr id="9261" name="Straight Connector 9260">
              <a:extLst>
                <a:ext uri="{FF2B5EF4-FFF2-40B4-BE49-F238E27FC236}">
                  <a16:creationId xmlns:a16="http://schemas.microsoft.com/office/drawing/2014/main" id="{D857020D-54F8-7C66-C1C5-EE375DE85B8C}"/>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2B548892-080C-DF01-4269-23ED8255965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63" name="Group 9262">
            <a:extLst>
              <a:ext uri="{FF2B5EF4-FFF2-40B4-BE49-F238E27FC236}">
                <a16:creationId xmlns:a16="http://schemas.microsoft.com/office/drawing/2014/main" id="{B4FB8E0F-C492-21FF-783E-969B6F3F03A7}"/>
              </a:ext>
            </a:extLst>
          </p:cNvPr>
          <p:cNvGrpSpPr/>
          <p:nvPr/>
        </p:nvGrpSpPr>
        <p:grpSpPr>
          <a:xfrm>
            <a:off x="1843056" y="2686717"/>
            <a:ext cx="94168" cy="94168"/>
            <a:chOff x="7906646" y="1854371"/>
            <a:chExt cx="94168" cy="94168"/>
          </a:xfrm>
        </p:grpSpPr>
        <p:cxnSp>
          <p:nvCxnSpPr>
            <p:cNvPr id="9264" name="Straight Connector 9263">
              <a:extLst>
                <a:ext uri="{FF2B5EF4-FFF2-40B4-BE49-F238E27FC236}">
                  <a16:creationId xmlns:a16="http://schemas.microsoft.com/office/drawing/2014/main" id="{89058761-DAA3-DCC7-B551-A423A0139DF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48857097-881D-E967-B448-5395D5123C7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66" name="Group 9265">
            <a:extLst>
              <a:ext uri="{FF2B5EF4-FFF2-40B4-BE49-F238E27FC236}">
                <a16:creationId xmlns:a16="http://schemas.microsoft.com/office/drawing/2014/main" id="{86C07AD8-2B93-55BA-8D43-9A48B2F55C09}"/>
              </a:ext>
            </a:extLst>
          </p:cNvPr>
          <p:cNvGrpSpPr/>
          <p:nvPr/>
        </p:nvGrpSpPr>
        <p:grpSpPr>
          <a:xfrm>
            <a:off x="2164029" y="2817345"/>
            <a:ext cx="94168" cy="94168"/>
            <a:chOff x="7906646" y="1854371"/>
            <a:chExt cx="94168" cy="94168"/>
          </a:xfrm>
        </p:grpSpPr>
        <p:cxnSp>
          <p:nvCxnSpPr>
            <p:cNvPr id="9267" name="Straight Connector 9266">
              <a:extLst>
                <a:ext uri="{FF2B5EF4-FFF2-40B4-BE49-F238E27FC236}">
                  <a16:creationId xmlns:a16="http://schemas.microsoft.com/office/drawing/2014/main" id="{17EABFDA-9BDF-AC19-72EF-914602D0641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EC7E6510-62A1-9229-54FE-70B391C42AD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69" name="Group 9268">
            <a:extLst>
              <a:ext uri="{FF2B5EF4-FFF2-40B4-BE49-F238E27FC236}">
                <a16:creationId xmlns:a16="http://schemas.microsoft.com/office/drawing/2014/main" id="{BD498FC6-D1A4-A48D-808D-F5742D33A9AE}"/>
              </a:ext>
            </a:extLst>
          </p:cNvPr>
          <p:cNvGrpSpPr/>
          <p:nvPr/>
        </p:nvGrpSpPr>
        <p:grpSpPr>
          <a:xfrm>
            <a:off x="2419805" y="2958022"/>
            <a:ext cx="94168" cy="94168"/>
            <a:chOff x="7906646" y="1854371"/>
            <a:chExt cx="94168" cy="94168"/>
          </a:xfrm>
        </p:grpSpPr>
        <p:cxnSp>
          <p:nvCxnSpPr>
            <p:cNvPr id="9270" name="Straight Connector 9269">
              <a:extLst>
                <a:ext uri="{FF2B5EF4-FFF2-40B4-BE49-F238E27FC236}">
                  <a16:creationId xmlns:a16="http://schemas.microsoft.com/office/drawing/2014/main" id="{EC6643CA-6690-0D17-6ED4-A93C796F535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50470218-CA49-9685-5278-576633133F2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72" name="Group 9271">
            <a:extLst>
              <a:ext uri="{FF2B5EF4-FFF2-40B4-BE49-F238E27FC236}">
                <a16:creationId xmlns:a16="http://schemas.microsoft.com/office/drawing/2014/main" id="{6F7D67CA-277A-7905-E0AC-EF2DE16EFC49}"/>
              </a:ext>
            </a:extLst>
          </p:cNvPr>
          <p:cNvGrpSpPr/>
          <p:nvPr/>
        </p:nvGrpSpPr>
        <p:grpSpPr>
          <a:xfrm>
            <a:off x="2442185" y="2958022"/>
            <a:ext cx="94168" cy="94168"/>
            <a:chOff x="7906646" y="1854371"/>
            <a:chExt cx="94168" cy="94168"/>
          </a:xfrm>
        </p:grpSpPr>
        <p:cxnSp>
          <p:nvCxnSpPr>
            <p:cNvPr id="9273" name="Straight Connector 9272">
              <a:extLst>
                <a:ext uri="{FF2B5EF4-FFF2-40B4-BE49-F238E27FC236}">
                  <a16:creationId xmlns:a16="http://schemas.microsoft.com/office/drawing/2014/main" id="{ADC26798-E626-0691-81F5-7A5D6C7FE16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7854375B-F133-3DC0-3879-B75C17A99C1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75" name="Group 9274">
            <a:extLst>
              <a:ext uri="{FF2B5EF4-FFF2-40B4-BE49-F238E27FC236}">
                <a16:creationId xmlns:a16="http://schemas.microsoft.com/office/drawing/2014/main" id="{EDD38FA0-2EBA-8C7A-6340-BD03791DF836}"/>
              </a:ext>
            </a:extLst>
          </p:cNvPr>
          <p:cNvGrpSpPr/>
          <p:nvPr/>
        </p:nvGrpSpPr>
        <p:grpSpPr>
          <a:xfrm>
            <a:off x="2496537" y="2958022"/>
            <a:ext cx="94168" cy="94168"/>
            <a:chOff x="7906646" y="1854371"/>
            <a:chExt cx="94168" cy="94168"/>
          </a:xfrm>
        </p:grpSpPr>
        <p:cxnSp>
          <p:nvCxnSpPr>
            <p:cNvPr id="9276" name="Straight Connector 9275">
              <a:extLst>
                <a:ext uri="{FF2B5EF4-FFF2-40B4-BE49-F238E27FC236}">
                  <a16:creationId xmlns:a16="http://schemas.microsoft.com/office/drawing/2014/main" id="{1437F949-F033-DCFE-EF7C-F55AA04DCE96}"/>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D656B16E-7D04-10F3-FA19-14E0F8DEF03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78" name="Group 9277">
            <a:extLst>
              <a:ext uri="{FF2B5EF4-FFF2-40B4-BE49-F238E27FC236}">
                <a16:creationId xmlns:a16="http://schemas.microsoft.com/office/drawing/2014/main" id="{45E595F1-9332-60A4-2E57-43A90E66F9F2}"/>
              </a:ext>
            </a:extLst>
          </p:cNvPr>
          <p:cNvGrpSpPr/>
          <p:nvPr/>
        </p:nvGrpSpPr>
        <p:grpSpPr>
          <a:xfrm>
            <a:off x="2512523" y="2958022"/>
            <a:ext cx="94168" cy="94168"/>
            <a:chOff x="7906646" y="1854371"/>
            <a:chExt cx="94168" cy="94168"/>
          </a:xfrm>
        </p:grpSpPr>
        <p:cxnSp>
          <p:nvCxnSpPr>
            <p:cNvPr id="9279" name="Straight Connector 9278">
              <a:extLst>
                <a:ext uri="{FF2B5EF4-FFF2-40B4-BE49-F238E27FC236}">
                  <a16:creationId xmlns:a16="http://schemas.microsoft.com/office/drawing/2014/main" id="{480F49BD-C322-E456-CA39-ED00145B085C}"/>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9F5C0B57-E6C4-CA5F-ACA1-98F90FAD0CD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81" name="Group 9280">
            <a:extLst>
              <a:ext uri="{FF2B5EF4-FFF2-40B4-BE49-F238E27FC236}">
                <a16:creationId xmlns:a16="http://schemas.microsoft.com/office/drawing/2014/main" id="{9882A00F-08EC-CE34-DD24-4584656F9A00}"/>
              </a:ext>
            </a:extLst>
          </p:cNvPr>
          <p:cNvGrpSpPr/>
          <p:nvPr/>
        </p:nvGrpSpPr>
        <p:grpSpPr>
          <a:xfrm>
            <a:off x="2522115" y="2958022"/>
            <a:ext cx="94168" cy="94168"/>
            <a:chOff x="7906646" y="1854371"/>
            <a:chExt cx="94168" cy="94168"/>
          </a:xfrm>
        </p:grpSpPr>
        <p:cxnSp>
          <p:nvCxnSpPr>
            <p:cNvPr id="9282" name="Straight Connector 9281">
              <a:extLst>
                <a:ext uri="{FF2B5EF4-FFF2-40B4-BE49-F238E27FC236}">
                  <a16:creationId xmlns:a16="http://schemas.microsoft.com/office/drawing/2014/main" id="{8F80077F-0684-BB3D-A9E0-313BF7DA6EF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A527DF58-023C-CD72-9D00-6D814F66682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84" name="Group 9283">
            <a:extLst>
              <a:ext uri="{FF2B5EF4-FFF2-40B4-BE49-F238E27FC236}">
                <a16:creationId xmlns:a16="http://schemas.microsoft.com/office/drawing/2014/main" id="{AA21490B-E1EA-B4E9-C22B-048FF3686483}"/>
              </a:ext>
            </a:extLst>
          </p:cNvPr>
          <p:cNvGrpSpPr/>
          <p:nvPr/>
        </p:nvGrpSpPr>
        <p:grpSpPr>
          <a:xfrm>
            <a:off x="2538101" y="2958022"/>
            <a:ext cx="94168" cy="94168"/>
            <a:chOff x="7906646" y="1854371"/>
            <a:chExt cx="94168" cy="94168"/>
          </a:xfrm>
        </p:grpSpPr>
        <p:cxnSp>
          <p:nvCxnSpPr>
            <p:cNvPr id="9285" name="Straight Connector 9284">
              <a:extLst>
                <a:ext uri="{FF2B5EF4-FFF2-40B4-BE49-F238E27FC236}">
                  <a16:creationId xmlns:a16="http://schemas.microsoft.com/office/drawing/2014/main" id="{4FBCBF96-E2A8-0632-2B14-A014887C848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C7031090-FD1B-00A4-DB77-CE061C525B1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87" name="Group 9286">
            <a:extLst>
              <a:ext uri="{FF2B5EF4-FFF2-40B4-BE49-F238E27FC236}">
                <a16:creationId xmlns:a16="http://schemas.microsoft.com/office/drawing/2014/main" id="{6143105E-7BEC-2AD7-963A-6043B1AB9736}"/>
              </a:ext>
            </a:extLst>
          </p:cNvPr>
          <p:cNvGrpSpPr/>
          <p:nvPr/>
        </p:nvGrpSpPr>
        <p:grpSpPr>
          <a:xfrm>
            <a:off x="2566876" y="2958022"/>
            <a:ext cx="94168" cy="94168"/>
            <a:chOff x="7906646" y="1854371"/>
            <a:chExt cx="94168" cy="94168"/>
          </a:xfrm>
        </p:grpSpPr>
        <p:cxnSp>
          <p:nvCxnSpPr>
            <p:cNvPr id="9288" name="Straight Connector 9287">
              <a:extLst>
                <a:ext uri="{FF2B5EF4-FFF2-40B4-BE49-F238E27FC236}">
                  <a16:creationId xmlns:a16="http://schemas.microsoft.com/office/drawing/2014/main" id="{C03E5FDD-2CF0-CF90-4BAC-51E29C6431E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D6675BE0-6EBD-5AC5-4621-0C641116401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90" name="Group 9289">
            <a:extLst>
              <a:ext uri="{FF2B5EF4-FFF2-40B4-BE49-F238E27FC236}">
                <a16:creationId xmlns:a16="http://schemas.microsoft.com/office/drawing/2014/main" id="{1E782CED-02BF-366E-6725-DDA903A14F51}"/>
              </a:ext>
            </a:extLst>
          </p:cNvPr>
          <p:cNvGrpSpPr/>
          <p:nvPr/>
        </p:nvGrpSpPr>
        <p:grpSpPr>
          <a:xfrm>
            <a:off x="2761905" y="2958022"/>
            <a:ext cx="94168" cy="94168"/>
            <a:chOff x="7906646" y="1854371"/>
            <a:chExt cx="94168" cy="94168"/>
          </a:xfrm>
        </p:grpSpPr>
        <p:cxnSp>
          <p:nvCxnSpPr>
            <p:cNvPr id="9291" name="Straight Connector 9290">
              <a:extLst>
                <a:ext uri="{FF2B5EF4-FFF2-40B4-BE49-F238E27FC236}">
                  <a16:creationId xmlns:a16="http://schemas.microsoft.com/office/drawing/2014/main" id="{B1FF9AF9-DFD5-21F5-6007-BB54A97F9E3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55A5E8EE-1B5D-D4A9-85FF-E248248FFFF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FB387F85-9E33-F8D7-2A5C-47BCE75E33C0}"/>
              </a:ext>
            </a:extLst>
          </p:cNvPr>
          <p:cNvGrpSpPr/>
          <p:nvPr/>
        </p:nvGrpSpPr>
        <p:grpSpPr>
          <a:xfrm>
            <a:off x="2781088" y="2958022"/>
            <a:ext cx="94168" cy="94168"/>
            <a:chOff x="7906646" y="1854371"/>
            <a:chExt cx="94168" cy="94168"/>
          </a:xfrm>
        </p:grpSpPr>
        <p:cxnSp>
          <p:nvCxnSpPr>
            <p:cNvPr id="9294" name="Straight Connector 9293">
              <a:extLst>
                <a:ext uri="{FF2B5EF4-FFF2-40B4-BE49-F238E27FC236}">
                  <a16:creationId xmlns:a16="http://schemas.microsoft.com/office/drawing/2014/main" id="{B83A6DC4-B58E-8F22-237E-F8D3F967F29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91A39094-71FE-BD47-3F3D-9BD2D6594EA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96" name="Group 9295">
            <a:extLst>
              <a:ext uri="{FF2B5EF4-FFF2-40B4-BE49-F238E27FC236}">
                <a16:creationId xmlns:a16="http://schemas.microsoft.com/office/drawing/2014/main" id="{FC71EAE0-BBE4-2E5C-188C-046256F77EA7}"/>
              </a:ext>
            </a:extLst>
          </p:cNvPr>
          <p:cNvGrpSpPr/>
          <p:nvPr/>
        </p:nvGrpSpPr>
        <p:grpSpPr>
          <a:xfrm>
            <a:off x="3014484" y="2958022"/>
            <a:ext cx="94168" cy="94168"/>
            <a:chOff x="7906646" y="1854371"/>
            <a:chExt cx="94168" cy="94168"/>
          </a:xfrm>
        </p:grpSpPr>
        <p:cxnSp>
          <p:nvCxnSpPr>
            <p:cNvPr id="9297" name="Straight Connector 9296">
              <a:extLst>
                <a:ext uri="{FF2B5EF4-FFF2-40B4-BE49-F238E27FC236}">
                  <a16:creationId xmlns:a16="http://schemas.microsoft.com/office/drawing/2014/main" id="{12B30BE5-A733-9F93-CD7F-739FD18FCA58}"/>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AC51AE08-517C-0BE6-6C0A-0E0C22CA708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299" name="Group 9298">
            <a:extLst>
              <a:ext uri="{FF2B5EF4-FFF2-40B4-BE49-F238E27FC236}">
                <a16:creationId xmlns:a16="http://schemas.microsoft.com/office/drawing/2014/main" id="{D85D5550-ECA9-0A2D-7A26-C0C1D195B36A}"/>
              </a:ext>
            </a:extLst>
          </p:cNvPr>
          <p:cNvGrpSpPr/>
          <p:nvPr/>
        </p:nvGrpSpPr>
        <p:grpSpPr>
          <a:xfrm>
            <a:off x="3035786" y="2958022"/>
            <a:ext cx="94168" cy="94168"/>
            <a:chOff x="7906646" y="1854371"/>
            <a:chExt cx="94168" cy="94168"/>
          </a:xfrm>
        </p:grpSpPr>
        <p:cxnSp>
          <p:nvCxnSpPr>
            <p:cNvPr id="9300" name="Straight Connector 9299">
              <a:extLst>
                <a:ext uri="{FF2B5EF4-FFF2-40B4-BE49-F238E27FC236}">
                  <a16:creationId xmlns:a16="http://schemas.microsoft.com/office/drawing/2014/main" id="{44BBDD7B-37B4-8563-B07C-3875517D5F1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AF354219-2329-94EF-B2E2-836583703A7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02" name="Group 9301">
            <a:extLst>
              <a:ext uri="{FF2B5EF4-FFF2-40B4-BE49-F238E27FC236}">
                <a16:creationId xmlns:a16="http://schemas.microsoft.com/office/drawing/2014/main" id="{867F68C3-AA79-AC1C-3FB1-88D9997C192B}"/>
              </a:ext>
            </a:extLst>
          </p:cNvPr>
          <p:cNvGrpSpPr/>
          <p:nvPr/>
        </p:nvGrpSpPr>
        <p:grpSpPr>
          <a:xfrm>
            <a:off x="3206316" y="2958022"/>
            <a:ext cx="94168" cy="94168"/>
            <a:chOff x="7906646" y="1854371"/>
            <a:chExt cx="94168" cy="94168"/>
          </a:xfrm>
        </p:grpSpPr>
        <p:cxnSp>
          <p:nvCxnSpPr>
            <p:cNvPr id="9303" name="Straight Connector 9302">
              <a:extLst>
                <a:ext uri="{FF2B5EF4-FFF2-40B4-BE49-F238E27FC236}">
                  <a16:creationId xmlns:a16="http://schemas.microsoft.com/office/drawing/2014/main" id="{8FBEF87F-E870-E11A-A4C7-6410FFBF315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30FCC18B-4D8B-0E5C-0C24-C7EB173160B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05" name="Group 9304">
            <a:extLst>
              <a:ext uri="{FF2B5EF4-FFF2-40B4-BE49-F238E27FC236}">
                <a16:creationId xmlns:a16="http://schemas.microsoft.com/office/drawing/2014/main" id="{BDF09D9B-EE58-7BE2-09C9-0F140147679E}"/>
              </a:ext>
            </a:extLst>
          </p:cNvPr>
          <p:cNvGrpSpPr/>
          <p:nvPr/>
        </p:nvGrpSpPr>
        <p:grpSpPr>
          <a:xfrm>
            <a:off x="3279852" y="3060332"/>
            <a:ext cx="94168" cy="94168"/>
            <a:chOff x="7906646" y="1854371"/>
            <a:chExt cx="94168" cy="94168"/>
          </a:xfrm>
        </p:grpSpPr>
        <p:cxnSp>
          <p:nvCxnSpPr>
            <p:cNvPr id="9306" name="Straight Connector 9305">
              <a:extLst>
                <a:ext uri="{FF2B5EF4-FFF2-40B4-BE49-F238E27FC236}">
                  <a16:creationId xmlns:a16="http://schemas.microsoft.com/office/drawing/2014/main" id="{47B7B497-C09C-DDD9-98B1-8773929B1EF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F550C528-7CAA-3186-1822-2576882B541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16B9C9FB-B52B-34A3-1787-FB1E32133AB4}"/>
              </a:ext>
            </a:extLst>
          </p:cNvPr>
          <p:cNvGrpSpPr/>
          <p:nvPr/>
        </p:nvGrpSpPr>
        <p:grpSpPr>
          <a:xfrm>
            <a:off x="3526037" y="3060332"/>
            <a:ext cx="94168" cy="94168"/>
            <a:chOff x="7906646" y="1854371"/>
            <a:chExt cx="94168" cy="94168"/>
          </a:xfrm>
        </p:grpSpPr>
        <p:cxnSp>
          <p:nvCxnSpPr>
            <p:cNvPr id="9309" name="Straight Connector 9308">
              <a:extLst>
                <a:ext uri="{FF2B5EF4-FFF2-40B4-BE49-F238E27FC236}">
                  <a16:creationId xmlns:a16="http://schemas.microsoft.com/office/drawing/2014/main" id="{F249939D-FD02-A460-4EB0-897E36EBD9A5}"/>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20A107A7-FA07-8C5C-3EDE-32E195CE70CA}"/>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11" name="Group 9310">
            <a:extLst>
              <a:ext uri="{FF2B5EF4-FFF2-40B4-BE49-F238E27FC236}">
                <a16:creationId xmlns:a16="http://schemas.microsoft.com/office/drawing/2014/main" id="{2E76086B-E3BE-E63B-303C-668EF126B516}"/>
              </a:ext>
            </a:extLst>
          </p:cNvPr>
          <p:cNvGrpSpPr/>
          <p:nvPr/>
        </p:nvGrpSpPr>
        <p:grpSpPr>
          <a:xfrm>
            <a:off x="3526037" y="3197812"/>
            <a:ext cx="94168" cy="94168"/>
            <a:chOff x="7906646" y="1854371"/>
            <a:chExt cx="94168" cy="94168"/>
          </a:xfrm>
        </p:grpSpPr>
        <p:cxnSp>
          <p:nvCxnSpPr>
            <p:cNvPr id="9312" name="Straight Connector 9311">
              <a:extLst>
                <a:ext uri="{FF2B5EF4-FFF2-40B4-BE49-F238E27FC236}">
                  <a16:creationId xmlns:a16="http://schemas.microsoft.com/office/drawing/2014/main" id="{CD598E10-9F8C-D8FE-D36C-3E0D0315CEE6}"/>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AE309038-AA1E-45C2-1CA7-C3DDED6EEF2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14" name="Group 9313">
            <a:extLst>
              <a:ext uri="{FF2B5EF4-FFF2-40B4-BE49-F238E27FC236}">
                <a16:creationId xmlns:a16="http://schemas.microsoft.com/office/drawing/2014/main" id="{66E80D64-7F32-34FA-245D-A4DE598BA4ED}"/>
              </a:ext>
            </a:extLst>
          </p:cNvPr>
          <p:cNvGrpSpPr/>
          <p:nvPr/>
        </p:nvGrpSpPr>
        <p:grpSpPr>
          <a:xfrm>
            <a:off x="3810588" y="3197812"/>
            <a:ext cx="94168" cy="94168"/>
            <a:chOff x="7906646" y="1854371"/>
            <a:chExt cx="94168" cy="94168"/>
          </a:xfrm>
        </p:grpSpPr>
        <p:cxnSp>
          <p:nvCxnSpPr>
            <p:cNvPr id="9315" name="Straight Connector 9314">
              <a:extLst>
                <a:ext uri="{FF2B5EF4-FFF2-40B4-BE49-F238E27FC236}">
                  <a16:creationId xmlns:a16="http://schemas.microsoft.com/office/drawing/2014/main" id="{4B50A7C4-1867-9823-0991-4BA00A5A8BCC}"/>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77BCCF75-D86F-F418-1034-170CB57B0AA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17" name="Group 9316">
            <a:extLst>
              <a:ext uri="{FF2B5EF4-FFF2-40B4-BE49-F238E27FC236}">
                <a16:creationId xmlns:a16="http://schemas.microsoft.com/office/drawing/2014/main" id="{5D4D5F00-0C33-32F4-F045-08383A31A09F}"/>
              </a:ext>
            </a:extLst>
          </p:cNvPr>
          <p:cNvGrpSpPr/>
          <p:nvPr/>
        </p:nvGrpSpPr>
        <p:grpSpPr>
          <a:xfrm>
            <a:off x="3842560" y="3197812"/>
            <a:ext cx="94168" cy="94168"/>
            <a:chOff x="7906646" y="1854371"/>
            <a:chExt cx="94168" cy="94168"/>
          </a:xfrm>
        </p:grpSpPr>
        <p:cxnSp>
          <p:nvCxnSpPr>
            <p:cNvPr id="9318" name="Straight Connector 9317">
              <a:extLst>
                <a:ext uri="{FF2B5EF4-FFF2-40B4-BE49-F238E27FC236}">
                  <a16:creationId xmlns:a16="http://schemas.microsoft.com/office/drawing/2014/main" id="{502D6BD7-302B-C2A1-E900-3D881A42029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92DFC383-B888-C246-09B7-79C3598F0FE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20" name="Group 9319">
            <a:extLst>
              <a:ext uri="{FF2B5EF4-FFF2-40B4-BE49-F238E27FC236}">
                <a16:creationId xmlns:a16="http://schemas.microsoft.com/office/drawing/2014/main" id="{BF418D67-67DF-8943-2FAA-5E8B83C1844E}"/>
              </a:ext>
            </a:extLst>
          </p:cNvPr>
          <p:cNvGrpSpPr/>
          <p:nvPr/>
        </p:nvGrpSpPr>
        <p:grpSpPr>
          <a:xfrm>
            <a:off x="4072758" y="3485561"/>
            <a:ext cx="94168" cy="94168"/>
            <a:chOff x="7906646" y="1854371"/>
            <a:chExt cx="94168" cy="94168"/>
          </a:xfrm>
        </p:grpSpPr>
        <p:cxnSp>
          <p:nvCxnSpPr>
            <p:cNvPr id="9321" name="Straight Connector 9320">
              <a:extLst>
                <a:ext uri="{FF2B5EF4-FFF2-40B4-BE49-F238E27FC236}">
                  <a16:creationId xmlns:a16="http://schemas.microsoft.com/office/drawing/2014/main" id="{C1D8F95F-E6FC-26BF-8620-58EB69615BBE}"/>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3747D405-C3F0-9A1F-934D-7BF4D216FC0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323" name="Group 9322">
            <a:extLst>
              <a:ext uri="{FF2B5EF4-FFF2-40B4-BE49-F238E27FC236}">
                <a16:creationId xmlns:a16="http://schemas.microsoft.com/office/drawing/2014/main" id="{29895080-1004-EF1A-88F7-E3E1D53025C6}"/>
              </a:ext>
            </a:extLst>
          </p:cNvPr>
          <p:cNvGrpSpPr/>
          <p:nvPr/>
        </p:nvGrpSpPr>
        <p:grpSpPr>
          <a:xfrm>
            <a:off x="5431569" y="4172959"/>
            <a:ext cx="94168" cy="94168"/>
            <a:chOff x="7906646" y="1854371"/>
            <a:chExt cx="94168" cy="94168"/>
          </a:xfrm>
        </p:grpSpPr>
        <p:cxnSp>
          <p:nvCxnSpPr>
            <p:cNvPr id="9324" name="Straight Connector 9323">
              <a:extLst>
                <a:ext uri="{FF2B5EF4-FFF2-40B4-BE49-F238E27FC236}">
                  <a16:creationId xmlns:a16="http://schemas.microsoft.com/office/drawing/2014/main" id="{1E8B2A5F-2D74-F15B-C852-A2B8DEC5C9E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52364E20-2D9A-90EB-83BF-D2F63615CE2B}"/>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sp>
        <p:nvSpPr>
          <p:cNvPr id="9330" name="TextBox 9329">
            <a:extLst>
              <a:ext uri="{FF2B5EF4-FFF2-40B4-BE49-F238E27FC236}">
                <a16:creationId xmlns:a16="http://schemas.microsoft.com/office/drawing/2014/main" id="{7172A7AD-1471-CAD0-C4EA-410A6580CDAA}"/>
              </a:ext>
            </a:extLst>
          </p:cNvPr>
          <p:cNvSpPr txBox="1"/>
          <p:nvPr/>
        </p:nvSpPr>
        <p:spPr bwMode="auto">
          <a:xfrm rot="16200000">
            <a:off x="-824463" y="3403137"/>
            <a:ext cx="271456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graphicFrame>
        <p:nvGraphicFramePr>
          <p:cNvPr id="9331" name="Table 9331">
            <a:extLst>
              <a:ext uri="{FF2B5EF4-FFF2-40B4-BE49-F238E27FC236}">
                <a16:creationId xmlns:a16="http://schemas.microsoft.com/office/drawing/2014/main" id="{1E91B956-A5C2-58B1-8593-2E71ECD8D614}"/>
              </a:ext>
            </a:extLst>
          </p:cNvPr>
          <p:cNvGraphicFramePr>
            <a:graphicFrameLocks noGrp="1"/>
          </p:cNvGraphicFramePr>
          <p:nvPr>
            <p:extLst>
              <p:ext uri="{D42A27DB-BD31-4B8C-83A1-F6EECF244321}">
                <p14:modId xmlns:p14="http://schemas.microsoft.com/office/powerpoint/2010/main" val="2294970242"/>
              </p:ext>
            </p:extLst>
          </p:nvPr>
        </p:nvGraphicFramePr>
        <p:xfrm>
          <a:off x="902106" y="5707207"/>
          <a:ext cx="4759898" cy="263823"/>
        </p:xfrm>
        <a:graphic>
          <a:graphicData uri="http://schemas.openxmlformats.org/drawingml/2006/table">
            <a:tbl>
              <a:tblPr firstRow="1" bandRow="1">
                <a:tableStyleId>{93296810-A885-4BE3-A3E7-6D5BEEA58F35}</a:tableStyleId>
              </a:tblPr>
              <a:tblGrid>
                <a:gridCol w="279994">
                  <a:extLst>
                    <a:ext uri="{9D8B030D-6E8A-4147-A177-3AD203B41FA5}">
                      <a16:colId xmlns:a16="http://schemas.microsoft.com/office/drawing/2014/main" val="4266648642"/>
                    </a:ext>
                  </a:extLst>
                </a:gridCol>
                <a:gridCol w="279994">
                  <a:extLst>
                    <a:ext uri="{9D8B030D-6E8A-4147-A177-3AD203B41FA5}">
                      <a16:colId xmlns:a16="http://schemas.microsoft.com/office/drawing/2014/main" val="616052117"/>
                    </a:ext>
                  </a:extLst>
                </a:gridCol>
                <a:gridCol w="279994">
                  <a:extLst>
                    <a:ext uri="{9D8B030D-6E8A-4147-A177-3AD203B41FA5}">
                      <a16:colId xmlns:a16="http://schemas.microsoft.com/office/drawing/2014/main" val="1921454288"/>
                    </a:ext>
                  </a:extLst>
                </a:gridCol>
                <a:gridCol w="279994">
                  <a:extLst>
                    <a:ext uri="{9D8B030D-6E8A-4147-A177-3AD203B41FA5}">
                      <a16:colId xmlns:a16="http://schemas.microsoft.com/office/drawing/2014/main" val="3185073376"/>
                    </a:ext>
                  </a:extLst>
                </a:gridCol>
                <a:gridCol w="279994">
                  <a:extLst>
                    <a:ext uri="{9D8B030D-6E8A-4147-A177-3AD203B41FA5}">
                      <a16:colId xmlns:a16="http://schemas.microsoft.com/office/drawing/2014/main" val="51621415"/>
                    </a:ext>
                  </a:extLst>
                </a:gridCol>
                <a:gridCol w="279994">
                  <a:extLst>
                    <a:ext uri="{9D8B030D-6E8A-4147-A177-3AD203B41FA5}">
                      <a16:colId xmlns:a16="http://schemas.microsoft.com/office/drawing/2014/main" val="3234870874"/>
                    </a:ext>
                  </a:extLst>
                </a:gridCol>
                <a:gridCol w="279994">
                  <a:extLst>
                    <a:ext uri="{9D8B030D-6E8A-4147-A177-3AD203B41FA5}">
                      <a16:colId xmlns:a16="http://schemas.microsoft.com/office/drawing/2014/main" val="3591538786"/>
                    </a:ext>
                  </a:extLst>
                </a:gridCol>
                <a:gridCol w="279994">
                  <a:extLst>
                    <a:ext uri="{9D8B030D-6E8A-4147-A177-3AD203B41FA5}">
                      <a16:colId xmlns:a16="http://schemas.microsoft.com/office/drawing/2014/main" val="1962902046"/>
                    </a:ext>
                  </a:extLst>
                </a:gridCol>
                <a:gridCol w="279994">
                  <a:extLst>
                    <a:ext uri="{9D8B030D-6E8A-4147-A177-3AD203B41FA5}">
                      <a16:colId xmlns:a16="http://schemas.microsoft.com/office/drawing/2014/main" val="2035368507"/>
                    </a:ext>
                  </a:extLst>
                </a:gridCol>
                <a:gridCol w="279994">
                  <a:extLst>
                    <a:ext uri="{9D8B030D-6E8A-4147-A177-3AD203B41FA5}">
                      <a16:colId xmlns:a16="http://schemas.microsoft.com/office/drawing/2014/main" val="2233161145"/>
                    </a:ext>
                  </a:extLst>
                </a:gridCol>
                <a:gridCol w="279994">
                  <a:extLst>
                    <a:ext uri="{9D8B030D-6E8A-4147-A177-3AD203B41FA5}">
                      <a16:colId xmlns:a16="http://schemas.microsoft.com/office/drawing/2014/main" val="2347816485"/>
                    </a:ext>
                  </a:extLst>
                </a:gridCol>
                <a:gridCol w="279994">
                  <a:extLst>
                    <a:ext uri="{9D8B030D-6E8A-4147-A177-3AD203B41FA5}">
                      <a16:colId xmlns:a16="http://schemas.microsoft.com/office/drawing/2014/main" val="3863251279"/>
                    </a:ext>
                  </a:extLst>
                </a:gridCol>
                <a:gridCol w="279994">
                  <a:extLst>
                    <a:ext uri="{9D8B030D-6E8A-4147-A177-3AD203B41FA5}">
                      <a16:colId xmlns:a16="http://schemas.microsoft.com/office/drawing/2014/main" val="822655898"/>
                    </a:ext>
                  </a:extLst>
                </a:gridCol>
                <a:gridCol w="279994">
                  <a:extLst>
                    <a:ext uri="{9D8B030D-6E8A-4147-A177-3AD203B41FA5}">
                      <a16:colId xmlns:a16="http://schemas.microsoft.com/office/drawing/2014/main" val="4098614507"/>
                    </a:ext>
                  </a:extLst>
                </a:gridCol>
                <a:gridCol w="279994">
                  <a:extLst>
                    <a:ext uri="{9D8B030D-6E8A-4147-A177-3AD203B41FA5}">
                      <a16:colId xmlns:a16="http://schemas.microsoft.com/office/drawing/2014/main" val="3678184744"/>
                    </a:ext>
                  </a:extLst>
                </a:gridCol>
                <a:gridCol w="279994">
                  <a:extLst>
                    <a:ext uri="{9D8B030D-6E8A-4147-A177-3AD203B41FA5}">
                      <a16:colId xmlns:a16="http://schemas.microsoft.com/office/drawing/2014/main" val="4013138992"/>
                    </a:ext>
                  </a:extLst>
                </a:gridCol>
                <a:gridCol w="279994">
                  <a:extLst>
                    <a:ext uri="{9D8B030D-6E8A-4147-A177-3AD203B41FA5}">
                      <a16:colId xmlns:a16="http://schemas.microsoft.com/office/drawing/2014/main" val="611567757"/>
                    </a:ext>
                  </a:extLst>
                </a:gridCol>
              </a:tblGrid>
              <a:tr h="263823">
                <a:tc>
                  <a:txBody>
                    <a:bodyPr/>
                    <a:lstStyle/>
                    <a:p>
                      <a:pPr algn="ctr"/>
                      <a:r>
                        <a:rPr lang="en-US" sz="1200" b="0" dirty="0">
                          <a:solidFill>
                            <a:schemeClr val="accent2"/>
                          </a:solidFill>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6841582"/>
                  </a:ext>
                </a:extLst>
              </a:tr>
            </a:tbl>
          </a:graphicData>
        </a:graphic>
      </p:graphicFrame>
      <p:grpSp>
        <p:nvGrpSpPr>
          <p:cNvPr id="9332" name="Group 9331">
            <a:extLst>
              <a:ext uri="{FF2B5EF4-FFF2-40B4-BE49-F238E27FC236}">
                <a16:creationId xmlns:a16="http://schemas.microsoft.com/office/drawing/2014/main" id="{B58B556D-AED3-7E43-82C1-A15AFB72987E}"/>
              </a:ext>
            </a:extLst>
          </p:cNvPr>
          <p:cNvGrpSpPr/>
          <p:nvPr/>
        </p:nvGrpSpPr>
        <p:grpSpPr>
          <a:xfrm>
            <a:off x="6519802" y="2076815"/>
            <a:ext cx="5269371" cy="3118469"/>
            <a:chOff x="657621" y="2069351"/>
            <a:chExt cx="5269371" cy="2953717"/>
          </a:xfrm>
        </p:grpSpPr>
        <p:cxnSp>
          <p:nvCxnSpPr>
            <p:cNvPr id="9333" name="Straight Connector 9332">
              <a:extLst>
                <a:ext uri="{FF2B5EF4-FFF2-40B4-BE49-F238E27FC236}">
                  <a16:creationId xmlns:a16="http://schemas.microsoft.com/office/drawing/2014/main" id="{95C5E722-31F0-FA8C-3391-A279717B0A2D}"/>
                </a:ext>
              </a:extLst>
            </p:cNvPr>
            <p:cNvCxnSpPr>
              <a:cxnSpLocks/>
            </p:cNvCxnSpPr>
            <p:nvPr/>
          </p:nvCxnSpPr>
          <p:spPr bwMode="auto">
            <a:xfrm>
              <a:off x="1030358" y="2185162"/>
              <a:ext cx="0" cy="2571147"/>
            </a:xfrm>
            <a:prstGeom prst="line">
              <a:avLst/>
            </a:prstGeom>
            <a:noFill/>
            <a:ln w="28575" cap="flat" cmpd="sng" algn="ctr">
              <a:solidFill>
                <a:schemeClr val="bg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AC8C4CF1-ACEA-F5A3-1A81-34F6B8AD1EF4}"/>
                </a:ext>
              </a:extLst>
            </p:cNvPr>
            <p:cNvCxnSpPr/>
            <p:nvPr/>
          </p:nvCxnSpPr>
          <p:spPr bwMode="auto">
            <a:xfrm>
              <a:off x="950485" y="2188155"/>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EB45555B-AFEF-0794-7F7A-CE09D0EB6ED5}"/>
                </a:ext>
              </a:extLst>
            </p:cNvPr>
            <p:cNvCxnSpPr/>
            <p:nvPr/>
          </p:nvCxnSpPr>
          <p:spPr bwMode="auto">
            <a:xfrm>
              <a:off x="950485" y="2697607"/>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3A5F4149-D367-662B-9FC1-53161A07CA0D}"/>
                </a:ext>
              </a:extLst>
            </p:cNvPr>
            <p:cNvCxnSpPr/>
            <p:nvPr/>
          </p:nvCxnSpPr>
          <p:spPr bwMode="auto">
            <a:xfrm>
              <a:off x="950485" y="321583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1D68C497-DE99-DA15-CDAB-DDA3DD678012}"/>
                </a:ext>
              </a:extLst>
            </p:cNvPr>
            <p:cNvCxnSpPr/>
            <p:nvPr/>
          </p:nvCxnSpPr>
          <p:spPr bwMode="auto">
            <a:xfrm>
              <a:off x="950485" y="3719884"/>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77C9CF15-6A12-A9D8-5022-59E8824A3B67}"/>
                </a:ext>
              </a:extLst>
            </p:cNvPr>
            <p:cNvCxnSpPr/>
            <p:nvPr/>
          </p:nvCxnSpPr>
          <p:spPr bwMode="auto">
            <a:xfrm>
              <a:off x="950485" y="4253403"/>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2A1EF264-021F-DF3A-DBD0-61ECF42B6538}"/>
                </a:ext>
              </a:extLst>
            </p:cNvPr>
            <p:cNvCxnSpPr/>
            <p:nvPr/>
          </p:nvCxnSpPr>
          <p:spPr bwMode="auto">
            <a:xfrm>
              <a:off x="950485" y="4756480"/>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5EED5E36-7994-DD88-6426-C075515A0723}"/>
                </a:ext>
              </a:extLst>
            </p:cNvPr>
            <p:cNvCxnSpPr>
              <a:cxnSpLocks/>
            </p:cNvCxnSpPr>
            <p:nvPr/>
          </p:nvCxnSpPr>
          <p:spPr bwMode="auto">
            <a:xfrm rot="16200000">
              <a:off x="989706"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41" name="TextBox 9340">
              <a:extLst>
                <a:ext uri="{FF2B5EF4-FFF2-40B4-BE49-F238E27FC236}">
                  <a16:creationId xmlns:a16="http://schemas.microsoft.com/office/drawing/2014/main" id="{5D94F40B-FA0A-DDBD-ECAF-5851594CAEEA}"/>
                </a:ext>
              </a:extLst>
            </p:cNvPr>
            <p:cNvSpPr txBox="1"/>
            <p:nvPr/>
          </p:nvSpPr>
          <p:spPr bwMode="auto">
            <a:xfrm>
              <a:off x="657621" y="2069351"/>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42" name="TextBox 9341">
              <a:extLst>
                <a:ext uri="{FF2B5EF4-FFF2-40B4-BE49-F238E27FC236}">
                  <a16:creationId xmlns:a16="http://schemas.microsoft.com/office/drawing/2014/main" id="{C8EA2B23-1CD0-058E-104C-C5CCA9ED1AB1}"/>
                </a:ext>
              </a:extLst>
            </p:cNvPr>
            <p:cNvSpPr txBox="1"/>
            <p:nvPr/>
          </p:nvSpPr>
          <p:spPr bwMode="auto">
            <a:xfrm>
              <a:off x="657621" y="2562920"/>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343" name="TextBox 9342">
              <a:extLst>
                <a:ext uri="{FF2B5EF4-FFF2-40B4-BE49-F238E27FC236}">
                  <a16:creationId xmlns:a16="http://schemas.microsoft.com/office/drawing/2014/main" id="{3D522DE6-7F1F-E815-A934-D073D7B9551F}"/>
                </a:ext>
              </a:extLst>
            </p:cNvPr>
            <p:cNvSpPr txBox="1"/>
            <p:nvPr/>
          </p:nvSpPr>
          <p:spPr bwMode="auto">
            <a:xfrm>
              <a:off x="657621" y="3098052"/>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44" name="TextBox 9343">
              <a:extLst>
                <a:ext uri="{FF2B5EF4-FFF2-40B4-BE49-F238E27FC236}">
                  <a16:creationId xmlns:a16="http://schemas.microsoft.com/office/drawing/2014/main" id="{90D5AC91-CE0D-A168-AB7C-885CDFEAA2AE}"/>
                </a:ext>
              </a:extLst>
            </p:cNvPr>
            <p:cNvSpPr txBox="1"/>
            <p:nvPr/>
          </p:nvSpPr>
          <p:spPr bwMode="auto">
            <a:xfrm>
              <a:off x="657621" y="3607207"/>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45" name="TextBox 9344">
              <a:extLst>
                <a:ext uri="{FF2B5EF4-FFF2-40B4-BE49-F238E27FC236}">
                  <a16:creationId xmlns:a16="http://schemas.microsoft.com/office/drawing/2014/main" id="{194DFE63-E466-167E-33B4-8AB37C00E2D8}"/>
                </a:ext>
              </a:extLst>
            </p:cNvPr>
            <p:cNvSpPr txBox="1"/>
            <p:nvPr/>
          </p:nvSpPr>
          <p:spPr bwMode="auto">
            <a:xfrm>
              <a:off x="657621" y="4137144"/>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46" name="TextBox 9345">
              <a:extLst>
                <a:ext uri="{FF2B5EF4-FFF2-40B4-BE49-F238E27FC236}">
                  <a16:creationId xmlns:a16="http://schemas.microsoft.com/office/drawing/2014/main" id="{C01894C5-114C-7CEB-B312-23AB33F8C4E5}"/>
                </a:ext>
              </a:extLst>
            </p:cNvPr>
            <p:cNvSpPr txBox="1"/>
            <p:nvPr/>
          </p:nvSpPr>
          <p:spPr bwMode="auto">
            <a:xfrm>
              <a:off x="657621" y="4646298"/>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47" name="TextBox 9346">
              <a:extLst>
                <a:ext uri="{FF2B5EF4-FFF2-40B4-BE49-F238E27FC236}">
                  <a16:creationId xmlns:a16="http://schemas.microsoft.com/office/drawing/2014/main" id="{8C5FD724-6FFC-2031-FE43-CF18ED6D9586}"/>
                </a:ext>
              </a:extLst>
            </p:cNvPr>
            <p:cNvSpPr txBox="1"/>
            <p:nvPr/>
          </p:nvSpPr>
          <p:spPr bwMode="auto">
            <a:xfrm>
              <a:off x="902106" y="4807624"/>
              <a:ext cx="2737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9348" name="Straight Connector 9347">
              <a:extLst>
                <a:ext uri="{FF2B5EF4-FFF2-40B4-BE49-F238E27FC236}">
                  <a16:creationId xmlns:a16="http://schemas.microsoft.com/office/drawing/2014/main" id="{73408739-88BA-99DF-B1E3-ACF93AE79E82}"/>
                </a:ext>
              </a:extLst>
            </p:cNvPr>
            <p:cNvCxnSpPr>
              <a:cxnSpLocks/>
            </p:cNvCxnSpPr>
            <p:nvPr/>
          </p:nvCxnSpPr>
          <p:spPr bwMode="auto">
            <a:xfrm>
              <a:off x="1028298" y="4756480"/>
              <a:ext cx="4801801" cy="0"/>
            </a:xfrm>
            <a:prstGeom prst="line">
              <a:avLst/>
            </a:prstGeom>
            <a:noFill/>
            <a:ln w="28575" cap="flat" cmpd="sng" algn="ctr">
              <a:solidFill>
                <a:schemeClr val="bg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0F8B8580-7B8C-D891-5F37-38BFC2E91AB5}"/>
                </a:ext>
              </a:extLst>
            </p:cNvPr>
            <p:cNvCxnSpPr>
              <a:cxnSpLocks/>
            </p:cNvCxnSpPr>
            <p:nvPr/>
          </p:nvCxnSpPr>
          <p:spPr bwMode="auto">
            <a:xfrm rot="16200000">
              <a:off x="1192321"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A367C9CC-E5D2-9EF2-E386-1DA87469C6E4}"/>
                </a:ext>
              </a:extLst>
            </p:cNvPr>
            <p:cNvCxnSpPr>
              <a:cxnSpLocks/>
            </p:cNvCxnSpPr>
            <p:nvPr/>
          </p:nvCxnSpPr>
          <p:spPr bwMode="auto">
            <a:xfrm rot="16200000">
              <a:off x="1821544"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28EE56B4-D75B-6483-2A87-4DA09A108939}"/>
                </a:ext>
              </a:extLst>
            </p:cNvPr>
            <p:cNvCxnSpPr>
              <a:cxnSpLocks/>
            </p:cNvCxnSpPr>
            <p:nvPr/>
          </p:nvCxnSpPr>
          <p:spPr bwMode="auto">
            <a:xfrm rot="16200000">
              <a:off x="2026201"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40B679FE-AB46-FA82-9534-B8BDB8C1D7F6}"/>
                </a:ext>
              </a:extLst>
            </p:cNvPr>
            <p:cNvCxnSpPr>
              <a:cxnSpLocks/>
            </p:cNvCxnSpPr>
            <p:nvPr/>
          </p:nvCxnSpPr>
          <p:spPr bwMode="auto">
            <a:xfrm rot="16200000">
              <a:off x="2236543"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0E12C8C4-D06A-FC7E-1D36-070485EA9F09}"/>
                </a:ext>
              </a:extLst>
            </p:cNvPr>
            <p:cNvCxnSpPr>
              <a:cxnSpLocks/>
            </p:cNvCxnSpPr>
            <p:nvPr/>
          </p:nvCxnSpPr>
          <p:spPr bwMode="auto">
            <a:xfrm rot="16200000">
              <a:off x="243669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1789F9A5-2BBA-608C-79AB-AA3F2A95A1CC}"/>
                </a:ext>
              </a:extLst>
            </p:cNvPr>
            <p:cNvCxnSpPr>
              <a:cxnSpLocks/>
            </p:cNvCxnSpPr>
            <p:nvPr/>
          </p:nvCxnSpPr>
          <p:spPr bwMode="auto">
            <a:xfrm rot="16200000">
              <a:off x="2642543"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650D2034-6BFF-6333-C18A-0FC0C6833633}"/>
                </a:ext>
              </a:extLst>
            </p:cNvPr>
            <p:cNvCxnSpPr>
              <a:cxnSpLocks/>
            </p:cNvCxnSpPr>
            <p:nvPr/>
          </p:nvCxnSpPr>
          <p:spPr bwMode="auto">
            <a:xfrm rot="16200000">
              <a:off x="2850931"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196980F1-4080-9C67-B6C2-B84C7E395727}"/>
                </a:ext>
              </a:extLst>
            </p:cNvPr>
            <p:cNvCxnSpPr>
              <a:cxnSpLocks/>
            </p:cNvCxnSpPr>
            <p:nvPr/>
          </p:nvCxnSpPr>
          <p:spPr bwMode="auto">
            <a:xfrm rot="16200000">
              <a:off x="3065312"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364490FA-14AE-71BB-C1D9-EB7E944EC682}"/>
                </a:ext>
              </a:extLst>
            </p:cNvPr>
            <p:cNvCxnSpPr>
              <a:cxnSpLocks/>
            </p:cNvCxnSpPr>
            <p:nvPr/>
          </p:nvCxnSpPr>
          <p:spPr bwMode="auto">
            <a:xfrm rot="16200000">
              <a:off x="3259707"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6529D006-95B1-9DA9-CFF7-49357B8882AC}"/>
                </a:ext>
              </a:extLst>
            </p:cNvPr>
            <p:cNvCxnSpPr>
              <a:cxnSpLocks/>
            </p:cNvCxnSpPr>
            <p:nvPr/>
          </p:nvCxnSpPr>
          <p:spPr bwMode="auto">
            <a:xfrm rot="16200000">
              <a:off x="347637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B2EFC4AA-C6DD-93B3-4F9C-CE2F2B69113C}"/>
                </a:ext>
              </a:extLst>
            </p:cNvPr>
            <p:cNvCxnSpPr>
              <a:cxnSpLocks/>
            </p:cNvCxnSpPr>
            <p:nvPr/>
          </p:nvCxnSpPr>
          <p:spPr bwMode="auto">
            <a:xfrm rot="16200000">
              <a:off x="368931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0E8E9E20-8189-B3F4-C40E-355EBC53EBA8}"/>
                </a:ext>
              </a:extLst>
            </p:cNvPr>
            <p:cNvCxnSpPr>
              <a:cxnSpLocks/>
            </p:cNvCxnSpPr>
            <p:nvPr/>
          </p:nvCxnSpPr>
          <p:spPr bwMode="auto">
            <a:xfrm rot="16200000">
              <a:off x="3894794"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B706E476-CA1D-3C1C-A6AB-7CFE12F90302}"/>
                </a:ext>
              </a:extLst>
            </p:cNvPr>
            <p:cNvCxnSpPr>
              <a:cxnSpLocks/>
            </p:cNvCxnSpPr>
            <p:nvPr/>
          </p:nvCxnSpPr>
          <p:spPr bwMode="auto">
            <a:xfrm rot="16200000">
              <a:off x="4099817"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EC3C785A-6278-8DE6-9733-322B070CA158}"/>
                </a:ext>
              </a:extLst>
            </p:cNvPr>
            <p:cNvCxnSpPr>
              <a:cxnSpLocks/>
            </p:cNvCxnSpPr>
            <p:nvPr/>
          </p:nvCxnSpPr>
          <p:spPr bwMode="auto">
            <a:xfrm rot="16200000">
              <a:off x="4303201"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650B207C-A714-79CE-5AA4-4EAF3EB78FF5}"/>
                </a:ext>
              </a:extLst>
            </p:cNvPr>
            <p:cNvCxnSpPr>
              <a:cxnSpLocks/>
            </p:cNvCxnSpPr>
            <p:nvPr/>
          </p:nvCxnSpPr>
          <p:spPr bwMode="auto">
            <a:xfrm rot="16200000">
              <a:off x="4523184"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D1121F90-A7BB-AE2D-5B9F-4899FF69070C}"/>
                </a:ext>
              </a:extLst>
            </p:cNvPr>
            <p:cNvCxnSpPr>
              <a:cxnSpLocks/>
            </p:cNvCxnSpPr>
            <p:nvPr/>
          </p:nvCxnSpPr>
          <p:spPr bwMode="auto">
            <a:xfrm rot="16200000">
              <a:off x="5779531"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66" name="TextBox 9365">
              <a:extLst>
                <a:ext uri="{FF2B5EF4-FFF2-40B4-BE49-F238E27FC236}">
                  <a16:creationId xmlns:a16="http://schemas.microsoft.com/office/drawing/2014/main" id="{93E2C800-7980-1594-96FF-C88E8D4301C6}"/>
                </a:ext>
              </a:extLst>
            </p:cNvPr>
            <p:cNvSpPr txBox="1"/>
            <p:nvPr/>
          </p:nvSpPr>
          <p:spPr bwMode="auto">
            <a:xfrm>
              <a:off x="109725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67" name="TextBox 9366">
              <a:extLst>
                <a:ext uri="{FF2B5EF4-FFF2-40B4-BE49-F238E27FC236}">
                  <a16:creationId xmlns:a16="http://schemas.microsoft.com/office/drawing/2014/main" id="{705D8810-03A8-2F90-6AC7-43D1D78B84CD}"/>
                </a:ext>
              </a:extLst>
            </p:cNvPr>
            <p:cNvSpPr txBox="1"/>
            <p:nvPr/>
          </p:nvSpPr>
          <p:spPr bwMode="auto">
            <a:xfrm>
              <a:off x="1511134"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69" name="TextBox 9368">
              <a:extLst>
                <a:ext uri="{FF2B5EF4-FFF2-40B4-BE49-F238E27FC236}">
                  <a16:creationId xmlns:a16="http://schemas.microsoft.com/office/drawing/2014/main" id="{FF8FDBEA-C90F-F34B-0A27-BF383C0FCEAD}"/>
                </a:ext>
              </a:extLst>
            </p:cNvPr>
            <p:cNvSpPr txBox="1"/>
            <p:nvPr/>
          </p:nvSpPr>
          <p:spPr bwMode="auto">
            <a:xfrm>
              <a:off x="1717598"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70" name="TextBox 9369">
              <a:extLst>
                <a:ext uri="{FF2B5EF4-FFF2-40B4-BE49-F238E27FC236}">
                  <a16:creationId xmlns:a16="http://schemas.microsoft.com/office/drawing/2014/main" id="{A878D4E0-1DD8-120B-198F-9F020EC47B7B}"/>
                </a:ext>
              </a:extLst>
            </p:cNvPr>
            <p:cNvSpPr txBox="1"/>
            <p:nvPr/>
          </p:nvSpPr>
          <p:spPr bwMode="auto">
            <a:xfrm>
              <a:off x="1940569"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71" name="TextBox 9370">
              <a:extLst>
                <a:ext uri="{FF2B5EF4-FFF2-40B4-BE49-F238E27FC236}">
                  <a16:creationId xmlns:a16="http://schemas.microsoft.com/office/drawing/2014/main" id="{52A957AF-B0CD-0CC5-BD51-32122BE827FC}"/>
                </a:ext>
              </a:extLst>
            </p:cNvPr>
            <p:cNvSpPr txBox="1"/>
            <p:nvPr/>
          </p:nvSpPr>
          <p:spPr bwMode="auto">
            <a:xfrm>
              <a:off x="2139434"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72" name="TextBox 9371">
              <a:extLst>
                <a:ext uri="{FF2B5EF4-FFF2-40B4-BE49-F238E27FC236}">
                  <a16:creationId xmlns:a16="http://schemas.microsoft.com/office/drawing/2014/main" id="{37D0A451-4FE5-9CCB-E209-88E6497AA64F}"/>
                </a:ext>
              </a:extLst>
            </p:cNvPr>
            <p:cNvSpPr txBox="1"/>
            <p:nvPr/>
          </p:nvSpPr>
          <p:spPr bwMode="auto">
            <a:xfrm>
              <a:off x="2348762"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73" name="TextBox 9372">
              <a:extLst>
                <a:ext uri="{FF2B5EF4-FFF2-40B4-BE49-F238E27FC236}">
                  <a16:creationId xmlns:a16="http://schemas.microsoft.com/office/drawing/2014/main" id="{23186034-FE05-2E46-4508-3319C527823E}"/>
                </a:ext>
              </a:extLst>
            </p:cNvPr>
            <p:cNvSpPr txBox="1"/>
            <p:nvPr/>
          </p:nvSpPr>
          <p:spPr bwMode="auto">
            <a:xfrm>
              <a:off x="2559139"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74" name="TextBox 9373">
              <a:extLst>
                <a:ext uri="{FF2B5EF4-FFF2-40B4-BE49-F238E27FC236}">
                  <a16:creationId xmlns:a16="http://schemas.microsoft.com/office/drawing/2014/main" id="{85673589-C7EF-A629-69A5-3E30D8AE3051}"/>
                </a:ext>
              </a:extLst>
            </p:cNvPr>
            <p:cNvSpPr txBox="1"/>
            <p:nvPr/>
          </p:nvSpPr>
          <p:spPr bwMode="auto">
            <a:xfrm>
              <a:off x="2749380"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375" name="TextBox 9374">
              <a:extLst>
                <a:ext uri="{FF2B5EF4-FFF2-40B4-BE49-F238E27FC236}">
                  <a16:creationId xmlns:a16="http://schemas.microsoft.com/office/drawing/2014/main" id="{DA8A19E1-2C6E-F4D0-7C3C-D19D30F0DDD2}"/>
                </a:ext>
              </a:extLst>
            </p:cNvPr>
            <p:cNvSpPr txBox="1"/>
            <p:nvPr/>
          </p:nvSpPr>
          <p:spPr bwMode="auto">
            <a:xfrm>
              <a:off x="2955395"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76" name="TextBox 9375">
              <a:extLst>
                <a:ext uri="{FF2B5EF4-FFF2-40B4-BE49-F238E27FC236}">
                  <a16:creationId xmlns:a16="http://schemas.microsoft.com/office/drawing/2014/main" id="{D43DA941-4D92-55D0-9AF2-77816F494D4C}"/>
                </a:ext>
              </a:extLst>
            </p:cNvPr>
            <p:cNvSpPr txBox="1"/>
            <p:nvPr/>
          </p:nvSpPr>
          <p:spPr bwMode="auto">
            <a:xfrm>
              <a:off x="3166589"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377" name="TextBox 9376">
              <a:extLst>
                <a:ext uri="{FF2B5EF4-FFF2-40B4-BE49-F238E27FC236}">
                  <a16:creationId xmlns:a16="http://schemas.microsoft.com/office/drawing/2014/main" id="{31E3E797-1A7D-8747-2F4D-435D7CC031D5}"/>
                </a:ext>
              </a:extLst>
            </p:cNvPr>
            <p:cNvSpPr txBox="1"/>
            <p:nvPr/>
          </p:nvSpPr>
          <p:spPr bwMode="auto">
            <a:xfrm>
              <a:off x="336471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78" name="TextBox 9377">
              <a:extLst>
                <a:ext uri="{FF2B5EF4-FFF2-40B4-BE49-F238E27FC236}">
                  <a16:creationId xmlns:a16="http://schemas.microsoft.com/office/drawing/2014/main" id="{A39A622A-B095-9F92-1088-6074B052D792}"/>
                </a:ext>
              </a:extLst>
            </p:cNvPr>
            <p:cNvSpPr txBox="1"/>
            <p:nvPr/>
          </p:nvSpPr>
          <p:spPr bwMode="auto">
            <a:xfrm>
              <a:off x="3589391"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379" name="TextBox 9378">
              <a:extLst>
                <a:ext uri="{FF2B5EF4-FFF2-40B4-BE49-F238E27FC236}">
                  <a16:creationId xmlns:a16="http://schemas.microsoft.com/office/drawing/2014/main" id="{FA2E6541-31B4-93C7-D919-A4DA7F1FF009}"/>
                </a:ext>
              </a:extLst>
            </p:cNvPr>
            <p:cNvSpPr txBox="1"/>
            <p:nvPr/>
          </p:nvSpPr>
          <p:spPr bwMode="auto">
            <a:xfrm>
              <a:off x="3794635"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80" name="TextBox 9379">
              <a:extLst>
                <a:ext uri="{FF2B5EF4-FFF2-40B4-BE49-F238E27FC236}">
                  <a16:creationId xmlns:a16="http://schemas.microsoft.com/office/drawing/2014/main" id="{D7F2FD55-9714-D7E1-8646-BAEF8B8A9B11}"/>
                </a:ext>
              </a:extLst>
            </p:cNvPr>
            <p:cNvSpPr txBox="1"/>
            <p:nvPr/>
          </p:nvSpPr>
          <p:spPr bwMode="auto">
            <a:xfrm>
              <a:off x="400601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381" name="TextBox 9380">
              <a:extLst>
                <a:ext uri="{FF2B5EF4-FFF2-40B4-BE49-F238E27FC236}">
                  <a16:creationId xmlns:a16="http://schemas.microsoft.com/office/drawing/2014/main" id="{B3479B19-1C1D-F8DD-2274-2F25ACCDBE8F}"/>
                </a:ext>
              </a:extLst>
            </p:cNvPr>
            <p:cNvSpPr txBox="1"/>
            <p:nvPr/>
          </p:nvSpPr>
          <p:spPr bwMode="auto">
            <a:xfrm>
              <a:off x="4214903"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382" name="TextBox 9381">
              <a:extLst>
                <a:ext uri="{FF2B5EF4-FFF2-40B4-BE49-F238E27FC236}">
                  <a16:creationId xmlns:a16="http://schemas.microsoft.com/office/drawing/2014/main" id="{CF455034-EC4F-6A25-CB2C-31D6F45CE5DA}"/>
                </a:ext>
              </a:extLst>
            </p:cNvPr>
            <p:cNvSpPr txBox="1"/>
            <p:nvPr/>
          </p:nvSpPr>
          <p:spPr bwMode="auto">
            <a:xfrm>
              <a:off x="5653254" y="4807624"/>
              <a:ext cx="273738" cy="20406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69</a:t>
              </a:r>
            </a:p>
          </p:txBody>
        </p:sp>
        <p:cxnSp>
          <p:nvCxnSpPr>
            <p:cNvPr id="9383" name="Straight Connector 9382">
              <a:extLst>
                <a:ext uri="{FF2B5EF4-FFF2-40B4-BE49-F238E27FC236}">
                  <a16:creationId xmlns:a16="http://schemas.microsoft.com/office/drawing/2014/main" id="{500650BD-8DAF-DF20-7772-8323EC6B743A}"/>
                </a:ext>
              </a:extLst>
            </p:cNvPr>
            <p:cNvCxnSpPr>
              <a:cxnSpLocks/>
            </p:cNvCxnSpPr>
            <p:nvPr/>
          </p:nvCxnSpPr>
          <p:spPr bwMode="auto">
            <a:xfrm flipV="1">
              <a:off x="1853191" y="2453402"/>
              <a:ext cx="0" cy="229495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84" name="Straight Connector 9383">
              <a:extLst>
                <a:ext uri="{FF2B5EF4-FFF2-40B4-BE49-F238E27FC236}">
                  <a16:creationId xmlns:a16="http://schemas.microsoft.com/office/drawing/2014/main" id="{E201BFC6-76C4-FC76-28C7-CB8AC7F57066}"/>
                </a:ext>
              </a:extLst>
            </p:cNvPr>
            <p:cNvCxnSpPr>
              <a:cxnSpLocks/>
            </p:cNvCxnSpPr>
            <p:nvPr/>
          </p:nvCxnSpPr>
          <p:spPr bwMode="auto">
            <a:xfrm flipV="1">
              <a:off x="2276479" y="2545614"/>
              <a:ext cx="0" cy="2202747"/>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386" name="Straight Connector 9385">
              <a:extLst>
                <a:ext uri="{FF2B5EF4-FFF2-40B4-BE49-F238E27FC236}">
                  <a16:creationId xmlns:a16="http://schemas.microsoft.com/office/drawing/2014/main" id="{2940EBD4-0273-8289-FDC9-574C64CAE521}"/>
                </a:ext>
              </a:extLst>
            </p:cNvPr>
            <p:cNvCxnSpPr>
              <a:cxnSpLocks/>
            </p:cNvCxnSpPr>
            <p:nvPr/>
          </p:nvCxnSpPr>
          <p:spPr bwMode="auto">
            <a:xfrm rot="16200000">
              <a:off x="1404670"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87" name="TextBox 9386">
              <a:extLst>
                <a:ext uri="{FF2B5EF4-FFF2-40B4-BE49-F238E27FC236}">
                  <a16:creationId xmlns:a16="http://schemas.microsoft.com/office/drawing/2014/main" id="{BD05FF8D-2D59-4909-8ADD-7C7DD12349BB}"/>
                </a:ext>
              </a:extLst>
            </p:cNvPr>
            <p:cNvSpPr txBox="1"/>
            <p:nvPr/>
          </p:nvSpPr>
          <p:spPr bwMode="auto">
            <a:xfrm>
              <a:off x="1309606"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cxnSp>
          <p:nvCxnSpPr>
            <p:cNvPr id="9388" name="Straight Connector 9387">
              <a:extLst>
                <a:ext uri="{FF2B5EF4-FFF2-40B4-BE49-F238E27FC236}">
                  <a16:creationId xmlns:a16="http://schemas.microsoft.com/office/drawing/2014/main" id="{F88E8F74-E23A-B0E7-AAF7-57D4D00D3891}"/>
                </a:ext>
              </a:extLst>
            </p:cNvPr>
            <p:cNvCxnSpPr>
              <a:cxnSpLocks/>
            </p:cNvCxnSpPr>
            <p:nvPr/>
          </p:nvCxnSpPr>
          <p:spPr bwMode="auto">
            <a:xfrm rot="16200000">
              <a:off x="1612788"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7C92DA0B-1A61-BA31-4344-175FF93ED707}"/>
                </a:ext>
              </a:extLst>
            </p:cNvPr>
            <p:cNvCxnSpPr>
              <a:cxnSpLocks/>
            </p:cNvCxnSpPr>
            <p:nvPr/>
          </p:nvCxnSpPr>
          <p:spPr bwMode="auto">
            <a:xfrm rot="16200000">
              <a:off x="4715383"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F2BDCC24-B6BF-EA9D-59B8-C7B83A8BC236}"/>
                </a:ext>
              </a:extLst>
            </p:cNvPr>
            <p:cNvCxnSpPr>
              <a:cxnSpLocks/>
            </p:cNvCxnSpPr>
            <p:nvPr/>
          </p:nvCxnSpPr>
          <p:spPr bwMode="auto">
            <a:xfrm rot="16200000">
              <a:off x="4930879"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F14D1E19-B658-1488-0027-6061960CE02E}"/>
                </a:ext>
              </a:extLst>
            </p:cNvPr>
            <p:cNvCxnSpPr>
              <a:cxnSpLocks/>
            </p:cNvCxnSpPr>
            <p:nvPr/>
          </p:nvCxnSpPr>
          <p:spPr bwMode="auto">
            <a:xfrm rot="16200000">
              <a:off x="5134726"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779CD2F8-6BA4-78FB-C300-3A79A3FD8062}"/>
                </a:ext>
              </a:extLst>
            </p:cNvPr>
            <p:cNvCxnSpPr>
              <a:cxnSpLocks/>
            </p:cNvCxnSpPr>
            <p:nvPr/>
          </p:nvCxnSpPr>
          <p:spPr bwMode="auto">
            <a:xfrm rot="16200000">
              <a:off x="5341485" y="4796246"/>
              <a:ext cx="79873" cy="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4F45E585-9306-65A9-22EE-56AA4DBB2B9F}"/>
                </a:ext>
              </a:extLst>
            </p:cNvPr>
            <p:cNvCxnSpPr>
              <a:cxnSpLocks/>
            </p:cNvCxnSpPr>
            <p:nvPr/>
          </p:nvCxnSpPr>
          <p:spPr bwMode="auto">
            <a:xfrm rot="16200000">
              <a:off x="5542420" y="4796246"/>
              <a:ext cx="79873" cy="0"/>
            </a:xfrm>
            <a:prstGeom prst="line">
              <a:avLst/>
            </a:prstGeom>
            <a:noFill/>
            <a:ln w="28575" cap="flat" cmpd="sng" algn="ctr">
              <a:solidFill>
                <a:schemeClr val="bg1"/>
              </a:solidFill>
              <a:prstDash val="solid"/>
              <a:round/>
              <a:headEnd type="none" w="med" len="med"/>
              <a:tailEnd type="none" w="med" len="med"/>
            </a:ln>
            <a:effectLst/>
          </p:spPr>
        </p:cxnSp>
        <p:sp>
          <p:nvSpPr>
            <p:cNvPr id="9396" name="TextBox 9395">
              <a:extLst>
                <a:ext uri="{FF2B5EF4-FFF2-40B4-BE49-F238E27FC236}">
                  <a16:creationId xmlns:a16="http://schemas.microsoft.com/office/drawing/2014/main" id="{02E0E617-5AA2-A40C-1B8D-7D9737052A5B}"/>
                </a:ext>
              </a:extLst>
            </p:cNvPr>
            <p:cNvSpPr txBox="1"/>
            <p:nvPr/>
          </p:nvSpPr>
          <p:spPr bwMode="auto">
            <a:xfrm>
              <a:off x="4412926"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397" name="TextBox 9396">
              <a:extLst>
                <a:ext uri="{FF2B5EF4-FFF2-40B4-BE49-F238E27FC236}">
                  <a16:creationId xmlns:a16="http://schemas.microsoft.com/office/drawing/2014/main" id="{E6623D67-34A1-7690-9850-734E036D55AF}"/>
                </a:ext>
              </a:extLst>
            </p:cNvPr>
            <p:cNvSpPr txBox="1"/>
            <p:nvPr/>
          </p:nvSpPr>
          <p:spPr bwMode="auto">
            <a:xfrm>
              <a:off x="4628422"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398" name="TextBox 9397">
              <a:extLst>
                <a:ext uri="{FF2B5EF4-FFF2-40B4-BE49-F238E27FC236}">
                  <a16:creationId xmlns:a16="http://schemas.microsoft.com/office/drawing/2014/main" id="{E4C8B8DB-9A29-59A8-CE1B-CE94F60F76D9}"/>
                </a:ext>
              </a:extLst>
            </p:cNvPr>
            <p:cNvSpPr txBox="1"/>
            <p:nvPr/>
          </p:nvSpPr>
          <p:spPr bwMode="auto">
            <a:xfrm>
              <a:off x="4829357"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9399" name="TextBox 9398">
              <a:extLst>
                <a:ext uri="{FF2B5EF4-FFF2-40B4-BE49-F238E27FC236}">
                  <a16:creationId xmlns:a16="http://schemas.microsoft.com/office/drawing/2014/main" id="{CD16B8B3-FFBF-6EFD-C2E6-51C9405C4EE9}"/>
                </a:ext>
              </a:extLst>
            </p:cNvPr>
            <p:cNvSpPr txBox="1"/>
            <p:nvPr/>
          </p:nvSpPr>
          <p:spPr bwMode="auto">
            <a:xfrm>
              <a:off x="5044853"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400" name="TextBox 9399">
              <a:extLst>
                <a:ext uri="{FF2B5EF4-FFF2-40B4-BE49-F238E27FC236}">
                  <a16:creationId xmlns:a16="http://schemas.microsoft.com/office/drawing/2014/main" id="{80C33607-1A51-F7E3-E32F-B7FFF45D4778}"/>
                </a:ext>
              </a:extLst>
            </p:cNvPr>
            <p:cNvSpPr txBox="1"/>
            <p:nvPr/>
          </p:nvSpPr>
          <p:spPr bwMode="auto">
            <a:xfrm>
              <a:off x="5245788" y="4807624"/>
              <a:ext cx="273738" cy="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9401" name="TextBox 9400">
              <a:extLst>
                <a:ext uri="{FF2B5EF4-FFF2-40B4-BE49-F238E27FC236}">
                  <a16:creationId xmlns:a16="http://schemas.microsoft.com/office/drawing/2014/main" id="{EDB59352-4EEF-5038-B6E0-879A1AD27549}"/>
                </a:ext>
              </a:extLst>
            </p:cNvPr>
            <p:cNvSpPr txBox="1"/>
            <p:nvPr/>
          </p:nvSpPr>
          <p:spPr bwMode="auto">
            <a:xfrm>
              <a:off x="5446723" y="4807624"/>
              <a:ext cx="273738" cy="20406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grpSp>
      <p:sp>
        <p:nvSpPr>
          <p:cNvPr id="9385" name="TextBox 9384">
            <a:extLst>
              <a:ext uri="{FF2B5EF4-FFF2-40B4-BE49-F238E27FC236}">
                <a16:creationId xmlns:a16="http://schemas.microsoft.com/office/drawing/2014/main" id="{BA8E5E39-30E8-C096-BBAD-4F23D0CB52A8}"/>
              </a:ext>
            </a:extLst>
          </p:cNvPr>
          <p:cNvSpPr txBox="1"/>
          <p:nvPr/>
        </p:nvSpPr>
        <p:spPr bwMode="auto">
          <a:xfrm rot="16200000">
            <a:off x="5037718" y="3403137"/>
            <a:ext cx="271456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sp>
        <p:nvSpPr>
          <p:cNvPr id="9402" name="Freeform: Shape 9401">
            <a:extLst>
              <a:ext uri="{FF2B5EF4-FFF2-40B4-BE49-F238E27FC236}">
                <a16:creationId xmlns:a16="http://schemas.microsoft.com/office/drawing/2014/main" id="{19BA9718-9A0D-A7BF-9C33-2CA0C86FEED1}"/>
              </a:ext>
            </a:extLst>
          </p:cNvPr>
          <p:cNvSpPr/>
          <p:nvPr/>
        </p:nvSpPr>
        <p:spPr bwMode="auto">
          <a:xfrm>
            <a:off x="6899564" y="2198716"/>
            <a:ext cx="4609407" cy="1267691"/>
          </a:xfrm>
          <a:custGeom>
            <a:avLst/>
            <a:gdLst>
              <a:gd name="connsiteX0" fmla="*/ 0 w 4609407"/>
              <a:gd name="connsiteY0" fmla="*/ 0 h 1267691"/>
              <a:gd name="connsiteX1" fmla="*/ 166254 w 4609407"/>
              <a:gd name="connsiteY1" fmla="*/ 0 h 1267691"/>
              <a:gd name="connsiteX2" fmla="*/ 166254 w 4609407"/>
              <a:gd name="connsiteY2" fmla="*/ 45720 h 1267691"/>
              <a:gd name="connsiteX3" fmla="*/ 266007 w 4609407"/>
              <a:gd name="connsiteY3" fmla="*/ 45720 h 1267691"/>
              <a:gd name="connsiteX4" fmla="*/ 266007 w 4609407"/>
              <a:gd name="connsiteY4" fmla="*/ 83128 h 1267691"/>
              <a:gd name="connsiteX5" fmla="*/ 353291 w 4609407"/>
              <a:gd name="connsiteY5" fmla="*/ 83128 h 1267691"/>
              <a:gd name="connsiteX6" fmla="*/ 353291 w 4609407"/>
              <a:gd name="connsiteY6" fmla="*/ 128848 h 1267691"/>
              <a:gd name="connsiteX7" fmla="*/ 577734 w 4609407"/>
              <a:gd name="connsiteY7" fmla="*/ 128848 h 1267691"/>
              <a:gd name="connsiteX8" fmla="*/ 577734 w 4609407"/>
              <a:gd name="connsiteY8" fmla="*/ 170411 h 1267691"/>
              <a:gd name="connsiteX9" fmla="*/ 648392 w 4609407"/>
              <a:gd name="connsiteY9" fmla="*/ 170411 h 1267691"/>
              <a:gd name="connsiteX10" fmla="*/ 648392 w 4609407"/>
              <a:gd name="connsiteY10" fmla="*/ 207819 h 1267691"/>
              <a:gd name="connsiteX11" fmla="*/ 752301 w 4609407"/>
              <a:gd name="connsiteY11" fmla="*/ 207819 h 1267691"/>
              <a:gd name="connsiteX12" fmla="*/ 752301 w 4609407"/>
              <a:gd name="connsiteY12" fmla="*/ 249382 h 1267691"/>
              <a:gd name="connsiteX13" fmla="*/ 847898 w 4609407"/>
              <a:gd name="connsiteY13" fmla="*/ 249382 h 1267691"/>
              <a:gd name="connsiteX14" fmla="*/ 847898 w 4609407"/>
              <a:gd name="connsiteY14" fmla="*/ 290946 h 1267691"/>
              <a:gd name="connsiteX15" fmla="*/ 989214 w 4609407"/>
              <a:gd name="connsiteY15" fmla="*/ 290946 h 1267691"/>
              <a:gd name="connsiteX16" fmla="*/ 989214 w 4609407"/>
              <a:gd name="connsiteY16" fmla="*/ 336666 h 1267691"/>
              <a:gd name="connsiteX17" fmla="*/ 1371600 w 4609407"/>
              <a:gd name="connsiteY17" fmla="*/ 336666 h 1267691"/>
              <a:gd name="connsiteX18" fmla="*/ 1371600 w 4609407"/>
              <a:gd name="connsiteY18" fmla="*/ 390699 h 1267691"/>
              <a:gd name="connsiteX19" fmla="*/ 1467196 w 4609407"/>
              <a:gd name="connsiteY19" fmla="*/ 390699 h 1267691"/>
              <a:gd name="connsiteX20" fmla="*/ 1467196 w 4609407"/>
              <a:gd name="connsiteY20" fmla="*/ 473826 h 1267691"/>
              <a:gd name="connsiteX21" fmla="*/ 1562792 w 4609407"/>
              <a:gd name="connsiteY21" fmla="*/ 477982 h 1267691"/>
              <a:gd name="connsiteX22" fmla="*/ 1562792 w 4609407"/>
              <a:gd name="connsiteY22" fmla="*/ 544484 h 1267691"/>
              <a:gd name="connsiteX23" fmla="*/ 3084021 w 4609407"/>
              <a:gd name="connsiteY23" fmla="*/ 544484 h 1267691"/>
              <a:gd name="connsiteX24" fmla="*/ 3084021 w 4609407"/>
              <a:gd name="connsiteY24" fmla="*/ 1267691 h 1267691"/>
              <a:gd name="connsiteX25" fmla="*/ 4609407 w 4609407"/>
              <a:gd name="connsiteY25" fmla="*/ 1267691 h 1267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609407" h="1267691">
                <a:moveTo>
                  <a:pt x="0" y="0"/>
                </a:moveTo>
                <a:lnTo>
                  <a:pt x="166254" y="0"/>
                </a:lnTo>
                <a:lnTo>
                  <a:pt x="166254" y="45720"/>
                </a:lnTo>
                <a:lnTo>
                  <a:pt x="266007" y="45720"/>
                </a:lnTo>
                <a:lnTo>
                  <a:pt x="266007" y="83128"/>
                </a:lnTo>
                <a:lnTo>
                  <a:pt x="353291" y="83128"/>
                </a:lnTo>
                <a:lnTo>
                  <a:pt x="353291" y="128848"/>
                </a:lnTo>
                <a:lnTo>
                  <a:pt x="577734" y="128848"/>
                </a:lnTo>
                <a:lnTo>
                  <a:pt x="577734" y="170411"/>
                </a:lnTo>
                <a:lnTo>
                  <a:pt x="648392" y="170411"/>
                </a:lnTo>
                <a:lnTo>
                  <a:pt x="648392" y="207819"/>
                </a:lnTo>
                <a:lnTo>
                  <a:pt x="752301" y="207819"/>
                </a:lnTo>
                <a:lnTo>
                  <a:pt x="752301" y="249382"/>
                </a:lnTo>
                <a:lnTo>
                  <a:pt x="847898" y="249382"/>
                </a:lnTo>
                <a:lnTo>
                  <a:pt x="847898" y="290946"/>
                </a:lnTo>
                <a:lnTo>
                  <a:pt x="989214" y="290946"/>
                </a:lnTo>
                <a:lnTo>
                  <a:pt x="989214" y="336666"/>
                </a:lnTo>
                <a:lnTo>
                  <a:pt x="1371600" y="336666"/>
                </a:lnTo>
                <a:lnTo>
                  <a:pt x="1371600" y="390699"/>
                </a:lnTo>
                <a:lnTo>
                  <a:pt x="1467196" y="390699"/>
                </a:lnTo>
                <a:lnTo>
                  <a:pt x="1467196" y="473826"/>
                </a:lnTo>
                <a:lnTo>
                  <a:pt x="1562792" y="477982"/>
                </a:lnTo>
                <a:lnTo>
                  <a:pt x="1562792" y="544484"/>
                </a:lnTo>
                <a:lnTo>
                  <a:pt x="3084021" y="544484"/>
                </a:lnTo>
                <a:lnTo>
                  <a:pt x="3084021" y="1267691"/>
                </a:lnTo>
                <a:lnTo>
                  <a:pt x="4609407" y="1267691"/>
                </a:lnTo>
              </a:path>
            </a:pathLst>
          </a:custGeom>
          <a:noFill/>
          <a:ln w="28575">
            <a:solidFill>
              <a:schemeClr val="accent2"/>
            </a:solidFill>
            <a:miter lim="800000"/>
            <a:headEnd/>
            <a:tailEnd/>
          </a:ln>
        </p:spPr>
        <p:txBody>
          <a:bodyPr rtlCol="0" anchor="ctr"/>
          <a:lstStyle/>
          <a:p>
            <a:pPr algn="ctr"/>
            <a:endParaRPr lang="en-US"/>
          </a:p>
        </p:txBody>
      </p:sp>
      <p:grpSp>
        <p:nvGrpSpPr>
          <p:cNvPr id="9403" name="Group 9402">
            <a:extLst>
              <a:ext uri="{FF2B5EF4-FFF2-40B4-BE49-F238E27FC236}">
                <a16:creationId xmlns:a16="http://schemas.microsoft.com/office/drawing/2014/main" id="{B2593C12-1CF4-8888-8CC0-179FEEB078DE}"/>
              </a:ext>
            </a:extLst>
          </p:cNvPr>
          <p:cNvGrpSpPr/>
          <p:nvPr/>
        </p:nvGrpSpPr>
        <p:grpSpPr>
          <a:xfrm>
            <a:off x="6915390" y="2152966"/>
            <a:ext cx="94168" cy="94168"/>
            <a:chOff x="7906646" y="1854371"/>
            <a:chExt cx="94168" cy="94168"/>
          </a:xfrm>
        </p:grpSpPr>
        <p:cxnSp>
          <p:nvCxnSpPr>
            <p:cNvPr id="9404" name="Straight Connector 9403">
              <a:extLst>
                <a:ext uri="{FF2B5EF4-FFF2-40B4-BE49-F238E27FC236}">
                  <a16:creationId xmlns:a16="http://schemas.microsoft.com/office/drawing/2014/main" id="{F4FB7690-09E9-1235-6F06-2EE02710AC2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A86DC2D3-6D20-7484-1B29-1D28E0793593}"/>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88A99130-BA90-DB67-C753-FC2835BAA435}"/>
              </a:ext>
            </a:extLst>
          </p:cNvPr>
          <p:cNvGrpSpPr/>
          <p:nvPr/>
        </p:nvGrpSpPr>
        <p:grpSpPr>
          <a:xfrm>
            <a:off x="6994361" y="2152966"/>
            <a:ext cx="94168" cy="94168"/>
            <a:chOff x="7906646" y="1854371"/>
            <a:chExt cx="94168" cy="94168"/>
          </a:xfrm>
        </p:grpSpPr>
        <p:cxnSp>
          <p:nvCxnSpPr>
            <p:cNvPr id="9407" name="Straight Connector 9406">
              <a:extLst>
                <a:ext uri="{FF2B5EF4-FFF2-40B4-BE49-F238E27FC236}">
                  <a16:creationId xmlns:a16="http://schemas.microsoft.com/office/drawing/2014/main" id="{CF7A9456-0AD7-ABDE-5E86-E419854EC7C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51FE10DB-7762-122E-7632-9D97E576E6F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04D96A8A-501E-5228-9FB3-9F0EC2591133}"/>
              </a:ext>
            </a:extLst>
          </p:cNvPr>
          <p:cNvGrpSpPr/>
          <p:nvPr/>
        </p:nvGrpSpPr>
        <p:grpSpPr>
          <a:xfrm>
            <a:off x="7069176" y="2194530"/>
            <a:ext cx="94168" cy="94168"/>
            <a:chOff x="7906646" y="1854371"/>
            <a:chExt cx="94168" cy="94168"/>
          </a:xfrm>
        </p:grpSpPr>
        <p:cxnSp>
          <p:nvCxnSpPr>
            <p:cNvPr id="9410" name="Straight Connector 9409">
              <a:extLst>
                <a:ext uri="{FF2B5EF4-FFF2-40B4-BE49-F238E27FC236}">
                  <a16:creationId xmlns:a16="http://schemas.microsoft.com/office/drawing/2014/main" id="{8AB927FE-A474-0271-0565-D531DCB5FBF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76D40F1A-2F3B-58EA-C9D0-DD3F45B338F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3372FE02-B4BF-CFFF-49C2-42C33945C9A3}"/>
              </a:ext>
            </a:extLst>
          </p:cNvPr>
          <p:cNvGrpSpPr/>
          <p:nvPr/>
        </p:nvGrpSpPr>
        <p:grpSpPr>
          <a:xfrm>
            <a:off x="7098271" y="2194530"/>
            <a:ext cx="94168" cy="94168"/>
            <a:chOff x="7906646" y="1854371"/>
            <a:chExt cx="94168" cy="94168"/>
          </a:xfrm>
        </p:grpSpPr>
        <p:cxnSp>
          <p:nvCxnSpPr>
            <p:cNvPr id="9413" name="Straight Connector 9412">
              <a:extLst>
                <a:ext uri="{FF2B5EF4-FFF2-40B4-BE49-F238E27FC236}">
                  <a16:creationId xmlns:a16="http://schemas.microsoft.com/office/drawing/2014/main" id="{5EBFECC6-A5D6-FDC9-4A32-A866292CEFE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C32DBE83-0A6E-03F3-72BB-4EEC33DED01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AB122821-1810-5DD5-3357-BEE7BC8881DF}"/>
              </a:ext>
            </a:extLst>
          </p:cNvPr>
          <p:cNvGrpSpPr/>
          <p:nvPr/>
        </p:nvGrpSpPr>
        <p:grpSpPr>
          <a:xfrm>
            <a:off x="7464031" y="2319221"/>
            <a:ext cx="94168" cy="94168"/>
            <a:chOff x="7906646" y="1854371"/>
            <a:chExt cx="94168" cy="94168"/>
          </a:xfrm>
        </p:grpSpPr>
        <p:cxnSp>
          <p:nvCxnSpPr>
            <p:cNvPr id="9416" name="Straight Connector 9415">
              <a:extLst>
                <a:ext uri="{FF2B5EF4-FFF2-40B4-BE49-F238E27FC236}">
                  <a16:creationId xmlns:a16="http://schemas.microsoft.com/office/drawing/2014/main" id="{14BDE850-7465-B0B1-CFD2-BB287C3DBBE1}"/>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7351BA67-B89E-DC01-FF45-4024C0412D5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07926237-D662-F532-DDBD-3E2601DC9DD8}"/>
              </a:ext>
            </a:extLst>
          </p:cNvPr>
          <p:cNvGrpSpPr/>
          <p:nvPr/>
        </p:nvGrpSpPr>
        <p:grpSpPr>
          <a:xfrm>
            <a:off x="7634442" y="2398192"/>
            <a:ext cx="94168" cy="94168"/>
            <a:chOff x="7906646" y="1854371"/>
            <a:chExt cx="94168" cy="94168"/>
          </a:xfrm>
        </p:grpSpPr>
        <p:cxnSp>
          <p:nvCxnSpPr>
            <p:cNvPr id="9419" name="Straight Connector 9418">
              <a:extLst>
                <a:ext uri="{FF2B5EF4-FFF2-40B4-BE49-F238E27FC236}">
                  <a16:creationId xmlns:a16="http://schemas.microsoft.com/office/drawing/2014/main" id="{4B0A47A6-CB48-F9D1-57F9-A30D76E51BE8}"/>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F61011E1-3E7D-D3B6-B48A-6A5740E5E8E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246C1ADD-4826-E625-5A10-31F8F0BFA7DF}"/>
              </a:ext>
            </a:extLst>
          </p:cNvPr>
          <p:cNvGrpSpPr/>
          <p:nvPr/>
        </p:nvGrpSpPr>
        <p:grpSpPr>
          <a:xfrm>
            <a:off x="7792384" y="2443912"/>
            <a:ext cx="94168" cy="94168"/>
            <a:chOff x="7906646" y="1854371"/>
            <a:chExt cx="94168" cy="94168"/>
          </a:xfrm>
        </p:grpSpPr>
        <p:cxnSp>
          <p:nvCxnSpPr>
            <p:cNvPr id="9422" name="Straight Connector 9421">
              <a:extLst>
                <a:ext uri="{FF2B5EF4-FFF2-40B4-BE49-F238E27FC236}">
                  <a16:creationId xmlns:a16="http://schemas.microsoft.com/office/drawing/2014/main" id="{C29A7658-3BEC-AE9D-7C8D-47CC547CAC6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B0A2DE5B-B5EB-DA69-BC81-494494A50AB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941358F9-793B-7729-D431-A533C552B244}"/>
              </a:ext>
            </a:extLst>
          </p:cNvPr>
          <p:cNvGrpSpPr/>
          <p:nvPr/>
        </p:nvGrpSpPr>
        <p:grpSpPr>
          <a:xfrm>
            <a:off x="7829791" y="2443912"/>
            <a:ext cx="94168" cy="94168"/>
            <a:chOff x="7906646" y="1854371"/>
            <a:chExt cx="94168" cy="94168"/>
          </a:xfrm>
        </p:grpSpPr>
        <p:cxnSp>
          <p:nvCxnSpPr>
            <p:cNvPr id="9425" name="Straight Connector 9424">
              <a:extLst>
                <a:ext uri="{FF2B5EF4-FFF2-40B4-BE49-F238E27FC236}">
                  <a16:creationId xmlns:a16="http://schemas.microsoft.com/office/drawing/2014/main" id="{DA56776B-AC97-7339-D41F-CE806C8F34F3}"/>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84411A70-7BEA-901D-7415-B35893C31E7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1D336226-3421-397B-A5C9-0B73B62EA15A}"/>
              </a:ext>
            </a:extLst>
          </p:cNvPr>
          <p:cNvGrpSpPr/>
          <p:nvPr/>
        </p:nvGrpSpPr>
        <p:grpSpPr>
          <a:xfrm>
            <a:off x="7946170" y="2485475"/>
            <a:ext cx="94168" cy="94168"/>
            <a:chOff x="7906646" y="1854371"/>
            <a:chExt cx="94168" cy="94168"/>
          </a:xfrm>
        </p:grpSpPr>
        <p:cxnSp>
          <p:nvCxnSpPr>
            <p:cNvPr id="9428" name="Straight Connector 9427">
              <a:extLst>
                <a:ext uri="{FF2B5EF4-FFF2-40B4-BE49-F238E27FC236}">
                  <a16:creationId xmlns:a16="http://schemas.microsoft.com/office/drawing/2014/main" id="{DC49B361-0A28-6C7E-86D1-976325BC56B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D9EF9377-91D5-04D1-4F65-3689ECF3225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B9883534-F90C-E144-1A14-06ADBE6780E3}"/>
              </a:ext>
            </a:extLst>
          </p:cNvPr>
          <p:cNvGrpSpPr/>
          <p:nvPr/>
        </p:nvGrpSpPr>
        <p:grpSpPr>
          <a:xfrm>
            <a:off x="7975264" y="2485475"/>
            <a:ext cx="94168" cy="94168"/>
            <a:chOff x="7906646" y="1854371"/>
            <a:chExt cx="94168" cy="94168"/>
          </a:xfrm>
        </p:grpSpPr>
        <p:cxnSp>
          <p:nvCxnSpPr>
            <p:cNvPr id="9431" name="Straight Connector 9430">
              <a:extLst>
                <a:ext uri="{FF2B5EF4-FFF2-40B4-BE49-F238E27FC236}">
                  <a16:creationId xmlns:a16="http://schemas.microsoft.com/office/drawing/2014/main" id="{6C90FB39-F19E-5623-838D-667A5110C14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0E0D1DCC-9161-418C-0589-00E3C4DF3A4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B5C87AE4-FC7E-5A91-9724-19FEB2026539}"/>
              </a:ext>
            </a:extLst>
          </p:cNvPr>
          <p:cNvGrpSpPr/>
          <p:nvPr/>
        </p:nvGrpSpPr>
        <p:grpSpPr>
          <a:xfrm>
            <a:off x="8016827" y="2485475"/>
            <a:ext cx="94168" cy="94168"/>
            <a:chOff x="7906646" y="1854371"/>
            <a:chExt cx="94168" cy="94168"/>
          </a:xfrm>
        </p:grpSpPr>
        <p:cxnSp>
          <p:nvCxnSpPr>
            <p:cNvPr id="9434" name="Straight Connector 9433">
              <a:extLst>
                <a:ext uri="{FF2B5EF4-FFF2-40B4-BE49-F238E27FC236}">
                  <a16:creationId xmlns:a16="http://schemas.microsoft.com/office/drawing/2014/main" id="{A1C6310F-851B-42D8-5FAB-2B8C7877EB5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4B65B0C4-3741-F2DD-5C51-5087C921958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CB3838A8-6A9E-2FA6-A873-66D41166C6DE}"/>
              </a:ext>
            </a:extLst>
          </p:cNvPr>
          <p:cNvGrpSpPr/>
          <p:nvPr/>
        </p:nvGrpSpPr>
        <p:grpSpPr>
          <a:xfrm>
            <a:off x="8041765" y="2485475"/>
            <a:ext cx="94168" cy="94168"/>
            <a:chOff x="7906646" y="1854371"/>
            <a:chExt cx="94168" cy="94168"/>
          </a:xfrm>
        </p:grpSpPr>
        <p:cxnSp>
          <p:nvCxnSpPr>
            <p:cNvPr id="9437" name="Straight Connector 9436">
              <a:extLst>
                <a:ext uri="{FF2B5EF4-FFF2-40B4-BE49-F238E27FC236}">
                  <a16:creationId xmlns:a16="http://schemas.microsoft.com/office/drawing/2014/main" id="{9C86EEF7-9B49-57D8-D619-0273D130906E}"/>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F8289443-3846-8C51-8AFA-2EB7132DD61A}"/>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ECB32E00-2811-AA58-43A5-747C786F7A69}"/>
              </a:ext>
            </a:extLst>
          </p:cNvPr>
          <p:cNvGrpSpPr/>
          <p:nvPr/>
        </p:nvGrpSpPr>
        <p:grpSpPr>
          <a:xfrm>
            <a:off x="8062547" y="2485475"/>
            <a:ext cx="94168" cy="94168"/>
            <a:chOff x="7906646" y="1854371"/>
            <a:chExt cx="94168" cy="94168"/>
          </a:xfrm>
        </p:grpSpPr>
        <p:cxnSp>
          <p:nvCxnSpPr>
            <p:cNvPr id="9440" name="Straight Connector 9439">
              <a:extLst>
                <a:ext uri="{FF2B5EF4-FFF2-40B4-BE49-F238E27FC236}">
                  <a16:creationId xmlns:a16="http://schemas.microsoft.com/office/drawing/2014/main" id="{CE7ED4A5-4A98-07BB-C71F-846C551A833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E03DB45E-0D2B-CA05-6ECA-310DA4599EBA}"/>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240BA7DC-454A-BC68-705E-7AD612247783}"/>
              </a:ext>
            </a:extLst>
          </p:cNvPr>
          <p:cNvGrpSpPr/>
          <p:nvPr/>
        </p:nvGrpSpPr>
        <p:grpSpPr>
          <a:xfrm>
            <a:off x="8087485" y="2485475"/>
            <a:ext cx="94168" cy="94168"/>
            <a:chOff x="7906646" y="1854371"/>
            <a:chExt cx="94168" cy="94168"/>
          </a:xfrm>
        </p:grpSpPr>
        <p:cxnSp>
          <p:nvCxnSpPr>
            <p:cNvPr id="9443" name="Straight Connector 9442">
              <a:extLst>
                <a:ext uri="{FF2B5EF4-FFF2-40B4-BE49-F238E27FC236}">
                  <a16:creationId xmlns:a16="http://schemas.microsoft.com/office/drawing/2014/main" id="{5DA0C292-323A-E152-9673-6A13E14BDC9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896B4E97-A592-87F9-0659-4ACB9CB2AE2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8335DB78-5115-F1B4-DCDA-FAAA98BCE703}"/>
              </a:ext>
            </a:extLst>
          </p:cNvPr>
          <p:cNvGrpSpPr/>
          <p:nvPr/>
        </p:nvGrpSpPr>
        <p:grpSpPr>
          <a:xfrm>
            <a:off x="8115329" y="2485475"/>
            <a:ext cx="94168" cy="94168"/>
            <a:chOff x="7906646" y="1854371"/>
            <a:chExt cx="94168" cy="94168"/>
          </a:xfrm>
        </p:grpSpPr>
        <p:cxnSp>
          <p:nvCxnSpPr>
            <p:cNvPr id="9446" name="Straight Connector 9445">
              <a:extLst>
                <a:ext uri="{FF2B5EF4-FFF2-40B4-BE49-F238E27FC236}">
                  <a16:creationId xmlns:a16="http://schemas.microsoft.com/office/drawing/2014/main" id="{FE1668C6-E540-479A-EB41-64DE19FC3693}"/>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EB50B66B-E252-C511-E445-5625D729181B}"/>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CD3FDFA1-85B2-2D23-80E2-CE5135A39FFA}"/>
              </a:ext>
            </a:extLst>
          </p:cNvPr>
          <p:cNvGrpSpPr/>
          <p:nvPr/>
        </p:nvGrpSpPr>
        <p:grpSpPr>
          <a:xfrm>
            <a:off x="8249584" y="2556133"/>
            <a:ext cx="94168" cy="94168"/>
            <a:chOff x="7906646" y="1854371"/>
            <a:chExt cx="94168" cy="94168"/>
          </a:xfrm>
        </p:grpSpPr>
        <p:cxnSp>
          <p:nvCxnSpPr>
            <p:cNvPr id="9455" name="Straight Connector 9454">
              <a:extLst>
                <a:ext uri="{FF2B5EF4-FFF2-40B4-BE49-F238E27FC236}">
                  <a16:creationId xmlns:a16="http://schemas.microsoft.com/office/drawing/2014/main" id="{E0DA0668-1389-D50F-F1C1-E31E6FAD1CC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2357734D-F21F-8D36-96F0-2B97D0629B8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57" name="Group 9456">
            <a:extLst>
              <a:ext uri="{FF2B5EF4-FFF2-40B4-BE49-F238E27FC236}">
                <a16:creationId xmlns:a16="http://schemas.microsoft.com/office/drawing/2014/main" id="{35552232-8F2F-257D-90E6-728DBF33308E}"/>
              </a:ext>
            </a:extLst>
          </p:cNvPr>
          <p:cNvGrpSpPr/>
          <p:nvPr/>
        </p:nvGrpSpPr>
        <p:grpSpPr>
          <a:xfrm>
            <a:off x="8286991" y="2556133"/>
            <a:ext cx="94168" cy="94168"/>
            <a:chOff x="7906646" y="1854371"/>
            <a:chExt cx="94168" cy="94168"/>
          </a:xfrm>
        </p:grpSpPr>
        <p:cxnSp>
          <p:nvCxnSpPr>
            <p:cNvPr id="9458" name="Straight Connector 9457">
              <a:extLst>
                <a:ext uri="{FF2B5EF4-FFF2-40B4-BE49-F238E27FC236}">
                  <a16:creationId xmlns:a16="http://schemas.microsoft.com/office/drawing/2014/main" id="{5CE1B3E6-A7F4-1F35-FB97-E5D72DC3D3A9}"/>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58C32C55-1597-3AB4-F039-0A2D4F3C8C92}"/>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60" name="Group 9459">
            <a:extLst>
              <a:ext uri="{FF2B5EF4-FFF2-40B4-BE49-F238E27FC236}">
                <a16:creationId xmlns:a16="http://schemas.microsoft.com/office/drawing/2014/main" id="{BAC11346-11A6-4F6D-A625-FB1F22F4A0A2}"/>
              </a:ext>
            </a:extLst>
          </p:cNvPr>
          <p:cNvGrpSpPr/>
          <p:nvPr/>
        </p:nvGrpSpPr>
        <p:grpSpPr>
          <a:xfrm>
            <a:off x="8328555" y="2622634"/>
            <a:ext cx="94168" cy="94168"/>
            <a:chOff x="7906646" y="1854371"/>
            <a:chExt cx="94168" cy="94168"/>
          </a:xfrm>
        </p:grpSpPr>
        <p:cxnSp>
          <p:nvCxnSpPr>
            <p:cNvPr id="9461" name="Straight Connector 9460">
              <a:extLst>
                <a:ext uri="{FF2B5EF4-FFF2-40B4-BE49-F238E27FC236}">
                  <a16:creationId xmlns:a16="http://schemas.microsoft.com/office/drawing/2014/main" id="{FEB18C24-16CC-A474-7AF2-358B9DDA1BF6}"/>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F76EBDF6-6297-CFA1-7E9D-10BF7A91A2F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63" name="Group 9462">
            <a:extLst>
              <a:ext uri="{FF2B5EF4-FFF2-40B4-BE49-F238E27FC236}">
                <a16:creationId xmlns:a16="http://schemas.microsoft.com/office/drawing/2014/main" id="{0FE3B751-1240-1ED8-68B9-96ADA0EA62D2}"/>
              </a:ext>
            </a:extLst>
          </p:cNvPr>
          <p:cNvGrpSpPr/>
          <p:nvPr/>
        </p:nvGrpSpPr>
        <p:grpSpPr>
          <a:xfrm>
            <a:off x="8428724" y="2689495"/>
            <a:ext cx="94168" cy="94168"/>
            <a:chOff x="7906646" y="1854371"/>
            <a:chExt cx="94168" cy="94168"/>
          </a:xfrm>
        </p:grpSpPr>
        <p:cxnSp>
          <p:nvCxnSpPr>
            <p:cNvPr id="9464" name="Straight Connector 9463">
              <a:extLst>
                <a:ext uri="{FF2B5EF4-FFF2-40B4-BE49-F238E27FC236}">
                  <a16:creationId xmlns:a16="http://schemas.microsoft.com/office/drawing/2014/main" id="{58F9FCA9-E4F9-A3FA-08A7-471D037E11B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0F125F1D-F3F8-5550-1704-6543032B633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66" name="Group 9465">
            <a:extLst>
              <a:ext uri="{FF2B5EF4-FFF2-40B4-BE49-F238E27FC236}">
                <a16:creationId xmlns:a16="http://schemas.microsoft.com/office/drawing/2014/main" id="{DFAA227D-EEF6-D841-72D8-5F208ACA6C8B}"/>
              </a:ext>
            </a:extLst>
          </p:cNvPr>
          <p:cNvGrpSpPr/>
          <p:nvPr/>
        </p:nvGrpSpPr>
        <p:grpSpPr>
          <a:xfrm>
            <a:off x="8524203" y="2689495"/>
            <a:ext cx="94168" cy="94168"/>
            <a:chOff x="7906646" y="1854371"/>
            <a:chExt cx="94168" cy="94168"/>
          </a:xfrm>
        </p:grpSpPr>
        <p:cxnSp>
          <p:nvCxnSpPr>
            <p:cNvPr id="9467" name="Straight Connector 9466">
              <a:extLst>
                <a:ext uri="{FF2B5EF4-FFF2-40B4-BE49-F238E27FC236}">
                  <a16:creationId xmlns:a16="http://schemas.microsoft.com/office/drawing/2014/main" id="{E52D9543-1D4A-14CC-0EA8-C2BC9BDDAF9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A5B5DF05-797B-A6E9-1B61-A0392443905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69" name="Group 9468">
            <a:extLst>
              <a:ext uri="{FF2B5EF4-FFF2-40B4-BE49-F238E27FC236}">
                <a16:creationId xmlns:a16="http://schemas.microsoft.com/office/drawing/2014/main" id="{A29394A5-398E-F17E-6E9D-F2CD1081A367}"/>
              </a:ext>
            </a:extLst>
          </p:cNvPr>
          <p:cNvGrpSpPr/>
          <p:nvPr/>
        </p:nvGrpSpPr>
        <p:grpSpPr>
          <a:xfrm>
            <a:off x="8546237" y="2689495"/>
            <a:ext cx="94168" cy="94168"/>
            <a:chOff x="7906646" y="1854371"/>
            <a:chExt cx="94168" cy="94168"/>
          </a:xfrm>
        </p:grpSpPr>
        <p:cxnSp>
          <p:nvCxnSpPr>
            <p:cNvPr id="9470" name="Straight Connector 9469">
              <a:extLst>
                <a:ext uri="{FF2B5EF4-FFF2-40B4-BE49-F238E27FC236}">
                  <a16:creationId xmlns:a16="http://schemas.microsoft.com/office/drawing/2014/main" id="{CB676C8F-5837-3C9A-3C63-16AD6CA99E4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9A72E1BD-A2D0-7AD0-A15F-C6C9B0943FC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72" name="Group 9471">
            <a:extLst>
              <a:ext uri="{FF2B5EF4-FFF2-40B4-BE49-F238E27FC236}">
                <a16:creationId xmlns:a16="http://schemas.microsoft.com/office/drawing/2014/main" id="{EBF4EDAD-4AFE-9B2E-065A-BB6AC98130E5}"/>
              </a:ext>
            </a:extLst>
          </p:cNvPr>
          <p:cNvGrpSpPr/>
          <p:nvPr/>
        </p:nvGrpSpPr>
        <p:grpSpPr>
          <a:xfrm>
            <a:off x="8564599" y="2689495"/>
            <a:ext cx="94168" cy="94168"/>
            <a:chOff x="7906646" y="1854371"/>
            <a:chExt cx="94168" cy="94168"/>
          </a:xfrm>
        </p:grpSpPr>
        <p:cxnSp>
          <p:nvCxnSpPr>
            <p:cNvPr id="9473" name="Straight Connector 9472">
              <a:extLst>
                <a:ext uri="{FF2B5EF4-FFF2-40B4-BE49-F238E27FC236}">
                  <a16:creationId xmlns:a16="http://schemas.microsoft.com/office/drawing/2014/main" id="{1F8D1D91-59EE-DE22-E0D5-EAA21B9FCF4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808659CB-F847-0BA4-4653-A7FBCF62C0C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75" name="Group 9474">
            <a:extLst>
              <a:ext uri="{FF2B5EF4-FFF2-40B4-BE49-F238E27FC236}">
                <a16:creationId xmlns:a16="http://schemas.microsoft.com/office/drawing/2014/main" id="{55F04114-9532-9305-34EB-FCD7CD68480E}"/>
              </a:ext>
            </a:extLst>
          </p:cNvPr>
          <p:cNvGrpSpPr/>
          <p:nvPr/>
        </p:nvGrpSpPr>
        <p:grpSpPr>
          <a:xfrm>
            <a:off x="8586633" y="2689495"/>
            <a:ext cx="94168" cy="94168"/>
            <a:chOff x="7906646" y="1854371"/>
            <a:chExt cx="94168" cy="94168"/>
          </a:xfrm>
        </p:grpSpPr>
        <p:cxnSp>
          <p:nvCxnSpPr>
            <p:cNvPr id="9476" name="Straight Connector 9475">
              <a:extLst>
                <a:ext uri="{FF2B5EF4-FFF2-40B4-BE49-F238E27FC236}">
                  <a16:creationId xmlns:a16="http://schemas.microsoft.com/office/drawing/2014/main" id="{CE0AA9A1-3439-C40A-21C0-7AD88E8EF807}"/>
                </a:ext>
              </a:extLst>
            </p:cNvPr>
            <p:cNvCxnSpPr>
              <a:cxnSpLocks/>
            </p:cNvCxnSpPr>
            <p:nvPr/>
          </p:nvCxnSpPr>
          <p:spPr bwMode="auto">
            <a:xfrm>
              <a:off x="7953199"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BC46E767-CB03-374B-B0EE-2F84F716421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78" name="Group 9477">
            <a:extLst>
              <a:ext uri="{FF2B5EF4-FFF2-40B4-BE49-F238E27FC236}">
                <a16:creationId xmlns:a16="http://schemas.microsoft.com/office/drawing/2014/main" id="{8AF9DF88-CA69-8554-1526-6CAB9899B78D}"/>
              </a:ext>
            </a:extLst>
          </p:cNvPr>
          <p:cNvGrpSpPr/>
          <p:nvPr/>
        </p:nvGrpSpPr>
        <p:grpSpPr>
          <a:xfrm>
            <a:off x="8634373" y="2689495"/>
            <a:ext cx="94168" cy="94168"/>
            <a:chOff x="7906646" y="1854371"/>
            <a:chExt cx="94168" cy="94168"/>
          </a:xfrm>
        </p:grpSpPr>
        <p:cxnSp>
          <p:nvCxnSpPr>
            <p:cNvPr id="9479" name="Straight Connector 9478">
              <a:extLst>
                <a:ext uri="{FF2B5EF4-FFF2-40B4-BE49-F238E27FC236}">
                  <a16:creationId xmlns:a16="http://schemas.microsoft.com/office/drawing/2014/main" id="{86766DF0-EA08-C404-6A51-C9D883A34B6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B9233864-35B2-542F-E4D1-2681124D05B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81" name="Group 9480">
            <a:extLst>
              <a:ext uri="{FF2B5EF4-FFF2-40B4-BE49-F238E27FC236}">
                <a16:creationId xmlns:a16="http://schemas.microsoft.com/office/drawing/2014/main" id="{9E8A0BCF-AE58-B163-1B50-C44781C3ABB3}"/>
              </a:ext>
            </a:extLst>
          </p:cNvPr>
          <p:cNvGrpSpPr/>
          <p:nvPr/>
        </p:nvGrpSpPr>
        <p:grpSpPr>
          <a:xfrm>
            <a:off x="8671096" y="2689495"/>
            <a:ext cx="94168" cy="94168"/>
            <a:chOff x="7906646" y="1854371"/>
            <a:chExt cx="94168" cy="94168"/>
          </a:xfrm>
        </p:grpSpPr>
        <p:cxnSp>
          <p:nvCxnSpPr>
            <p:cNvPr id="9482" name="Straight Connector 9481">
              <a:extLst>
                <a:ext uri="{FF2B5EF4-FFF2-40B4-BE49-F238E27FC236}">
                  <a16:creationId xmlns:a16="http://schemas.microsoft.com/office/drawing/2014/main" id="{00450437-4CD1-2B6D-D91D-ADFEBEA89F3F}"/>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31F818FB-95C9-2DF9-6B6F-8E6C7E1DD15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84" name="Group 9483">
            <a:extLst>
              <a:ext uri="{FF2B5EF4-FFF2-40B4-BE49-F238E27FC236}">
                <a16:creationId xmlns:a16="http://schemas.microsoft.com/office/drawing/2014/main" id="{DE91686A-E316-A930-537E-555FB993BFD5}"/>
              </a:ext>
            </a:extLst>
          </p:cNvPr>
          <p:cNvGrpSpPr/>
          <p:nvPr/>
        </p:nvGrpSpPr>
        <p:grpSpPr>
          <a:xfrm>
            <a:off x="8689458" y="2689495"/>
            <a:ext cx="94168" cy="94168"/>
            <a:chOff x="7906646" y="1854371"/>
            <a:chExt cx="94168" cy="94168"/>
          </a:xfrm>
        </p:grpSpPr>
        <p:cxnSp>
          <p:nvCxnSpPr>
            <p:cNvPr id="9485" name="Straight Connector 9484">
              <a:extLst>
                <a:ext uri="{FF2B5EF4-FFF2-40B4-BE49-F238E27FC236}">
                  <a16:creationId xmlns:a16="http://schemas.microsoft.com/office/drawing/2014/main" id="{1CF2F5CB-03A9-AACF-E43F-3156B6FD343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6ADDBA40-7F66-8F73-72B5-2EE604B89FF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87" name="Group 9486">
            <a:extLst>
              <a:ext uri="{FF2B5EF4-FFF2-40B4-BE49-F238E27FC236}">
                <a16:creationId xmlns:a16="http://schemas.microsoft.com/office/drawing/2014/main" id="{5D3E9236-58B8-DEA6-CB64-4F98AB1A3E4F}"/>
              </a:ext>
            </a:extLst>
          </p:cNvPr>
          <p:cNvGrpSpPr/>
          <p:nvPr/>
        </p:nvGrpSpPr>
        <p:grpSpPr>
          <a:xfrm>
            <a:off x="8729571" y="2689495"/>
            <a:ext cx="94168" cy="94168"/>
            <a:chOff x="7906646" y="1854371"/>
            <a:chExt cx="94168" cy="94168"/>
          </a:xfrm>
        </p:grpSpPr>
        <p:cxnSp>
          <p:nvCxnSpPr>
            <p:cNvPr id="9488" name="Straight Connector 9487">
              <a:extLst>
                <a:ext uri="{FF2B5EF4-FFF2-40B4-BE49-F238E27FC236}">
                  <a16:creationId xmlns:a16="http://schemas.microsoft.com/office/drawing/2014/main" id="{99309BA6-6C84-E5E5-2975-6436C2E1C5E1}"/>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EE54B4CB-9D8D-D707-9CA9-C11A59E4F6B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90" name="Group 9489">
            <a:extLst>
              <a:ext uri="{FF2B5EF4-FFF2-40B4-BE49-F238E27FC236}">
                <a16:creationId xmlns:a16="http://schemas.microsoft.com/office/drawing/2014/main" id="{4EC04BA0-9403-67F6-A1DF-A9499A313A7D}"/>
              </a:ext>
            </a:extLst>
          </p:cNvPr>
          <p:cNvGrpSpPr/>
          <p:nvPr/>
        </p:nvGrpSpPr>
        <p:grpSpPr>
          <a:xfrm>
            <a:off x="8762763" y="2689495"/>
            <a:ext cx="94168" cy="94168"/>
            <a:chOff x="7906646" y="1854371"/>
            <a:chExt cx="94168" cy="94168"/>
          </a:xfrm>
        </p:grpSpPr>
        <p:cxnSp>
          <p:nvCxnSpPr>
            <p:cNvPr id="9491" name="Straight Connector 9490">
              <a:extLst>
                <a:ext uri="{FF2B5EF4-FFF2-40B4-BE49-F238E27FC236}">
                  <a16:creationId xmlns:a16="http://schemas.microsoft.com/office/drawing/2014/main" id="{EC7677DD-498A-E6C1-9650-946229BDE60F}"/>
                </a:ext>
              </a:extLst>
            </p:cNvPr>
            <p:cNvCxnSpPr>
              <a:cxnSpLocks/>
            </p:cNvCxnSpPr>
            <p:nvPr/>
          </p:nvCxnSpPr>
          <p:spPr bwMode="auto">
            <a:xfrm>
              <a:off x="7963792"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562B8CD3-E84D-B4BF-0F62-E501B8CA347F}"/>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96" name="Group 9495">
            <a:extLst>
              <a:ext uri="{FF2B5EF4-FFF2-40B4-BE49-F238E27FC236}">
                <a16:creationId xmlns:a16="http://schemas.microsoft.com/office/drawing/2014/main" id="{EBDA89B9-1251-6C4E-C2A7-B3E86C258D25}"/>
              </a:ext>
            </a:extLst>
          </p:cNvPr>
          <p:cNvGrpSpPr/>
          <p:nvPr/>
        </p:nvGrpSpPr>
        <p:grpSpPr>
          <a:xfrm>
            <a:off x="8806971" y="2689495"/>
            <a:ext cx="94168" cy="94168"/>
            <a:chOff x="7906646" y="1854371"/>
            <a:chExt cx="94168" cy="94168"/>
          </a:xfrm>
        </p:grpSpPr>
        <p:cxnSp>
          <p:nvCxnSpPr>
            <p:cNvPr id="9497" name="Straight Connector 9496">
              <a:extLst>
                <a:ext uri="{FF2B5EF4-FFF2-40B4-BE49-F238E27FC236}">
                  <a16:creationId xmlns:a16="http://schemas.microsoft.com/office/drawing/2014/main" id="{3D8E2A1A-8433-2BF4-49CE-D560BDB0FAB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12E417D5-540D-C622-023B-78556E6E3FC7}"/>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499" name="Group 9498">
            <a:extLst>
              <a:ext uri="{FF2B5EF4-FFF2-40B4-BE49-F238E27FC236}">
                <a16:creationId xmlns:a16="http://schemas.microsoft.com/office/drawing/2014/main" id="{DE61F379-9301-497E-702E-C413BE6C5F2F}"/>
              </a:ext>
            </a:extLst>
          </p:cNvPr>
          <p:cNvGrpSpPr/>
          <p:nvPr/>
        </p:nvGrpSpPr>
        <p:grpSpPr>
          <a:xfrm>
            <a:off x="8836350" y="2689495"/>
            <a:ext cx="94168" cy="94168"/>
            <a:chOff x="7906646" y="1854371"/>
            <a:chExt cx="94168" cy="94168"/>
          </a:xfrm>
        </p:grpSpPr>
        <p:cxnSp>
          <p:nvCxnSpPr>
            <p:cNvPr id="9500" name="Straight Connector 9499">
              <a:extLst>
                <a:ext uri="{FF2B5EF4-FFF2-40B4-BE49-F238E27FC236}">
                  <a16:creationId xmlns:a16="http://schemas.microsoft.com/office/drawing/2014/main" id="{7AE68BF1-0631-75FE-8E57-3921D401D44B}"/>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9F9FF188-4EFE-B9AA-FAA5-AFF4C1A9466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8A6AB773-3B5B-6E9B-264C-D71C186AF6B8}"/>
              </a:ext>
            </a:extLst>
          </p:cNvPr>
          <p:cNvGrpSpPr/>
          <p:nvPr/>
        </p:nvGrpSpPr>
        <p:grpSpPr>
          <a:xfrm>
            <a:off x="8972225" y="2689495"/>
            <a:ext cx="94168" cy="94168"/>
            <a:chOff x="7906646" y="1854371"/>
            <a:chExt cx="94168" cy="94168"/>
          </a:xfrm>
        </p:grpSpPr>
        <p:cxnSp>
          <p:nvCxnSpPr>
            <p:cNvPr id="9503" name="Straight Connector 9502">
              <a:extLst>
                <a:ext uri="{FF2B5EF4-FFF2-40B4-BE49-F238E27FC236}">
                  <a16:creationId xmlns:a16="http://schemas.microsoft.com/office/drawing/2014/main" id="{86E6B246-3A3E-F40F-2EFC-F6DF34A3B87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2BD2AA86-F134-B4AA-CB35-8B2B611D48D0}"/>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05" name="Group 9504">
            <a:extLst>
              <a:ext uri="{FF2B5EF4-FFF2-40B4-BE49-F238E27FC236}">
                <a16:creationId xmlns:a16="http://schemas.microsoft.com/office/drawing/2014/main" id="{CACCC6F1-B9F1-9575-D8A2-2334EFD7906E}"/>
              </a:ext>
            </a:extLst>
          </p:cNvPr>
          <p:cNvGrpSpPr/>
          <p:nvPr/>
        </p:nvGrpSpPr>
        <p:grpSpPr>
          <a:xfrm>
            <a:off x="9086066" y="2689495"/>
            <a:ext cx="94168" cy="94168"/>
            <a:chOff x="7906646" y="1854371"/>
            <a:chExt cx="94168" cy="94168"/>
          </a:xfrm>
        </p:grpSpPr>
        <p:cxnSp>
          <p:nvCxnSpPr>
            <p:cNvPr id="9506" name="Straight Connector 9505">
              <a:extLst>
                <a:ext uri="{FF2B5EF4-FFF2-40B4-BE49-F238E27FC236}">
                  <a16:creationId xmlns:a16="http://schemas.microsoft.com/office/drawing/2014/main" id="{00D49CFF-48DA-64D3-A9D6-AEE87A0DCD68}"/>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8DE969AF-7E97-93A0-E857-90912FFB2A2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08" name="Group 9507">
            <a:extLst>
              <a:ext uri="{FF2B5EF4-FFF2-40B4-BE49-F238E27FC236}">
                <a16:creationId xmlns:a16="http://schemas.microsoft.com/office/drawing/2014/main" id="{910857CE-33EF-32A0-C598-A4DF01A47FA5}"/>
              </a:ext>
            </a:extLst>
          </p:cNvPr>
          <p:cNvGrpSpPr/>
          <p:nvPr/>
        </p:nvGrpSpPr>
        <p:grpSpPr>
          <a:xfrm>
            <a:off x="9104427" y="2689495"/>
            <a:ext cx="94168" cy="94168"/>
            <a:chOff x="7906646" y="1854371"/>
            <a:chExt cx="94168" cy="94168"/>
          </a:xfrm>
        </p:grpSpPr>
        <p:cxnSp>
          <p:nvCxnSpPr>
            <p:cNvPr id="9509" name="Straight Connector 9508">
              <a:extLst>
                <a:ext uri="{FF2B5EF4-FFF2-40B4-BE49-F238E27FC236}">
                  <a16:creationId xmlns:a16="http://schemas.microsoft.com/office/drawing/2014/main" id="{A09AB725-211C-C0A3-1FE2-32DEF825348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09FBEAC3-D3FB-0F8A-86FD-6D525155E99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11" name="Group 9510">
            <a:extLst>
              <a:ext uri="{FF2B5EF4-FFF2-40B4-BE49-F238E27FC236}">
                <a16:creationId xmlns:a16="http://schemas.microsoft.com/office/drawing/2014/main" id="{6D59E658-1D1D-2D2F-4DDE-2C9306D240FA}"/>
              </a:ext>
            </a:extLst>
          </p:cNvPr>
          <p:cNvGrpSpPr/>
          <p:nvPr/>
        </p:nvGrpSpPr>
        <p:grpSpPr>
          <a:xfrm>
            <a:off x="9192562" y="2689495"/>
            <a:ext cx="94168" cy="94168"/>
            <a:chOff x="7906646" y="1854371"/>
            <a:chExt cx="94168" cy="94168"/>
          </a:xfrm>
        </p:grpSpPr>
        <p:cxnSp>
          <p:nvCxnSpPr>
            <p:cNvPr id="9512" name="Straight Connector 9511">
              <a:extLst>
                <a:ext uri="{FF2B5EF4-FFF2-40B4-BE49-F238E27FC236}">
                  <a16:creationId xmlns:a16="http://schemas.microsoft.com/office/drawing/2014/main" id="{9CED5A4C-A332-5126-59CC-E76B6D5B2DB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719A6010-4F1F-975A-827D-5CB3248CCB2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14" name="Group 9513">
            <a:extLst>
              <a:ext uri="{FF2B5EF4-FFF2-40B4-BE49-F238E27FC236}">
                <a16:creationId xmlns:a16="http://schemas.microsoft.com/office/drawing/2014/main" id="{1326D70D-546B-5B65-9544-E8FB850AF41D}"/>
              </a:ext>
            </a:extLst>
          </p:cNvPr>
          <p:cNvGrpSpPr/>
          <p:nvPr/>
        </p:nvGrpSpPr>
        <p:grpSpPr>
          <a:xfrm>
            <a:off x="9225612" y="2689495"/>
            <a:ext cx="94168" cy="94168"/>
            <a:chOff x="7906646" y="1854371"/>
            <a:chExt cx="94168" cy="94168"/>
          </a:xfrm>
        </p:grpSpPr>
        <p:cxnSp>
          <p:nvCxnSpPr>
            <p:cNvPr id="9515" name="Straight Connector 9514">
              <a:extLst>
                <a:ext uri="{FF2B5EF4-FFF2-40B4-BE49-F238E27FC236}">
                  <a16:creationId xmlns:a16="http://schemas.microsoft.com/office/drawing/2014/main" id="{CA27F059-17FC-5D6D-8F60-8CDCB64B15F2}"/>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16" name="Straight Connector 9515">
              <a:extLst>
                <a:ext uri="{FF2B5EF4-FFF2-40B4-BE49-F238E27FC236}">
                  <a16:creationId xmlns:a16="http://schemas.microsoft.com/office/drawing/2014/main" id="{2469B738-BF19-BA38-3D27-6470811C673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17" name="Group 9516">
            <a:extLst>
              <a:ext uri="{FF2B5EF4-FFF2-40B4-BE49-F238E27FC236}">
                <a16:creationId xmlns:a16="http://schemas.microsoft.com/office/drawing/2014/main" id="{C90CA411-1AD5-1259-89E2-AC8994975220}"/>
              </a:ext>
            </a:extLst>
          </p:cNvPr>
          <p:cNvGrpSpPr/>
          <p:nvPr/>
        </p:nvGrpSpPr>
        <p:grpSpPr>
          <a:xfrm>
            <a:off x="9376176" y="2689495"/>
            <a:ext cx="94168" cy="94168"/>
            <a:chOff x="7906646" y="1854371"/>
            <a:chExt cx="94168" cy="94168"/>
          </a:xfrm>
        </p:grpSpPr>
        <p:cxnSp>
          <p:nvCxnSpPr>
            <p:cNvPr id="9518" name="Straight Connector 9517">
              <a:extLst>
                <a:ext uri="{FF2B5EF4-FFF2-40B4-BE49-F238E27FC236}">
                  <a16:creationId xmlns:a16="http://schemas.microsoft.com/office/drawing/2014/main" id="{7CF3F4C7-B1E5-6001-37DB-CD2EDA7DDFAE}"/>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5DC12118-8F81-4BAE-DE99-E3D97ECCB2DC}"/>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20" name="Group 9519">
            <a:extLst>
              <a:ext uri="{FF2B5EF4-FFF2-40B4-BE49-F238E27FC236}">
                <a16:creationId xmlns:a16="http://schemas.microsoft.com/office/drawing/2014/main" id="{3F7C01E9-0DB7-3886-B6BA-DB885ED0A12A}"/>
              </a:ext>
            </a:extLst>
          </p:cNvPr>
          <p:cNvGrpSpPr/>
          <p:nvPr/>
        </p:nvGrpSpPr>
        <p:grpSpPr>
          <a:xfrm>
            <a:off x="10279559" y="3423953"/>
            <a:ext cx="94168" cy="94168"/>
            <a:chOff x="7906646" y="1854371"/>
            <a:chExt cx="94168" cy="94168"/>
          </a:xfrm>
        </p:grpSpPr>
        <p:cxnSp>
          <p:nvCxnSpPr>
            <p:cNvPr id="9521" name="Straight Connector 9520">
              <a:extLst>
                <a:ext uri="{FF2B5EF4-FFF2-40B4-BE49-F238E27FC236}">
                  <a16:creationId xmlns:a16="http://schemas.microsoft.com/office/drawing/2014/main" id="{836C26F6-12C6-69A8-030F-43DAA9CF412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238A79F8-C124-BA2E-10B3-FF8C51B4F898}"/>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23" name="Group 9522">
            <a:extLst>
              <a:ext uri="{FF2B5EF4-FFF2-40B4-BE49-F238E27FC236}">
                <a16:creationId xmlns:a16="http://schemas.microsoft.com/office/drawing/2014/main" id="{227DFF3D-91F4-B8C4-CCAC-EC77940BB719}"/>
              </a:ext>
            </a:extLst>
          </p:cNvPr>
          <p:cNvGrpSpPr/>
          <p:nvPr/>
        </p:nvGrpSpPr>
        <p:grpSpPr>
          <a:xfrm>
            <a:off x="11451019" y="3423953"/>
            <a:ext cx="94168" cy="94168"/>
            <a:chOff x="7906646" y="1854371"/>
            <a:chExt cx="94168" cy="94168"/>
          </a:xfrm>
        </p:grpSpPr>
        <p:cxnSp>
          <p:nvCxnSpPr>
            <p:cNvPr id="9524" name="Straight Connector 9523">
              <a:extLst>
                <a:ext uri="{FF2B5EF4-FFF2-40B4-BE49-F238E27FC236}">
                  <a16:creationId xmlns:a16="http://schemas.microsoft.com/office/drawing/2014/main" id="{7E401C6B-F33B-280C-A012-6F6DB2387EFA}"/>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A1FF3D94-9F7B-309A-5E79-325B59F1172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aphicFrame>
        <p:nvGraphicFramePr>
          <p:cNvPr id="9528" name="Table 9331">
            <a:extLst>
              <a:ext uri="{FF2B5EF4-FFF2-40B4-BE49-F238E27FC236}">
                <a16:creationId xmlns:a16="http://schemas.microsoft.com/office/drawing/2014/main" id="{A5970937-01BC-2A0A-E218-4A2E5B66CA8F}"/>
              </a:ext>
            </a:extLst>
          </p:cNvPr>
          <p:cNvGraphicFramePr>
            <a:graphicFrameLocks noGrp="1"/>
          </p:cNvGraphicFramePr>
          <p:nvPr>
            <p:extLst>
              <p:ext uri="{D42A27DB-BD31-4B8C-83A1-F6EECF244321}">
                <p14:modId xmlns:p14="http://schemas.microsoft.com/office/powerpoint/2010/main" val="98610584"/>
              </p:ext>
            </p:extLst>
          </p:nvPr>
        </p:nvGraphicFramePr>
        <p:xfrm>
          <a:off x="6779031" y="5717093"/>
          <a:ext cx="4979592" cy="263823"/>
        </p:xfrm>
        <a:graphic>
          <a:graphicData uri="http://schemas.openxmlformats.org/drawingml/2006/table">
            <a:tbl>
              <a:tblPr firstRow="1" bandRow="1">
                <a:tableStyleId>{93296810-A885-4BE3-A3E7-6D5BEEA58F35}</a:tableStyleId>
              </a:tblPr>
              <a:tblGrid>
                <a:gridCol w="207483">
                  <a:extLst>
                    <a:ext uri="{9D8B030D-6E8A-4147-A177-3AD203B41FA5}">
                      <a16:colId xmlns:a16="http://schemas.microsoft.com/office/drawing/2014/main" val="4266648642"/>
                    </a:ext>
                  </a:extLst>
                </a:gridCol>
                <a:gridCol w="207483">
                  <a:extLst>
                    <a:ext uri="{9D8B030D-6E8A-4147-A177-3AD203B41FA5}">
                      <a16:colId xmlns:a16="http://schemas.microsoft.com/office/drawing/2014/main" val="616052117"/>
                    </a:ext>
                  </a:extLst>
                </a:gridCol>
                <a:gridCol w="207483">
                  <a:extLst>
                    <a:ext uri="{9D8B030D-6E8A-4147-A177-3AD203B41FA5}">
                      <a16:colId xmlns:a16="http://schemas.microsoft.com/office/drawing/2014/main" val="1921454288"/>
                    </a:ext>
                  </a:extLst>
                </a:gridCol>
                <a:gridCol w="207483">
                  <a:extLst>
                    <a:ext uri="{9D8B030D-6E8A-4147-A177-3AD203B41FA5}">
                      <a16:colId xmlns:a16="http://schemas.microsoft.com/office/drawing/2014/main" val="3185073376"/>
                    </a:ext>
                  </a:extLst>
                </a:gridCol>
                <a:gridCol w="207483">
                  <a:extLst>
                    <a:ext uri="{9D8B030D-6E8A-4147-A177-3AD203B41FA5}">
                      <a16:colId xmlns:a16="http://schemas.microsoft.com/office/drawing/2014/main" val="51621415"/>
                    </a:ext>
                  </a:extLst>
                </a:gridCol>
                <a:gridCol w="207483">
                  <a:extLst>
                    <a:ext uri="{9D8B030D-6E8A-4147-A177-3AD203B41FA5}">
                      <a16:colId xmlns:a16="http://schemas.microsoft.com/office/drawing/2014/main" val="3234870874"/>
                    </a:ext>
                  </a:extLst>
                </a:gridCol>
                <a:gridCol w="207483">
                  <a:extLst>
                    <a:ext uri="{9D8B030D-6E8A-4147-A177-3AD203B41FA5}">
                      <a16:colId xmlns:a16="http://schemas.microsoft.com/office/drawing/2014/main" val="3591538786"/>
                    </a:ext>
                  </a:extLst>
                </a:gridCol>
                <a:gridCol w="207483">
                  <a:extLst>
                    <a:ext uri="{9D8B030D-6E8A-4147-A177-3AD203B41FA5}">
                      <a16:colId xmlns:a16="http://schemas.microsoft.com/office/drawing/2014/main" val="1962902046"/>
                    </a:ext>
                  </a:extLst>
                </a:gridCol>
                <a:gridCol w="207483">
                  <a:extLst>
                    <a:ext uri="{9D8B030D-6E8A-4147-A177-3AD203B41FA5}">
                      <a16:colId xmlns:a16="http://schemas.microsoft.com/office/drawing/2014/main" val="2035368507"/>
                    </a:ext>
                  </a:extLst>
                </a:gridCol>
                <a:gridCol w="207483">
                  <a:extLst>
                    <a:ext uri="{9D8B030D-6E8A-4147-A177-3AD203B41FA5}">
                      <a16:colId xmlns:a16="http://schemas.microsoft.com/office/drawing/2014/main" val="2233161145"/>
                    </a:ext>
                  </a:extLst>
                </a:gridCol>
                <a:gridCol w="207483">
                  <a:extLst>
                    <a:ext uri="{9D8B030D-6E8A-4147-A177-3AD203B41FA5}">
                      <a16:colId xmlns:a16="http://schemas.microsoft.com/office/drawing/2014/main" val="2347816485"/>
                    </a:ext>
                  </a:extLst>
                </a:gridCol>
                <a:gridCol w="207483">
                  <a:extLst>
                    <a:ext uri="{9D8B030D-6E8A-4147-A177-3AD203B41FA5}">
                      <a16:colId xmlns:a16="http://schemas.microsoft.com/office/drawing/2014/main" val="3863251279"/>
                    </a:ext>
                  </a:extLst>
                </a:gridCol>
                <a:gridCol w="207483">
                  <a:extLst>
                    <a:ext uri="{9D8B030D-6E8A-4147-A177-3AD203B41FA5}">
                      <a16:colId xmlns:a16="http://schemas.microsoft.com/office/drawing/2014/main" val="822655898"/>
                    </a:ext>
                  </a:extLst>
                </a:gridCol>
                <a:gridCol w="207483">
                  <a:extLst>
                    <a:ext uri="{9D8B030D-6E8A-4147-A177-3AD203B41FA5}">
                      <a16:colId xmlns:a16="http://schemas.microsoft.com/office/drawing/2014/main" val="4098614507"/>
                    </a:ext>
                  </a:extLst>
                </a:gridCol>
                <a:gridCol w="207483">
                  <a:extLst>
                    <a:ext uri="{9D8B030D-6E8A-4147-A177-3AD203B41FA5}">
                      <a16:colId xmlns:a16="http://schemas.microsoft.com/office/drawing/2014/main" val="3678184744"/>
                    </a:ext>
                  </a:extLst>
                </a:gridCol>
                <a:gridCol w="207483">
                  <a:extLst>
                    <a:ext uri="{9D8B030D-6E8A-4147-A177-3AD203B41FA5}">
                      <a16:colId xmlns:a16="http://schemas.microsoft.com/office/drawing/2014/main" val="4013138992"/>
                    </a:ext>
                  </a:extLst>
                </a:gridCol>
                <a:gridCol w="207483">
                  <a:extLst>
                    <a:ext uri="{9D8B030D-6E8A-4147-A177-3AD203B41FA5}">
                      <a16:colId xmlns:a16="http://schemas.microsoft.com/office/drawing/2014/main" val="611567757"/>
                    </a:ext>
                  </a:extLst>
                </a:gridCol>
                <a:gridCol w="207483">
                  <a:extLst>
                    <a:ext uri="{9D8B030D-6E8A-4147-A177-3AD203B41FA5}">
                      <a16:colId xmlns:a16="http://schemas.microsoft.com/office/drawing/2014/main" val="356923793"/>
                    </a:ext>
                  </a:extLst>
                </a:gridCol>
                <a:gridCol w="207483">
                  <a:extLst>
                    <a:ext uri="{9D8B030D-6E8A-4147-A177-3AD203B41FA5}">
                      <a16:colId xmlns:a16="http://schemas.microsoft.com/office/drawing/2014/main" val="2891793802"/>
                    </a:ext>
                  </a:extLst>
                </a:gridCol>
                <a:gridCol w="207483">
                  <a:extLst>
                    <a:ext uri="{9D8B030D-6E8A-4147-A177-3AD203B41FA5}">
                      <a16:colId xmlns:a16="http://schemas.microsoft.com/office/drawing/2014/main" val="649660410"/>
                    </a:ext>
                  </a:extLst>
                </a:gridCol>
                <a:gridCol w="207483">
                  <a:extLst>
                    <a:ext uri="{9D8B030D-6E8A-4147-A177-3AD203B41FA5}">
                      <a16:colId xmlns:a16="http://schemas.microsoft.com/office/drawing/2014/main" val="1425477203"/>
                    </a:ext>
                  </a:extLst>
                </a:gridCol>
                <a:gridCol w="207483">
                  <a:extLst>
                    <a:ext uri="{9D8B030D-6E8A-4147-A177-3AD203B41FA5}">
                      <a16:colId xmlns:a16="http://schemas.microsoft.com/office/drawing/2014/main" val="2194858322"/>
                    </a:ext>
                  </a:extLst>
                </a:gridCol>
                <a:gridCol w="207483">
                  <a:extLst>
                    <a:ext uri="{9D8B030D-6E8A-4147-A177-3AD203B41FA5}">
                      <a16:colId xmlns:a16="http://schemas.microsoft.com/office/drawing/2014/main" val="4129497493"/>
                    </a:ext>
                  </a:extLst>
                </a:gridCol>
                <a:gridCol w="207483">
                  <a:extLst>
                    <a:ext uri="{9D8B030D-6E8A-4147-A177-3AD203B41FA5}">
                      <a16:colId xmlns:a16="http://schemas.microsoft.com/office/drawing/2014/main" val="3513616311"/>
                    </a:ext>
                  </a:extLst>
                </a:gridCol>
              </a:tblGrid>
              <a:tr h="263823">
                <a:tc>
                  <a:txBody>
                    <a:bodyPr/>
                    <a:lstStyle/>
                    <a:p>
                      <a:pPr algn="ctr"/>
                      <a:r>
                        <a:rPr lang="en-US" sz="1200" b="0" dirty="0">
                          <a:solidFill>
                            <a:schemeClr val="accent2"/>
                          </a:solidFill>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accent2"/>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36841582"/>
                  </a:ext>
                </a:extLst>
              </a:tr>
            </a:tbl>
          </a:graphicData>
        </a:graphic>
      </p:graphicFrame>
      <p:sp>
        <p:nvSpPr>
          <p:cNvPr id="7" name="TextBox 6">
            <a:extLst>
              <a:ext uri="{FF2B5EF4-FFF2-40B4-BE49-F238E27FC236}">
                <a16:creationId xmlns:a16="http://schemas.microsoft.com/office/drawing/2014/main" id="{948F4CB3-9EC5-807B-2457-F510C457C648}"/>
              </a:ext>
            </a:extLst>
          </p:cNvPr>
          <p:cNvSpPr txBox="1"/>
          <p:nvPr/>
        </p:nvSpPr>
        <p:spPr bwMode="auto">
          <a:xfrm>
            <a:off x="6860806" y="4634616"/>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grpSp>
        <p:nvGrpSpPr>
          <p:cNvPr id="21" name="Group 20">
            <a:extLst>
              <a:ext uri="{FF2B5EF4-FFF2-40B4-BE49-F238E27FC236}">
                <a16:creationId xmlns:a16="http://schemas.microsoft.com/office/drawing/2014/main" id="{DDD39EC9-7198-1429-EE28-1D4F8DF913D3}"/>
              </a:ext>
            </a:extLst>
          </p:cNvPr>
          <p:cNvGrpSpPr/>
          <p:nvPr/>
        </p:nvGrpSpPr>
        <p:grpSpPr>
          <a:xfrm>
            <a:off x="3798438" y="3198396"/>
            <a:ext cx="94168" cy="94168"/>
            <a:chOff x="7906646" y="1854371"/>
            <a:chExt cx="94168" cy="94168"/>
          </a:xfrm>
        </p:grpSpPr>
        <p:cxnSp>
          <p:nvCxnSpPr>
            <p:cNvPr id="38" name="Straight Connector 37">
              <a:extLst>
                <a:ext uri="{FF2B5EF4-FFF2-40B4-BE49-F238E27FC236}">
                  <a16:creationId xmlns:a16="http://schemas.microsoft.com/office/drawing/2014/main" id="{A962A424-7906-7F6E-DD99-D34FAF3D7080}"/>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271D165-73CC-8E2C-1EF1-7A5E56B99216}"/>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CBEC8892-EAE6-9A2F-837F-F4A8C3650BE3}"/>
              </a:ext>
            </a:extLst>
          </p:cNvPr>
          <p:cNvGrpSpPr/>
          <p:nvPr/>
        </p:nvGrpSpPr>
        <p:grpSpPr>
          <a:xfrm>
            <a:off x="8543020" y="2689495"/>
            <a:ext cx="94168" cy="94168"/>
            <a:chOff x="7906646" y="1854371"/>
            <a:chExt cx="94168" cy="94168"/>
          </a:xfrm>
        </p:grpSpPr>
        <p:cxnSp>
          <p:nvCxnSpPr>
            <p:cNvPr id="44" name="Straight Connector 43">
              <a:extLst>
                <a:ext uri="{FF2B5EF4-FFF2-40B4-BE49-F238E27FC236}">
                  <a16:creationId xmlns:a16="http://schemas.microsoft.com/office/drawing/2014/main" id="{4426D0C5-D68B-BD15-34D8-005F68CE459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03E79CA-40A4-5709-8716-913AFBD8E85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FBF35A12-0AD8-02AC-B142-D71E75D1642C}"/>
              </a:ext>
            </a:extLst>
          </p:cNvPr>
          <p:cNvGrpSpPr/>
          <p:nvPr/>
        </p:nvGrpSpPr>
        <p:grpSpPr>
          <a:xfrm>
            <a:off x="7820665" y="2444163"/>
            <a:ext cx="94168" cy="94168"/>
            <a:chOff x="7906646" y="1854371"/>
            <a:chExt cx="94168" cy="94168"/>
          </a:xfrm>
        </p:grpSpPr>
        <p:cxnSp>
          <p:nvCxnSpPr>
            <p:cNvPr id="47" name="Straight Connector 46">
              <a:extLst>
                <a:ext uri="{FF2B5EF4-FFF2-40B4-BE49-F238E27FC236}">
                  <a16:creationId xmlns:a16="http://schemas.microsoft.com/office/drawing/2014/main" id="{B3A50369-D89D-5704-0385-4FD56395D06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A076A9A-1119-54E4-1B1E-8A6175557DC2}"/>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3DDED30B-1E12-87B8-0223-D4FAA3C2CCBA}"/>
              </a:ext>
            </a:extLst>
          </p:cNvPr>
          <p:cNvGrpSpPr/>
          <p:nvPr/>
        </p:nvGrpSpPr>
        <p:grpSpPr>
          <a:xfrm>
            <a:off x="7940283" y="2486984"/>
            <a:ext cx="94168" cy="94168"/>
            <a:chOff x="7906646" y="1854371"/>
            <a:chExt cx="94168" cy="94168"/>
          </a:xfrm>
        </p:grpSpPr>
        <p:cxnSp>
          <p:nvCxnSpPr>
            <p:cNvPr id="50" name="Straight Connector 49">
              <a:extLst>
                <a:ext uri="{FF2B5EF4-FFF2-40B4-BE49-F238E27FC236}">
                  <a16:creationId xmlns:a16="http://schemas.microsoft.com/office/drawing/2014/main" id="{DAAC0053-55EE-29CF-101E-6BC44FF0532D}"/>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859034B-0AE6-4CEF-EF2E-57F3BE5F7739}"/>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78E0C54-5E80-F640-B41A-2477E8F7085A}"/>
              </a:ext>
            </a:extLst>
          </p:cNvPr>
          <p:cNvGrpSpPr/>
          <p:nvPr/>
        </p:nvGrpSpPr>
        <p:grpSpPr>
          <a:xfrm>
            <a:off x="8010587" y="2486984"/>
            <a:ext cx="94168" cy="94168"/>
            <a:chOff x="7906646" y="1854371"/>
            <a:chExt cx="94168" cy="94168"/>
          </a:xfrm>
        </p:grpSpPr>
        <p:cxnSp>
          <p:nvCxnSpPr>
            <p:cNvPr id="53" name="Straight Connector 52">
              <a:extLst>
                <a:ext uri="{FF2B5EF4-FFF2-40B4-BE49-F238E27FC236}">
                  <a16:creationId xmlns:a16="http://schemas.microsoft.com/office/drawing/2014/main" id="{AFDCC2F5-D34A-CB49-BC30-E181EF148676}"/>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80D7936-CDA5-E726-E0CD-5EA442C56185}"/>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9E9CDAEC-791E-C4ED-B0D3-E6A04C593B43}"/>
              </a:ext>
            </a:extLst>
          </p:cNvPr>
          <p:cNvGrpSpPr/>
          <p:nvPr/>
        </p:nvGrpSpPr>
        <p:grpSpPr>
          <a:xfrm>
            <a:off x="8035089" y="2486984"/>
            <a:ext cx="94168" cy="94168"/>
            <a:chOff x="7906646" y="1854371"/>
            <a:chExt cx="94168" cy="94168"/>
          </a:xfrm>
        </p:grpSpPr>
        <p:cxnSp>
          <p:nvCxnSpPr>
            <p:cNvPr id="56" name="Straight Connector 55">
              <a:extLst>
                <a:ext uri="{FF2B5EF4-FFF2-40B4-BE49-F238E27FC236}">
                  <a16:creationId xmlns:a16="http://schemas.microsoft.com/office/drawing/2014/main" id="{38D735F6-6E08-A858-A119-C889C1D6ADB4}"/>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C0AB960-0A3F-387C-A7AB-4A04F2963A3D}"/>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9C3676EE-DFDD-7CAE-8647-0AF742D684A4}"/>
              </a:ext>
            </a:extLst>
          </p:cNvPr>
          <p:cNvGrpSpPr/>
          <p:nvPr/>
        </p:nvGrpSpPr>
        <p:grpSpPr>
          <a:xfrm>
            <a:off x="8058489" y="2483966"/>
            <a:ext cx="94168" cy="94168"/>
            <a:chOff x="7906646" y="1854371"/>
            <a:chExt cx="94168" cy="94168"/>
          </a:xfrm>
        </p:grpSpPr>
        <p:cxnSp>
          <p:nvCxnSpPr>
            <p:cNvPr id="9526" name="Straight Connector 9525">
              <a:extLst>
                <a:ext uri="{FF2B5EF4-FFF2-40B4-BE49-F238E27FC236}">
                  <a16:creationId xmlns:a16="http://schemas.microsoft.com/office/drawing/2014/main" id="{F7DDB5E3-0CA7-BAA8-F0BC-8230A08C077C}"/>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B1A31DEE-7F2F-583F-5BB9-7DFF7865D3F1}"/>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29" name="Group 9528">
            <a:extLst>
              <a:ext uri="{FF2B5EF4-FFF2-40B4-BE49-F238E27FC236}">
                <a16:creationId xmlns:a16="http://schemas.microsoft.com/office/drawing/2014/main" id="{629A286B-A183-E98A-3119-96F9F17C7B27}"/>
              </a:ext>
            </a:extLst>
          </p:cNvPr>
          <p:cNvGrpSpPr/>
          <p:nvPr/>
        </p:nvGrpSpPr>
        <p:grpSpPr>
          <a:xfrm>
            <a:off x="8077219" y="2486984"/>
            <a:ext cx="94168" cy="94168"/>
            <a:chOff x="7906646" y="1854371"/>
            <a:chExt cx="94168" cy="94168"/>
          </a:xfrm>
        </p:grpSpPr>
        <p:cxnSp>
          <p:nvCxnSpPr>
            <p:cNvPr id="9530" name="Straight Connector 9529">
              <a:extLst>
                <a:ext uri="{FF2B5EF4-FFF2-40B4-BE49-F238E27FC236}">
                  <a16:creationId xmlns:a16="http://schemas.microsoft.com/office/drawing/2014/main" id="{40EB8406-D758-8782-B79A-41F238150E07}"/>
                </a:ext>
              </a:extLst>
            </p:cNvPr>
            <p:cNvCxnSpPr>
              <a:cxnSpLocks/>
            </p:cNvCxnSpPr>
            <p:nvPr/>
          </p:nvCxnSpPr>
          <p:spPr bwMode="auto">
            <a:xfrm>
              <a:off x="7956730" y="1854371"/>
              <a:ext cx="0" cy="94168"/>
            </a:xfrm>
            <a:prstGeom prst="line">
              <a:avLst/>
            </a:prstGeom>
            <a:noFill/>
            <a:ln w="19050" cap="flat" cmpd="sng" algn="ctr">
              <a:solidFill>
                <a:schemeClr val="accent2"/>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43EEBE73-9EF4-1D93-F675-B2BFFEC0BDFE}"/>
                </a:ext>
              </a:extLst>
            </p:cNvPr>
            <p:cNvCxnSpPr>
              <a:cxnSpLocks/>
            </p:cNvCxnSpPr>
            <p:nvPr/>
          </p:nvCxnSpPr>
          <p:spPr bwMode="auto">
            <a:xfrm rot="16200000">
              <a:off x="7953730" y="1856961"/>
              <a:ext cx="0" cy="94168"/>
            </a:xfrm>
            <a:prstGeom prst="line">
              <a:avLst/>
            </a:prstGeom>
            <a:noFill/>
            <a:ln w="19050" cap="flat" cmpd="sng" algn="ctr">
              <a:solidFill>
                <a:schemeClr val="accent2"/>
              </a:solidFill>
              <a:prstDash val="solid"/>
              <a:round/>
              <a:headEnd type="none" w="med" len="med"/>
              <a:tailEnd type="none" w="med" len="med"/>
            </a:ln>
            <a:effectLst/>
          </p:spPr>
        </p:cxnSp>
      </p:grpSp>
    </p:spTree>
    <p:extLst>
      <p:ext uri="{BB962C8B-B14F-4D97-AF65-F5344CB8AC3E}">
        <p14:creationId xmlns:p14="http://schemas.microsoft.com/office/powerpoint/2010/main" val="3052675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8" name="Freeform 9407">
            <a:extLst>
              <a:ext uri="{FF2B5EF4-FFF2-40B4-BE49-F238E27FC236}">
                <a16:creationId xmlns:a16="http://schemas.microsoft.com/office/drawing/2014/main" id="{F23AB348-3B9F-EA2D-E8ED-16589AE2F120}"/>
              </a:ext>
            </a:extLst>
          </p:cNvPr>
          <p:cNvSpPr/>
          <p:nvPr/>
        </p:nvSpPr>
        <p:spPr bwMode="auto">
          <a:xfrm>
            <a:off x="7036370" y="2144535"/>
            <a:ext cx="4170156" cy="2739099"/>
          </a:xfrm>
          <a:custGeom>
            <a:avLst/>
            <a:gdLst>
              <a:gd name="connsiteX0" fmla="*/ 0 w 4170156"/>
              <a:gd name="connsiteY0" fmla="*/ 0 h 2739099"/>
              <a:gd name="connsiteX1" fmla="*/ 176319 w 4170156"/>
              <a:gd name="connsiteY1" fmla="*/ 0 h 2739099"/>
              <a:gd name="connsiteX2" fmla="*/ 176319 w 4170156"/>
              <a:gd name="connsiteY2" fmla="*/ 73808 h 2739099"/>
              <a:gd name="connsiteX3" fmla="*/ 217323 w 4170156"/>
              <a:gd name="connsiteY3" fmla="*/ 73808 h 2739099"/>
              <a:gd name="connsiteX4" fmla="*/ 217323 w 4170156"/>
              <a:gd name="connsiteY4" fmla="*/ 118913 h 2739099"/>
              <a:gd name="connsiteX5" fmla="*/ 266529 w 4170156"/>
              <a:gd name="connsiteY5" fmla="*/ 118913 h 2739099"/>
              <a:gd name="connsiteX6" fmla="*/ 266529 w 4170156"/>
              <a:gd name="connsiteY6" fmla="*/ 233725 h 2739099"/>
              <a:gd name="connsiteX7" fmla="*/ 389542 w 4170156"/>
              <a:gd name="connsiteY7" fmla="*/ 233725 h 2739099"/>
              <a:gd name="connsiteX8" fmla="*/ 389542 w 4170156"/>
              <a:gd name="connsiteY8" fmla="*/ 344437 h 2739099"/>
              <a:gd name="connsiteX9" fmla="*/ 446948 w 4170156"/>
              <a:gd name="connsiteY9" fmla="*/ 344437 h 2739099"/>
              <a:gd name="connsiteX10" fmla="*/ 446948 w 4170156"/>
              <a:gd name="connsiteY10" fmla="*/ 434647 h 2739099"/>
              <a:gd name="connsiteX11" fmla="*/ 483852 w 4170156"/>
              <a:gd name="connsiteY11" fmla="*/ 434647 h 2739099"/>
              <a:gd name="connsiteX12" fmla="*/ 483852 w 4170156"/>
              <a:gd name="connsiteY12" fmla="*/ 561761 h 2739099"/>
              <a:gd name="connsiteX13" fmla="*/ 533058 w 4170156"/>
              <a:gd name="connsiteY13" fmla="*/ 565861 h 2739099"/>
              <a:gd name="connsiteX14" fmla="*/ 631469 w 4170156"/>
              <a:gd name="connsiteY14" fmla="*/ 565861 h 2739099"/>
              <a:gd name="connsiteX15" fmla="*/ 631469 w 4170156"/>
              <a:gd name="connsiteY15" fmla="*/ 623268 h 2739099"/>
              <a:gd name="connsiteX16" fmla="*/ 684774 w 4170156"/>
              <a:gd name="connsiteY16" fmla="*/ 623268 h 2739099"/>
              <a:gd name="connsiteX17" fmla="*/ 684774 w 4170156"/>
              <a:gd name="connsiteY17" fmla="*/ 680674 h 2739099"/>
              <a:gd name="connsiteX18" fmla="*/ 738080 w 4170156"/>
              <a:gd name="connsiteY18" fmla="*/ 680674 h 2739099"/>
              <a:gd name="connsiteX19" fmla="*/ 738080 w 4170156"/>
              <a:gd name="connsiteY19" fmla="*/ 742181 h 2739099"/>
              <a:gd name="connsiteX20" fmla="*/ 824190 w 4170156"/>
              <a:gd name="connsiteY20" fmla="*/ 742181 h 2739099"/>
              <a:gd name="connsiteX21" fmla="*/ 824190 w 4170156"/>
              <a:gd name="connsiteY21" fmla="*/ 791386 h 2739099"/>
              <a:gd name="connsiteX22" fmla="*/ 873395 w 4170156"/>
              <a:gd name="connsiteY22" fmla="*/ 791386 h 2739099"/>
              <a:gd name="connsiteX23" fmla="*/ 873395 w 4170156"/>
              <a:gd name="connsiteY23" fmla="*/ 856993 h 2739099"/>
              <a:gd name="connsiteX24" fmla="*/ 955404 w 4170156"/>
              <a:gd name="connsiteY24" fmla="*/ 856993 h 2739099"/>
              <a:gd name="connsiteX25" fmla="*/ 955404 w 4170156"/>
              <a:gd name="connsiteY25" fmla="*/ 971806 h 2739099"/>
              <a:gd name="connsiteX26" fmla="*/ 1324444 w 4170156"/>
              <a:gd name="connsiteY26" fmla="*/ 971806 h 2739099"/>
              <a:gd name="connsiteX27" fmla="*/ 1324444 w 4170156"/>
              <a:gd name="connsiteY27" fmla="*/ 1098920 h 2739099"/>
              <a:gd name="connsiteX28" fmla="*/ 1324444 w 4170156"/>
              <a:gd name="connsiteY28" fmla="*/ 1098920 h 2739099"/>
              <a:gd name="connsiteX29" fmla="*/ 1357248 w 4170156"/>
              <a:gd name="connsiteY29" fmla="*/ 1098920 h 2739099"/>
              <a:gd name="connsiteX30" fmla="*/ 1357248 w 4170156"/>
              <a:gd name="connsiteY30" fmla="*/ 1238335 h 2739099"/>
              <a:gd name="connsiteX31" fmla="*/ 1541768 w 4170156"/>
              <a:gd name="connsiteY31" fmla="*/ 1238335 h 2739099"/>
              <a:gd name="connsiteX32" fmla="*/ 1541768 w 4170156"/>
              <a:gd name="connsiteY32" fmla="*/ 1357248 h 2739099"/>
              <a:gd name="connsiteX33" fmla="*/ 1882105 w 4170156"/>
              <a:gd name="connsiteY33" fmla="*/ 1357248 h 2739099"/>
              <a:gd name="connsiteX34" fmla="*/ 1882105 w 4170156"/>
              <a:gd name="connsiteY34" fmla="*/ 1533567 h 2739099"/>
              <a:gd name="connsiteX35" fmla="*/ 2050224 w 4170156"/>
              <a:gd name="connsiteY35" fmla="*/ 1533567 h 2739099"/>
              <a:gd name="connsiteX36" fmla="*/ 2050224 w 4170156"/>
              <a:gd name="connsiteY36" fmla="*/ 1775494 h 2739099"/>
              <a:gd name="connsiteX37" fmla="*/ 4170156 w 4170156"/>
              <a:gd name="connsiteY37" fmla="*/ 1775494 h 2739099"/>
              <a:gd name="connsiteX38" fmla="*/ 4170156 w 4170156"/>
              <a:gd name="connsiteY38" fmla="*/ 2739099 h 2739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0156" h="2739099">
                <a:moveTo>
                  <a:pt x="0" y="0"/>
                </a:moveTo>
                <a:lnTo>
                  <a:pt x="176319" y="0"/>
                </a:lnTo>
                <a:lnTo>
                  <a:pt x="176319" y="73808"/>
                </a:lnTo>
                <a:lnTo>
                  <a:pt x="217323" y="73808"/>
                </a:lnTo>
                <a:lnTo>
                  <a:pt x="217323" y="118913"/>
                </a:lnTo>
                <a:lnTo>
                  <a:pt x="266529" y="118913"/>
                </a:lnTo>
                <a:lnTo>
                  <a:pt x="266529" y="233725"/>
                </a:lnTo>
                <a:lnTo>
                  <a:pt x="389542" y="233725"/>
                </a:lnTo>
                <a:lnTo>
                  <a:pt x="389542" y="344437"/>
                </a:lnTo>
                <a:lnTo>
                  <a:pt x="446948" y="344437"/>
                </a:lnTo>
                <a:lnTo>
                  <a:pt x="446948" y="434647"/>
                </a:lnTo>
                <a:lnTo>
                  <a:pt x="483852" y="434647"/>
                </a:lnTo>
                <a:lnTo>
                  <a:pt x="483852" y="561761"/>
                </a:lnTo>
                <a:lnTo>
                  <a:pt x="533058" y="565861"/>
                </a:lnTo>
                <a:lnTo>
                  <a:pt x="631469" y="565861"/>
                </a:lnTo>
                <a:lnTo>
                  <a:pt x="631469" y="623268"/>
                </a:lnTo>
                <a:lnTo>
                  <a:pt x="684774" y="623268"/>
                </a:lnTo>
                <a:lnTo>
                  <a:pt x="684774" y="680674"/>
                </a:lnTo>
                <a:lnTo>
                  <a:pt x="738080" y="680674"/>
                </a:lnTo>
                <a:lnTo>
                  <a:pt x="738080" y="742181"/>
                </a:lnTo>
                <a:lnTo>
                  <a:pt x="824190" y="742181"/>
                </a:lnTo>
                <a:lnTo>
                  <a:pt x="824190" y="791386"/>
                </a:lnTo>
                <a:lnTo>
                  <a:pt x="873395" y="791386"/>
                </a:lnTo>
                <a:lnTo>
                  <a:pt x="873395" y="856993"/>
                </a:lnTo>
                <a:lnTo>
                  <a:pt x="955404" y="856993"/>
                </a:lnTo>
                <a:lnTo>
                  <a:pt x="955404" y="971806"/>
                </a:lnTo>
                <a:lnTo>
                  <a:pt x="1324444" y="971806"/>
                </a:lnTo>
                <a:lnTo>
                  <a:pt x="1324444" y="1098920"/>
                </a:lnTo>
                <a:lnTo>
                  <a:pt x="1324444" y="1098920"/>
                </a:lnTo>
                <a:lnTo>
                  <a:pt x="1357248" y="1098920"/>
                </a:lnTo>
                <a:lnTo>
                  <a:pt x="1357248" y="1238335"/>
                </a:lnTo>
                <a:lnTo>
                  <a:pt x="1541768" y="1238335"/>
                </a:lnTo>
                <a:lnTo>
                  <a:pt x="1541768" y="1357248"/>
                </a:lnTo>
                <a:lnTo>
                  <a:pt x="1882105" y="1357248"/>
                </a:lnTo>
                <a:lnTo>
                  <a:pt x="1882105" y="1533567"/>
                </a:lnTo>
                <a:lnTo>
                  <a:pt x="2050224" y="1533567"/>
                </a:lnTo>
                <a:lnTo>
                  <a:pt x="2050224" y="1775494"/>
                </a:lnTo>
                <a:lnTo>
                  <a:pt x="4170156" y="1775494"/>
                </a:lnTo>
                <a:lnTo>
                  <a:pt x="4170156" y="2739099"/>
                </a:lnTo>
              </a:path>
            </a:pathLst>
          </a:custGeom>
          <a:noFill/>
          <a:ln w="28575">
            <a:solidFill>
              <a:schemeClr val="accent4"/>
            </a:solidFill>
            <a:miter lim="800000"/>
            <a:headEnd/>
            <a:tailEnd/>
          </a:ln>
        </p:spPr>
        <p:txBody>
          <a:bodyPr rtlCol="0" anchor="ctr"/>
          <a:lstStyle/>
          <a:p>
            <a:pPr algn="ctr"/>
            <a:endParaRPr lang="en-US"/>
          </a:p>
        </p:txBody>
      </p:sp>
      <p:sp>
        <p:nvSpPr>
          <p:cNvPr id="9224" name="Freeform 9223">
            <a:extLst>
              <a:ext uri="{FF2B5EF4-FFF2-40B4-BE49-F238E27FC236}">
                <a16:creationId xmlns:a16="http://schemas.microsoft.com/office/drawing/2014/main" id="{5E12120F-51DA-061A-D496-A9F0917F1ED6}"/>
              </a:ext>
            </a:extLst>
          </p:cNvPr>
          <p:cNvSpPr/>
          <p:nvPr/>
        </p:nvSpPr>
        <p:spPr bwMode="auto">
          <a:xfrm>
            <a:off x="1203158" y="2160872"/>
            <a:ext cx="4470935" cy="2723949"/>
          </a:xfrm>
          <a:custGeom>
            <a:avLst/>
            <a:gdLst>
              <a:gd name="connsiteX0" fmla="*/ 0 w 4470935"/>
              <a:gd name="connsiteY0" fmla="*/ 0 h 2723949"/>
              <a:gd name="connsiteX1" fmla="*/ 77002 w 4470935"/>
              <a:gd name="connsiteY1" fmla="*/ 0 h 2723949"/>
              <a:gd name="connsiteX2" fmla="*/ 77002 w 4470935"/>
              <a:gd name="connsiteY2" fmla="*/ 67376 h 2723949"/>
              <a:gd name="connsiteX3" fmla="*/ 231006 w 4470935"/>
              <a:gd name="connsiteY3" fmla="*/ 67376 h 2723949"/>
              <a:gd name="connsiteX4" fmla="*/ 231006 w 4470935"/>
              <a:gd name="connsiteY4" fmla="*/ 129941 h 2723949"/>
              <a:gd name="connsiteX5" fmla="*/ 293570 w 4470935"/>
              <a:gd name="connsiteY5" fmla="*/ 129941 h 2723949"/>
              <a:gd name="connsiteX6" fmla="*/ 293570 w 4470935"/>
              <a:gd name="connsiteY6" fmla="*/ 211755 h 2723949"/>
              <a:gd name="connsiteX7" fmla="*/ 293570 w 4470935"/>
              <a:gd name="connsiteY7" fmla="*/ 211755 h 2723949"/>
              <a:gd name="connsiteX8" fmla="*/ 293570 w 4470935"/>
              <a:gd name="connsiteY8" fmla="*/ 394635 h 2723949"/>
              <a:gd name="connsiteX9" fmla="*/ 336884 w 4470935"/>
              <a:gd name="connsiteY9" fmla="*/ 394635 h 2723949"/>
              <a:gd name="connsiteX10" fmla="*/ 336884 w 4470935"/>
              <a:gd name="connsiteY10" fmla="*/ 490888 h 2723949"/>
              <a:gd name="connsiteX11" fmla="*/ 481263 w 4470935"/>
              <a:gd name="connsiteY11" fmla="*/ 490888 h 2723949"/>
              <a:gd name="connsiteX12" fmla="*/ 481263 w 4470935"/>
              <a:gd name="connsiteY12" fmla="*/ 543827 h 2723949"/>
              <a:gd name="connsiteX13" fmla="*/ 582328 w 4470935"/>
              <a:gd name="connsiteY13" fmla="*/ 543827 h 2723949"/>
              <a:gd name="connsiteX14" fmla="*/ 582328 w 4470935"/>
              <a:gd name="connsiteY14" fmla="*/ 697831 h 2723949"/>
              <a:gd name="connsiteX15" fmla="*/ 582328 w 4470935"/>
              <a:gd name="connsiteY15" fmla="*/ 697831 h 2723949"/>
              <a:gd name="connsiteX16" fmla="*/ 582328 w 4470935"/>
              <a:gd name="connsiteY16" fmla="*/ 697831 h 2723949"/>
              <a:gd name="connsiteX17" fmla="*/ 625642 w 4470935"/>
              <a:gd name="connsiteY17" fmla="*/ 697831 h 2723949"/>
              <a:gd name="connsiteX18" fmla="*/ 625642 w 4470935"/>
              <a:gd name="connsiteY18" fmla="*/ 818147 h 2723949"/>
              <a:gd name="connsiteX19" fmla="*/ 880711 w 4470935"/>
              <a:gd name="connsiteY19" fmla="*/ 818147 h 2723949"/>
              <a:gd name="connsiteX20" fmla="*/ 880711 w 4470935"/>
              <a:gd name="connsiteY20" fmla="*/ 880711 h 2723949"/>
              <a:gd name="connsiteX21" fmla="*/ 924025 w 4470935"/>
              <a:gd name="connsiteY21" fmla="*/ 880711 h 2723949"/>
              <a:gd name="connsiteX22" fmla="*/ 924025 w 4470935"/>
              <a:gd name="connsiteY22" fmla="*/ 991402 h 2723949"/>
              <a:gd name="connsiteX23" fmla="*/ 1130968 w 4470935"/>
              <a:gd name="connsiteY23" fmla="*/ 991402 h 2723949"/>
              <a:gd name="connsiteX24" fmla="*/ 1130968 w 4470935"/>
              <a:gd name="connsiteY24" fmla="*/ 1053966 h 2723949"/>
              <a:gd name="connsiteX25" fmla="*/ 1222408 w 4470935"/>
              <a:gd name="connsiteY25" fmla="*/ 1053966 h 2723949"/>
              <a:gd name="connsiteX26" fmla="*/ 1222408 w 4470935"/>
              <a:gd name="connsiteY26" fmla="*/ 1236846 h 2723949"/>
              <a:gd name="connsiteX27" fmla="*/ 1405288 w 4470935"/>
              <a:gd name="connsiteY27" fmla="*/ 1236846 h 2723949"/>
              <a:gd name="connsiteX28" fmla="*/ 1405288 w 4470935"/>
              <a:gd name="connsiteY28" fmla="*/ 1304223 h 2723949"/>
              <a:gd name="connsiteX29" fmla="*/ 1448602 w 4470935"/>
              <a:gd name="connsiteY29" fmla="*/ 1304223 h 2723949"/>
              <a:gd name="connsiteX30" fmla="*/ 1448602 w 4470935"/>
              <a:gd name="connsiteY30" fmla="*/ 1357162 h 2723949"/>
              <a:gd name="connsiteX31" fmla="*/ 1515979 w 4470935"/>
              <a:gd name="connsiteY31" fmla="*/ 1357162 h 2723949"/>
              <a:gd name="connsiteX32" fmla="*/ 1515979 w 4470935"/>
              <a:gd name="connsiteY32" fmla="*/ 1429351 h 2723949"/>
              <a:gd name="connsiteX33" fmla="*/ 1515979 w 4470935"/>
              <a:gd name="connsiteY33" fmla="*/ 1429351 h 2723949"/>
              <a:gd name="connsiteX34" fmla="*/ 1559293 w 4470935"/>
              <a:gd name="connsiteY34" fmla="*/ 1429351 h 2723949"/>
              <a:gd name="connsiteX35" fmla="*/ 1559293 w 4470935"/>
              <a:gd name="connsiteY35" fmla="*/ 1554480 h 2723949"/>
              <a:gd name="connsiteX36" fmla="*/ 1833613 w 4470935"/>
              <a:gd name="connsiteY36" fmla="*/ 1554480 h 2723949"/>
              <a:gd name="connsiteX37" fmla="*/ 1833613 w 4470935"/>
              <a:gd name="connsiteY37" fmla="*/ 1617044 h 2723949"/>
              <a:gd name="connsiteX38" fmla="*/ 2127183 w 4470935"/>
              <a:gd name="connsiteY38" fmla="*/ 1617044 h 2723949"/>
              <a:gd name="connsiteX39" fmla="*/ 2127183 w 4470935"/>
              <a:gd name="connsiteY39" fmla="*/ 1679608 h 2723949"/>
              <a:gd name="connsiteX40" fmla="*/ 2757638 w 4470935"/>
              <a:gd name="connsiteY40" fmla="*/ 1679608 h 2723949"/>
              <a:gd name="connsiteX41" fmla="*/ 2757638 w 4470935"/>
              <a:gd name="connsiteY41" fmla="*/ 1761423 h 2723949"/>
              <a:gd name="connsiteX42" fmla="*/ 3277402 w 4470935"/>
              <a:gd name="connsiteY42" fmla="*/ 1761423 h 2723949"/>
              <a:gd name="connsiteX43" fmla="*/ 3277402 w 4470935"/>
              <a:gd name="connsiteY43" fmla="*/ 1905802 h 2723949"/>
              <a:gd name="connsiteX44" fmla="*/ 3720164 w 4470935"/>
              <a:gd name="connsiteY44" fmla="*/ 1905802 h 2723949"/>
              <a:gd name="connsiteX45" fmla="*/ 3720164 w 4470935"/>
              <a:gd name="connsiteY45" fmla="*/ 2112745 h 2723949"/>
              <a:gd name="connsiteX46" fmla="*/ 4470935 w 4470935"/>
              <a:gd name="connsiteY46" fmla="*/ 2112745 h 2723949"/>
              <a:gd name="connsiteX47" fmla="*/ 4470935 w 4470935"/>
              <a:gd name="connsiteY47" fmla="*/ 2723949 h 272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70935" h="2723949">
                <a:moveTo>
                  <a:pt x="0" y="0"/>
                </a:moveTo>
                <a:lnTo>
                  <a:pt x="77002" y="0"/>
                </a:lnTo>
                <a:lnTo>
                  <a:pt x="77002" y="67376"/>
                </a:lnTo>
                <a:lnTo>
                  <a:pt x="231006" y="67376"/>
                </a:lnTo>
                <a:lnTo>
                  <a:pt x="231006" y="129941"/>
                </a:lnTo>
                <a:lnTo>
                  <a:pt x="293570" y="129941"/>
                </a:lnTo>
                <a:lnTo>
                  <a:pt x="293570" y="211755"/>
                </a:lnTo>
                <a:lnTo>
                  <a:pt x="293570" y="211755"/>
                </a:lnTo>
                <a:lnTo>
                  <a:pt x="293570" y="394635"/>
                </a:lnTo>
                <a:lnTo>
                  <a:pt x="336884" y="394635"/>
                </a:lnTo>
                <a:lnTo>
                  <a:pt x="336884" y="490888"/>
                </a:lnTo>
                <a:lnTo>
                  <a:pt x="481263" y="490888"/>
                </a:lnTo>
                <a:lnTo>
                  <a:pt x="481263" y="543827"/>
                </a:lnTo>
                <a:lnTo>
                  <a:pt x="582328" y="543827"/>
                </a:lnTo>
                <a:lnTo>
                  <a:pt x="582328" y="697831"/>
                </a:lnTo>
                <a:lnTo>
                  <a:pt x="582328" y="697831"/>
                </a:lnTo>
                <a:lnTo>
                  <a:pt x="582328" y="697831"/>
                </a:lnTo>
                <a:lnTo>
                  <a:pt x="625642" y="697831"/>
                </a:lnTo>
                <a:lnTo>
                  <a:pt x="625642" y="818147"/>
                </a:lnTo>
                <a:lnTo>
                  <a:pt x="880711" y="818147"/>
                </a:lnTo>
                <a:lnTo>
                  <a:pt x="880711" y="880711"/>
                </a:lnTo>
                <a:lnTo>
                  <a:pt x="924025" y="880711"/>
                </a:lnTo>
                <a:lnTo>
                  <a:pt x="924025" y="991402"/>
                </a:lnTo>
                <a:lnTo>
                  <a:pt x="1130968" y="991402"/>
                </a:lnTo>
                <a:lnTo>
                  <a:pt x="1130968" y="1053966"/>
                </a:lnTo>
                <a:lnTo>
                  <a:pt x="1222408" y="1053966"/>
                </a:lnTo>
                <a:lnTo>
                  <a:pt x="1222408" y="1236846"/>
                </a:lnTo>
                <a:lnTo>
                  <a:pt x="1405288" y="1236846"/>
                </a:lnTo>
                <a:lnTo>
                  <a:pt x="1405288" y="1304223"/>
                </a:lnTo>
                <a:lnTo>
                  <a:pt x="1448602" y="1304223"/>
                </a:lnTo>
                <a:lnTo>
                  <a:pt x="1448602" y="1357162"/>
                </a:lnTo>
                <a:lnTo>
                  <a:pt x="1515979" y="1357162"/>
                </a:lnTo>
                <a:lnTo>
                  <a:pt x="1515979" y="1429351"/>
                </a:lnTo>
                <a:lnTo>
                  <a:pt x="1515979" y="1429351"/>
                </a:lnTo>
                <a:lnTo>
                  <a:pt x="1559293" y="1429351"/>
                </a:lnTo>
                <a:lnTo>
                  <a:pt x="1559293" y="1554480"/>
                </a:lnTo>
                <a:lnTo>
                  <a:pt x="1833613" y="1554480"/>
                </a:lnTo>
                <a:lnTo>
                  <a:pt x="1833613" y="1617044"/>
                </a:lnTo>
                <a:lnTo>
                  <a:pt x="2127183" y="1617044"/>
                </a:lnTo>
                <a:lnTo>
                  <a:pt x="2127183" y="1679608"/>
                </a:lnTo>
                <a:lnTo>
                  <a:pt x="2757638" y="1679608"/>
                </a:lnTo>
                <a:lnTo>
                  <a:pt x="2757638" y="1761423"/>
                </a:lnTo>
                <a:lnTo>
                  <a:pt x="3277402" y="1761423"/>
                </a:lnTo>
                <a:lnTo>
                  <a:pt x="3277402" y="1905802"/>
                </a:lnTo>
                <a:lnTo>
                  <a:pt x="3720164" y="1905802"/>
                </a:lnTo>
                <a:lnTo>
                  <a:pt x="3720164" y="2112745"/>
                </a:lnTo>
                <a:lnTo>
                  <a:pt x="4470935" y="2112745"/>
                </a:lnTo>
                <a:lnTo>
                  <a:pt x="4470935" y="2723949"/>
                </a:lnTo>
              </a:path>
            </a:pathLst>
          </a:custGeom>
          <a:noFill/>
          <a:ln w="28575">
            <a:solidFill>
              <a:schemeClr val="accent4"/>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Cohort With 1 Prior ROS1 TKI, No Prior CT: Survival</a:t>
            </a:r>
            <a:endParaRPr lang="en-US" altLang="en-US" dirty="0"/>
          </a:p>
        </p:txBody>
      </p:sp>
      <p:sp>
        <p:nvSpPr>
          <p:cNvPr id="2" name="Text Box 15">
            <a:extLst>
              <a:ext uri="{FF2B5EF4-FFF2-40B4-BE49-F238E27FC236}">
                <a16:creationId xmlns:a16="http://schemas.microsoft.com/office/drawing/2014/main" id="{153649C6-03D2-F89D-D994-F2FE9D38D5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sp>
        <p:nvSpPr>
          <p:cNvPr id="15" name="TextBox 14">
            <a:extLst>
              <a:ext uri="{FF2B5EF4-FFF2-40B4-BE49-F238E27FC236}">
                <a16:creationId xmlns:a16="http://schemas.microsoft.com/office/drawing/2014/main" id="{BE147FD5-AB6E-7BA2-0DD6-BE9F090E743C}"/>
              </a:ext>
            </a:extLst>
          </p:cNvPr>
          <p:cNvSpPr txBox="1"/>
          <p:nvPr/>
        </p:nvSpPr>
        <p:spPr bwMode="auto">
          <a:xfrm>
            <a:off x="423902" y="6145369"/>
            <a:ext cx="4577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21.5 mo (range: 14.2-58.6).</a:t>
            </a:r>
          </a:p>
        </p:txBody>
      </p:sp>
      <p:sp>
        <p:nvSpPr>
          <p:cNvPr id="3" name="TextBox 2">
            <a:extLst>
              <a:ext uri="{FF2B5EF4-FFF2-40B4-BE49-F238E27FC236}">
                <a16:creationId xmlns:a16="http://schemas.microsoft.com/office/drawing/2014/main" id="{857B8499-4CC1-949A-7712-86C86C11610B}"/>
              </a:ext>
            </a:extLst>
          </p:cNvPr>
          <p:cNvSpPr txBox="1"/>
          <p:nvPr/>
        </p:nvSpPr>
        <p:spPr bwMode="auto">
          <a:xfrm>
            <a:off x="7009653" y="1582848"/>
            <a:ext cx="4616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OS</a:t>
            </a:r>
          </a:p>
        </p:txBody>
      </p:sp>
      <p:sp>
        <p:nvSpPr>
          <p:cNvPr id="5" name="TextBox 4">
            <a:extLst>
              <a:ext uri="{FF2B5EF4-FFF2-40B4-BE49-F238E27FC236}">
                <a16:creationId xmlns:a16="http://schemas.microsoft.com/office/drawing/2014/main" id="{33D2E4B7-CBF3-0FEE-1ABF-1F5AA91A0394}"/>
              </a:ext>
            </a:extLst>
          </p:cNvPr>
          <p:cNvSpPr txBox="1"/>
          <p:nvPr/>
        </p:nvSpPr>
        <p:spPr bwMode="auto">
          <a:xfrm>
            <a:off x="1209107" y="1582848"/>
            <a:ext cx="4586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PFS</a:t>
            </a:r>
          </a:p>
        </p:txBody>
      </p:sp>
      <p:sp>
        <p:nvSpPr>
          <p:cNvPr id="8" name="TextBox 7">
            <a:extLst>
              <a:ext uri="{FF2B5EF4-FFF2-40B4-BE49-F238E27FC236}">
                <a16:creationId xmlns:a16="http://schemas.microsoft.com/office/drawing/2014/main" id="{D9D68011-3886-C731-644E-F25CD00520BD}"/>
              </a:ext>
            </a:extLst>
          </p:cNvPr>
          <p:cNvSpPr txBox="1"/>
          <p:nvPr/>
        </p:nvSpPr>
        <p:spPr bwMode="auto">
          <a:xfrm>
            <a:off x="8079442" y="5189011"/>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9" name="TextBox 8">
            <a:extLst>
              <a:ext uri="{FF2B5EF4-FFF2-40B4-BE49-F238E27FC236}">
                <a16:creationId xmlns:a16="http://schemas.microsoft.com/office/drawing/2014/main" id="{4CF91528-73D3-868D-C230-34AD5A6E576E}"/>
              </a:ext>
            </a:extLst>
          </p:cNvPr>
          <p:cNvSpPr txBox="1"/>
          <p:nvPr/>
        </p:nvSpPr>
        <p:spPr bwMode="auto">
          <a:xfrm>
            <a:off x="2175919" y="5168962"/>
            <a:ext cx="2206719"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Dose</a:t>
            </a:r>
          </a:p>
        </p:txBody>
      </p:sp>
      <p:sp>
        <p:nvSpPr>
          <p:cNvPr id="10" name="TextBox 9">
            <a:extLst>
              <a:ext uri="{FF2B5EF4-FFF2-40B4-BE49-F238E27FC236}">
                <a16:creationId xmlns:a16="http://schemas.microsoft.com/office/drawing/2014/main" id="{DBBAE7CB-B03E-C1F8-268B-25AC6B8043A6}"/>
              </a:ext>
            </a:extLst>
          </p:cNvPr>
          <p:cNvSpPr txBox="1"/>
          <p:nvPr/>
        </p:nvSpPr>
        <p:spPr bwMode="auto">
          <a:xfrm>
            <a:off x="1017575" y="5406519"/>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2" name="TextBox 11">
            <a:extLst>
              <a:ext uri="{FF2B5EF4-FFF2-40B4-BE49-F238E27FC236}">
                <a16:creationId xmlns:a16="http://schemas.microsoft.com/office/drawing/2014/main" id="{29B04FA2-4040-039F-572B-F2776149BFA6}"/>
              </a:ext>
            </a:extLst>
          </p:cNvPr>
          <p:cNvSpPr txBox="1"/>
          <p:nvPr/>
        </p:nvSpPr>
        <p:spPr bwMode="auto">
          <a:xfrm>
            <a:off x="6846201" y="5406519"/>
            <a:ext cx="1506631"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aphicFrame>
        <p:nvGraphicFramePr>
          <p:cNvPr id="13" name="Table 15">
            <a:extLst>
              <a:ext uri="{FF2B5EF4-FFF2-40B4-BE49-F238E27FC236}">
                <a16:creationId xmlns:a16="http://schemas.microsoft.com/office/drawing/2014/main" id="{747736EB-249E-1F67-4111-1696CECA1421}"/>
              </a:ext>
            </a:extLst>
          </p:cNvPr>
          <p:cNvGraphicFramePr>
            <a:graphicFrameLocks noGrp="1"/>
          </p:cNvGraphicFramePr>
          <p:nvPr>
            <p:extLst>
              <p:ext uri="{D42A27DB-BD31-4B8C-83A1-F6EECF244321}">
                <p14:modId xmlns:p14="http://schemas.microsoft.com/office/powerpoint/2010/main" val="421356212"/>
              </p:ext>
            </p:extLst>
          </p:nvPr>
        </p:nvGraphicFramePr>
        <p:xfrm>
          <a:off x="2569631" y="2016586"/>
          <a:ext cx="3294770" cy="914400"/>
        </p:xfrm>
        <a:graphic>
          <a:graphicData uri="http://schemas.openxmlformats.org/drawingml/2006/table">
            <a:tbl>
              <a:tblPr firstRow="1" bandRow="1">
                <a:tableStyleId>{93296810-A885-4BE3-A3E7-6D5BEEA58F35}</a:tableStyleId>
              </a:tblPr>
              <a:tblGrid>
                <a:gridCol w="1772399">
                  <a:extLst>
                    <a:ext uri="{9D8B030D-6E8A-4147-A177-3AD203B41FA5}">
                      <a16:colId xmlns:a16="http://schemas.microsoft.com/office/drawing/2014/main" val="638437262"/>
                    </a:ext>
                  </a:extLst>
                </a:gridCol>
                <a:gridCol w="1522371">
                  <a:extLst>
                    <a:ext uri="{9D8B030D-6E8A-4147-A177-3AD203B41FA5}">
                      <a16:colId xmlns:a16="http://schemas.microsoft.com/office/drawing/2014/main" val="2664777241"/>
                    </a:ext>
                  </a:extLst>
                </a:gridCol>
              </a:tblGrid>
              <a:tr h="228600">
                <a:tc>
                  <a:txBody>
                    <a:bodyPr/>
                    <a:lstStyle/>
                    <a:p>
                      <a:pPr algn="r"/>
                      <a:endParaRPr lang="en-US" sz="1400" b="1"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mPFS, Mo (95% CI)</a:t>
                      </a:r>
                      <a:endParaRPr lang="en-US" sz="1400" b="1"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2860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56)</a:t>
                      </a:r>
                      <a:endParaRPr lang="en-US" sz="1400" b="0"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9.0 (6.8-19.6)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2860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crizotinib (n = 46)</a:t>
                      </a:r>
                      <a:endParaRPr lang="en-US" sz="1400" b="0"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9.0 (7.3-19.6)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r h="22860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Prior entrectinib (n = 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4.5 (2.0-NE)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944850"/>
                  </a:ext>
                </a:extLst>
              </a:tr>
            </a:tbl>
          </a:graphicData>
        </a:graphic>
      </p:graphicFrame>
      <p:graphicFrame>
        <p:nvGraphicFramePr>
          <p:cNvPr id="17" name="Table 15">
            <a:extLst>
              <a:ext uri="{FF2B5EF4-FFF2-40B4-BE49-F238E27FC236}">
                <a16:creationId xmlns:a16="http://schemas.microsoft.com/office/drawing/2014/main" id="{9562A88F-B52A-6F9E-1FB5-4FB184D2BB8F}"/>
              </a:ext>
            </a:extLst>
          </p:cNvPr>
          <p:cNvGraphicFramePr>
            <a:graphicFrameLocks noGrp="1"/>
          </p:cNvGraphicFramePr>
          <p:nvPr>
            <p:extLst>
              <p:ext uri="{D42A27DB-BD31-4B8C-83A1-F6EECF244321}">
                <p14:modId xmlns:p14="http://schemas.microsoft.com/office/powerpoint/2010/main" val="1154323464"/>
              </p:ext>
            </p:extLst>
          </p:nvPr>
        </p:nvGraphicFramePr>
        <p:xfrm>
          <a:off x="9275976" y="2044312"/>
          <a:ext cx="2372297" cy="426720"/>
        </p:xfrm>
        <a:graphic>
          <a:graphicData uri="http://schemas.openxmlformats.org/drawingml/2006/table">
            <a:tbl>
              <a:tblPr firstRow="1" bandRow="1">
                <a:tableStyleId>{93296810-A885-4BE3-A3E7-6D5BEEA58F35}</a:tableStyleId>
              </a:tblPr>
              <a:tblGrid>
                <a:gridCol w="1000697">
                  <a:extLst>
                    <a:ext uri="{9D8B030D-6E8A-4147-A177-3AD203B41FA5}">
                      <a16:colId xmlns:a16="http://schemas.microsoft.com/office/drawing/2014/main" val="638437262"/>
                    </a:ext>
                  </a:extLst>
                </a:gridCol>
                <a:gridCol w="1371600">
                  <a:extLst>
                    <a:ext uri="{9D8B030D-6E8A-4147-A177-3AD203B41FA5}">
                      <a16:colId xmlns:a16="http://schemas.microsoft.com/office/drawing/2014/main" val="2664777241"/>
                    </a:ext>
                  </a:extLst>
                </a:gridCol>
              </a:tblGrid>
              <a:tr h="182880">
                <a:tc>
                  <a:txBody>
                    <a:bodyPr/>
                    <a:lstStyle/>
                    <a:p>
                      <a:pPr algn="r"/>
                      <a:endParaRPr lang="en-US" sz="1400" b="1"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mn-lt"/>
                        </a:rPr>
                        <a:t>mOS, Mo (95% CI)</a:t>
                      </a:r>
                      <a:endParaRPr lang="en-US" sz="1400" b="1"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182880">
                <a:tc>
                  <a:txBody>
                    <a:bodyPr/>
                    <a:lstStyle/>
                    <a:p>
                      <a:pPr marL="0" marR="0" lvl="0" indent="0" algn="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All (n = 56)</a:t>
                      </a:r>
                      <a:endParaRPr lang="en-US" sz="1400" b="0"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25.1 (17.8-NE)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bl>
          </a:graphicData>
        </a:graphic>
      </p:graphicFrame>
      <p:sp>
        <p:nvSpPr>
          <p:cNvPr id="19" name="TextBox 18">
            <a:extLst>
              <a:ext uri="{FF2B5EF4-FFF2-40B4-BE49-F238E27FC236}">
                <a16:creationId xmlns:a16="http://schemas.microsoft.com/office/drawing/2014/main" id="{FDA62C80-2A8B-CEDB-30F8-5D7121582BDA}"/>
              </a:ext>
            </a:extLst>
          </p:cNvPr>
          <p:cNvSpPr txBox="1"/>
          <p:nvPr/>
        </p:nvSpPr>
        <p:spPr bwMode="auto">
          <a:xfrm>
            <a:off x="1202466" y="4529799"/>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21" name="Rectangle 20">
            <a:extLst>
              <a:ext uri="{FF2B5EF4-FFF2-40B4-BE49-F238E27FC236}">
                <a16:creationId xmlns:a16="http://schemas.microsoft.com/office/drawing/2014/main" id="{D343E655-CA6D-5A26-636A-786C8A957B1E}"/>
              </a:ext>
            </a:extLst>
          </p:cNvPr>
          <p:cNvSpPr/>
          <p:nvPr/>
        </p:nvSpPr>
        <p:spPr bwMode="auto">
          <a:xfrm>
            <a:off x="8714603" y="4448153"/>
            <a:ext cx="2421924" cy="38709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TextBox 21">
            <a:extLst>
              <a:ext uri="{FF2B5EF4-FFF2-40B4-BE49-F238E27FC236}">
                <a16:creationId xmlns:a16="http://schemas.microsoft.com/office/drawing/2014/main" id="{4C4DA54F-619C-BB89-2428-1ACCA35864FE}"/>
              </a:ext>
            </a:extLst>
          </p:cNvPr>
          <p:cNvSpPr txBox="1"/>
          <p:nvPr/>
        </p:nvSpPr>
        <p:spPr bwMode="auto">
          <a:xfrm>
            <a:off x="3066037" y="3259675"/>
            <a:ext cx="133402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41%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27-56) </a:t>
            </a:r>
          </a:p>
        </p:txBody>
      </p:sp>
      <p:sp>
        <p:nvSpPr>
          <p:cNvPr id="23" name="TextBox 22">
            <a:extLst>
              <a:ext uri="{FF2B5EF4-FFF2-40B4-BE49-F238E27FC236}">
                <a16:creationId xmlns:a16="http://schemas.microsoft.com/office/drawing/2014/main" id="{7C814B7C-824D-238C-A94A-D9EE568DFE5B}"/>
              </a:ext>
            </a:extLst>
          </p:cNvPr>
          <p:cNvSpPr txBox="1"/>
          <p:nvPr/>
        </p:nvSpPr>
        <p:spPr bwMode="auto">
          <a:xfrm>
            <a:off x="7859764" y="2451987"/>
            <a:ext cx="133402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69%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56-82) </a:t>
            </a:r>
          </a:p>
        </p:txBody>
      </p:sp>
      <p:sp>
        <p:nvSpPr>
          <p:cNvPr id="7" name="Freeform 6">
            <a:extLst>
              <a:ext uri="{FF2B5EF4-FFF2-40B4-BE49-F238E27FC236}">
                <a16:creationId xmlns:a16="http://schemas.microsoft.com/office/drawing/2014/main" id="{565519B0-A5BD-5560-B74F-B80A98042410}"/>
              </a:ext>
            </a:extLst>
          </p:cNvPr>
          <p:cNvSpPr/>
          <p:nvPr/>
        </p:nvSpPr>
        <p:spPr bwMode="auto">
          <a:xfrm>
            <a:off x="1199015" y="2058914"/>
            <a:ext cx="4596222" cy="2827979"/>
          </a:xfrm>
          <a:custGeom>
            <a:avLst/>
            <a:gdLst>
              <a:gd name="connsiteX0" fmla="*/ 0 w 4596222"/>
              <a:gd name="connsiteY0" fmla="*/ 0 h 2827979"/>
              <a:gd name="connsiteX1" fmla="*/ 0 w 4596222"/>
              <a:gd name="connsiteY1" fmla="*/ 2827979 h 2827979"/>
              <a:gd name="connsiteX2" fmla="*/ 4596222 w 4596222"/>
              <a:gd name="connsiteY2" fmla="*/ 2827979 h 2827979"/>
            </a:gdLst>
            <a:ahLst/>
            <a:cxnLst>
              <a:cxn ang="0">
                <a:pos x="connsiteX0" y="connsiteY0"/>
              </a:cxn>
              <a:cxn ang="0">
                <a:pos x="connsiteX1" y="connsiteY1"/>
              </a:cxn>
              <a:cxn ang="0">
                <a:pos x="connsiteX2" y="connsiteY2"/>
              </a:cxn>
            </a:cxnLst>
            <a:rect l="l" t="t" r="r" b="b"/>
            <a:pathLst>
              <a:path w="4596222" h="2827979">
                <a:moveTo>
                  <a:pt x="0" y="0"/>
                </a:moveTo>
                <a:lnTo>
                  <a:pt x="0" y="2827979"/>
                </a:lnTo>
                <a:lnTo>
                  <a:pt x="4596222" y="2827979"/>
                </a:lnTo>
              </a:path>
            </a:pathLst>
          </a:custGeom>
          <a:noFill/>
          <a:ln w="28575">
            <a:solidFill>
              <a:schemeClr val="bg1"/>
            </a:solidFill>
            <a:miter lim="800000"/>
            <a:headEnd/>
            <a:tailEnd/>
          </a:ln>
        </p:spPr>
        <p:txBody>
          <a:bodyPr rtlCol="0" anchor="ctr"/>
          <a:lstStyle/>
          <a:p>
            <a:pPr algn="ctr"/>
            <a:endParaRPr lang="en-US"/>
          </a:p>
        </p:txBody>
      </p:sp>
      <p:grpSp>
        <p:nvGrpSpPr>
          <p:cNvPr id="29" name="Group 28">
            <a:extLst>
              <a:ext uri="{FF2B5EF4-FFF2-40B4-BE49-F238E27FC236}">
                <a16:creationId xmlns:a16="http://schemas.microsoft.com/office/drawing/2014/main" id="{4BDC621A-1FAD-0B05-7B99-142A1B1AEF59}"/>
              </a:ext>
            </a:extLst>
          </p:cNvPr>
          <p:cNvGrpSpPr/>
          <p:nvPr/>
        </p:nvGrpSpPr>
        <p:grpSpPr>
          <a:xfrm>
            <a:off x="1116245" y="2153554"/>
            <a:ext cx="92862" cy="2729377"/>
            <a:chOff x="1104133" y="2153554"/>
            <a:chExt cx="92862" cy="2729377"/>
          </a:xfrm>
        </p:grpSpPr>
        <p:cxnSp>
          <p:nvCxnSpPr>
            <p:cNvPr id="16" name="Straight Connector 15">
              <a:extLst>
                <a:ext uri="{FF2B5EF4-FFF2-40B4-BE49-F238E27FC236}">
                  <a16:creationId xmlns:a16="http://schemas.microsoft.com/office/drawing/2014/main" id="{0B0A2943-DDB2-8D86-717A-9FAAA14CE6CA}"/>
                </a:ext>
              </a:extLst>
            </p:cNvPr>
            <p:cNvCxnSpPr>
              <a:cxnSpLocks/>
            </p:cNvCxnSpPr>
            <p:nvPr/>
          </p:nvCxnSpPr>
          <p:spPr bwMode="auto">
            <a:xfrm>
              <a:off x="1104133" y="215355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D73164D-77F9-0C4F-FA61-32CA0F2113B6}"/>
                </a:ext>
              </a:extLst>
            </p:cNvPr>
            <p:cNvCxnSpPr>
              <a:cxnSpLocks/>
            </p:cNvCxnSpPr>
            <p:nvPr/>
          </p:nvCxnSpPr>
          <p:spPr bwMode="auto">
            <a:xfrm>
              <a:off x="1104133" y="2699429"/>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1766DB4-DD5C-FBA3-4552-C4568C76B847}"/>
                </a:ext>
              </a:extLst>
            </p:cNvPr>
            <p:cNvCxnSpPr>
              <a:cxnSpLocks/>
            </p:cNvCxnSpPr>
            <p:nvPr/>
          </p:nvCxnSpPr>
          <p:spPr bwMode="auto">
            <a:xfrm>
              <a:off x="1104133" y="324530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2BB5D8C-BB40-8356-9F98-12650AABDD63}"/>
                </a:ext>
              </a:extLst>
            </p:cNvPr>
            <p:cNvCxnSpPr>
              <a:cxnSpLocks/>
            </p:cNvCxnSpPr>
            <p:nvPr/>
          </p:nvCxnSpPr>
          <p:spPr bwMode="auto">
            <a:xfrm>
              <a:off x="1104133" y="3791179"/>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B858D7-4CE7-D9A7-1885-D348687FEB25}"/>
                </a:ext>
              </a:extLst>
            </p:cNvPr>
            <p:cNvCxnSpPr>
              <a:cxnSpLocks/>
            </p:cNvCxnSpPr>
            <p:nvPr/>
          </p:nvCxnSpPr>
          <p:spPr bwMode="auto">
            <a:xfrm>
              <a:off x="1104133" y="433705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BCB5B88-73EE-D316-E140-B68B6909BCBC}"/>
                </a:ext>
              </a:extLst>
            </p:cNvPr>
            <p:cNvCxnSpPr>
              <a:cxnSpLocks/>
            </p:cNvCxnSpPr>
            <p:nvPr/>
          </p:nvCxnSpPr>
          <p:spPr bwMode="auto">
            <a:xfrm>
              <a:off x="1104133" y="4882931"/>
              <a:ext cx="928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7C141EFD-B478-EE3B-C601-068D43C09F7D}"/>
              </a:ext>
            </a:extLst>
          </p:cNvPr>
          <p:cNvGrpSpPr/>
          <p:nvPr/>
        </p:nvGrpSpPr>
        <p:grpSpPr>
          <a:xfrm>
            <a:off x="1199016" y="4881228"/>
            <a:ext cx="4504580" cy="92863"/>
            <a:chOff x="1199016" y="4844894"/>
            <a:chExt cx="4504580" cy="92863"/>
          </a:xfrm>
        </p:grpSpPr>
        <p:cxnSp>
          <p:nvCxnSpPr>
            <p:cNvPr id="31" name="Straight Connector 30">
              <a:extLst>
                <a:ext uri="{FF2B5EF4-FFF2-40B4-BE49-F238E27FC236}">
                  <a16:creationId xmlns:a16="http://schemas.microsoft.com/office/drawing/2014/main" id="{00E049C0-8140-1E44-0727-D96654ECE01A}"/>
                </a:ext>
              </a:extLst>
            </p:cNvPr>
            <p:cNvCxnSpPr>
              <a:cxnSpLocks/>
            </p:cNvCxnSpPr>
            <p:nvPr/>
          </p:nvCxnSpPr>
          <p:spPr bwMode="auto">
            <a:xfrm rot="16200000">
              <a:off x="1152585" y="4891325"/>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5498ADD-25F2-4428-F980-EF916A796838}"/>
                </a:ext>
              </a:extLst>
            </p:cNvPr>
            <p:cNvCxnSpPr>
              <a:cxnSpLocks/>
            </p:cNvCxnSpPr>
            <p:nvPr/>
          </p:nvCxnSpPr>
          <p:spPr bwMode="auto">
            <a:xfrm rot="16200000">
              <a:off x="1653094" y="4891325"/>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48037D4-0B75-2782-8E86-C3D199BEAC03}"/>
                </a:ext>
              </a:extLst>
            </p:cNvPr>
            <p:cNvCxnSpPr>
              <a:cxnSpLocks/>
            </p:cNvCxnSpPr>
            <p:nvPr/>
          </p:nvCxnSpPr>
          <p:spPr bwMode="auto">
            <a:xfrm rot="16200000">
              <a:off x="2153603" y="4891325"/>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85CA3A1-9030-1835-1988-980B95EB0C21}"/>
                </a:ext>
              </a:extLst>
            </p:cNvPr>
            <p:cNvCxnSpPr>
              <a:cxnSpLocks/>
            </p:cNvCxnSpPr>
            <p:nvPr/>
          </p:nvCxnSpPr>
          <p:spPr bwMode="auto">
            <a:xfrm rot="16200000">
              <a:off x="2654112" y="4891325"/>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892586E-2170-754B-775C-5A589AEB9ECC}"/>
                </a:ext>
              </a:extLst>
            </p:cNvPr>
            <p:cNvCxnSpPr>
              <a:cxnSpLocks/>
            </p:cNvCxnSpPr>
            <p:nvPr/>
          </p:nvCxnSpPr>
          <p:spPr bwMode="auto">
            <a:xfrm rot="16200000">
              <a:off x="3154621" y="4891325"/>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A3BA145-0123-7BC4-9459-D3AAB41E7B16}"/>
                </a:ext>
              </a:extLst>
            </p:cNvPr>
            <p:cNvCxnSpPr>
              <a:cxnSpLocks/>
            </p:cNvCxnSpPr>
            <p:nvPr/>
          </p:nvCxnSpPr>
          <p:spPr bwMode="auto">
            <a:xfrm rot="16200000">
              <a:off x="3655130" y="4891326"/>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999EA4B-392E-A482-2BBE-007CFB163A17}"/>
                </a:ext>
              </a:extLst>
            </p:cNvPr>
            <p:cNvCxnSpPr>
              <a:cxnSpLocks/>
            </p:cNvCxnSpPr>
            <p:nvPr/>
          </p:nvCxnSpPr>
          <p:spPr bwMode="auto">
            <a:xfrm rot="16200000">
              <a:off x="4155639" y="4891326"/>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F6A98B6-0191-AC85-C7C0-DCDA09CB29B3}"/>
                </a:ext>
              </a:extLst>
            </p:cNvPr>
            <p:cNvCxnSpPr>
              <a:cxnSpLocks/>
            </p:cNvCxnSpPr>
            <p:nvPr/>
          </p:nvCxnSpPr>
          <p:spPr bwMode="auto">
            <a:xfrm rot="16200000">
              <a:off x="4656148" y="4891326"/>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2E73B10-1968-9455-74F0-BC20E816C279}"/>
                </a:ext>
              </a:extLst>
            </p:cNvPr>
            <p:cNvCxnSpPr>
              <a:cxnSpLocks/>
            </p:cNvCxnSpPr>
            <p:nvPr/>
          </p:nvCxnSpPr>
          <p:spPr bwMode="auto">
            <a:xfrm rot="16200000">
              <a:off x="5156657" y="4891326"/>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5F56E57-2FF9-D9C2-E121-19CFDCF05994}"/>
                </a:ext>
              </a:extLst>
            </p:cNvPr>
            <p:cNvCxnSpPr>
              <a:cxnSpLocks/>
            </p:cNvCxnSpPr>
            <p:nvPr/>
          </p:nvCxnSpPr>
          <p:spPr bwMode="auto">
            <a:xfrm rot="16200000">
              <a:off x="5657165" y="4891326"/>
              <a:ext cx="92862" cy="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BE93CD0C-0F3C-2124-8B78-C4DA14E468A3}"/>
              </a:ext>
            </a:extLst>
          </p:cNvPr>
          <p:cNvSpPr txBox="1"/>
          <p:nvPr/>
        </p:nvSpPr>
        <p:spPr bwMode="auto">
          <a:xfrm rot="16200000">
            <a:off x="284425" y="3370944"/>
            <a:ext cx="807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sp>
        <p:nvSpPr>
          <p:cNvPr id="43" name="TextBox 42">
            <a:extLst>
              <a:ext uri="{FF2B5EF4-FFF2-40B4-BE49-F238E27FC236}">
                <a16:creationId xmlns:a16="http://schemas.microsoft.com/office/drawing/2014/main" id="{DD1053F3-E8B1-01E3-4B28-409C93807A49}"/>
              </a:ext>
            </a:extLst>
          </p:cNvPr>
          <p:cNvSpPr txBox="1"/>
          <p:nvPr/>
        </p:nvSpPr>
        <p:spPr bwMode="auto">
          <a:xfrm>
            <a:off x="1064135" y="49095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4887D7EC-15F9-8618-7203-14F89525E0BD}"/>
              </a:ext>
            </a:extLst>
          </p:cNvPr>
          <p:cNvSpPr txBox="1"/>
          <p:nvPr/>
        </p:nvSpPr>
        <p:spPr bwMode="auto">
          <a:xfrm>
            <a:off x="1564642" y="49095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220747A6-114E-57E5-7901-89F3E43B4520}"/>
              </a:ext>
            </a:extLst>
          </p:cNvPr>
          <p:cNvSpPr txBox="1"/>
          <p:nvPr/>
        </p:nvSpPr>
        <p:spPr bwMode="auto">
          <a:xfrm>
            <a:off x="2065152" y="49095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39D125D6-8864-D4EF-3093-F8625A72400E}"/>
              </a:ext>
            </a:extLst>
          </p:cNvPr>
          <p:cNvSpPr txBox="1"/>
          <p:nvPr/>
        </p:nvSpPr>
        <p:spPr bwMode="auto">
          <a:xfrm>
            <a:off x="2565659" y="490958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7" name="TextBox 46">
            <a:extLst>
              <a:ext uri="{FF2B5EF4-FFF2-40B4-BE49-F238E27FC236}">
                <a16:creationId xmlns:a16="http://schemas.microsoft.com/office/drawing/2014/main" id="{940AE594-1FBB-E9BF-0EC2-0A86B0B04C65}"/>
              </a:ext>
            </a:extLst>
          </p:cNvPr>
          <p:cNvSpPr txBox="1"/>
          <p:nvPr/>
        </p:nvSpPr>
        <p:spPr bwMode="auto">
          <a:xfrm>
            <a:off x="3017351"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9C00062B-6C5B-433F-A8D4-0C8747E8EA5B}"/>
              </a:ext>
            </a:extLst>
          </p:cNvPr>
          <p:cNvSpPr txBox="1"/>
          <p:nvPr/>
        </p:nvSpPr>
        <p:spPr bwMode="auto">
          <a:xfrm>
            <a:off x="3517858"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E2AB893E-3254-4808-8D4C-6726E5D29997}"/>
              </a:ext>
            </a:extLst>
          </p:cNvPr>
          <p:cNvSpPr txBox="1"/>
          <p:nvPr/>
        </p:nvSpPr>
        <p:spPr bwMode="auto">
          <a:xfrm>
            <a:off x="4018368"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6FBB60E6-24F6-4AA6-DC4B-D8D511844351}"/>
              </a:ext>
            </a:extLst>
          </p:cNvPr>
          <p:cNvSpPr txBox="1"/>
          <p:nvPr/>
        </p:nvSpPr>
        <p:spPr bwMode="auto">
          <a:xfrm>
            <a:off x="4518875"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1" name="TextBox 50">
            <a:extLst>
              <a:ext uri="{FF2B5EF4-FFF2-40B4-BE49-F238E27FC236}">
                <a16:creationId xmlns:a16="http://schemas.microsoft.com/office/drawing/2014/main" id="{67291EC1-2F8D-DB59-1647-009C73696834}"/>
              </a:ext>
            </a:extLst>
          </p:cNvPr>
          <p:cNvSpPr txBox="1"/>
          <p:nvPr/>
        </p:nvSpPr>
        <p:spPr bwMode="auto">
          <a:xfrm>
            <a:off x="5027074"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90514123-F72F-1FC1-0DBF-3E0F979FC488}"/>
              </a:ext>
            </a:extLst>
          </p:cNvPr>
          <p:cNvSpPr txBox="1"/>
          <p:nvPr/>
        </p:nvSpPr>
        <p:spPr bwMode="auto">
          <a:xfrm>
            <a:off x="5527581" y="49095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grpSp>
        <p:nvGrpSpPr>
          <p:cNvPr id="63" name="Group 62">
            <a:extLst>
              <a:ext uri="{FF2B5EF4-FFF2-40B4-BE49-F238E27FC236}">
                <a16:creationId xmlns:a16="http://schemas.microsoft.com/office/drawing/2014/main" id="{CD6F2069-905B-807C-F628-E19CF59ACB21}"/>
              </a:ext>
            </a:extLst>
          </p:cNvPr>
          <p:cNvGrpSpPr/>
          <p:nvPr/>
        </p:nvGrpSpPr>
        <p:grpSpPr>
          <a:xfrm>
            <a:off x="1015313" y="5660698"/>
            <a:ext cx="4830853" cy="307777"/>
            <a:chOff x="1015313" y="5831450"/>
            <a:chExt cx="4830853" cy="307777"/>
          </a:xfrm>
        </p:grpSpPr>
        <p:sp>
          <p:nvSpPr>
            <p:cNvPr id="53" name="TextBox 52">
              <a:extLst>
                <a:ext uri="{FF2B5EF4-FFF2-40B4-BE49-F238E27FC236}">
                  <a16:creationId xmlns:a16="http://schemas.microsoft.com/office/drawing/2014/main" id="{658399DC-3043-6AFC-89C8-163D09DBE2A2}"/>
                </a:ext>
              </a:extLst>
            </p:cNvPr>
            <p:cNvSpPr txBox="1"/>
            <p:nvPr/>
          </p:nvSpPr>
          <p:spPr bwMode="auto">
            <a:xfrm>
              <a:off x="1015313"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56</a:t>
              </a:r>
            </a:p>
          </p:txBody>
        </p:sp>
        <p:sp>
          <p:nvSpPr>
            <p:cNvPr id="54" name="TextBox 53">
              <a:extLst>
                <a:ext uri="{FF2B5EF4-FFF2-40B4-BE49-F238E27FC236}">
                  <a16:creationId xmlns:a16="http://schemas.microsoft.com/office/drawing/2014/main" id="{4531B038-8C6A-1E04-80BF-707DF7D498D4}"/>
                </a:ext>
              </a:extLst>
            </p:cNvPr>
            <p:cNvSpPr txBox="1"/>
            <p:nvPr/>
          </p:nvSpPr>
          <p:spPr bwMode="auto">
            <a:xfrm>
              <a:off x="1515820"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40</a:t>
              </a:r>
            </a:p>
          </p:txBody>
        </p:sp>
        <p:sp>
          <p:nvSpPr>
            <p:cNvPr id="55" name="TextBox 54">
              <a:extLst>
                <a:ext uri="{FF2B5EF4-FFF2-40B4-BE49-F238E27FC236}">
                  <a16:creationId xmlns:a16="http://schemas.microsoft.com/office/drawing/2014/main" id="{7FB3E8EA-D9F6-A444-A4F8-A5A0D32DD59C}"/>
                </a:ext>
              </a:extLst>
            </p:cNvPr>
            <p:cNvSpPr txBox="1"/>
            <p:nvPr/>
          </p:nvSpPr>
          <p:spPr bwMode="auto">
            <a:xfrm>
              <a:off x="2016330"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30</a:t>
              </a:r>
            </a:p>
          </p:txBody>
        </p:sp>
        <p:sp>
          <p:nvSpPr>
            <p:cNvPr id="56" name="TextBox 55">
              <a:extLst>
                <a:ext uri="{FF2B5EF4-FFF2-40B4-BE49-F238E27FC236}">
                  <a16:creationId xmlns:a16="http://schemas.microsoft.com/office/drawing/2014/main" id="{1604FA68-0251-9432-4F91-A0B5E3CF2839}"/>
                </a:ext>
              </a:extLst>
            </p:cNvPr>
            <p:cNvSpPr txBox="1"/>
            <p:nvPr/>
          </p:nvSpPr>
          <p:spPr bwMode="auto">
            <a:xfrm>
              <a:off x="2516837"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22</a:t>
              </a:r>
            </a:p>
          </p:txBody>
        </p:sp>
        <p:sp>
          <p:nvSpPr>
            <p:cNvPr id="57" name="TextBox 56">
              <a:extLst>
                <a:ext uri="{FF2B5EF4-FFF2-40B4-BE49-F238E27FC236}">
                  <a16:creationId xmlns:a16="http://schemas.microsoft.com/office/drawing/2014/main" id="{CB1C2117-C85B-DABC-5866-1D10F6A00A59}"/>
                </a:ext>
              </a:extLst>
            </p:cNvPr>
            <p:cNvSpPr txBox="1"/>
            <p:nvPr/>
          </p:nvSpPr>
          <p:spPr bwMode="auto">
            <a:xfrm>
              <a:off x="3014214"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17</a:t>
              </a:r>
            </a:p>
          </p:txBody>
        </p:sp>
        <p:sp>
          <p:nvSpPr>
            <p:cNvPr id="58" name="TextBox 57">
              <a:extLst>
                <a:ext uri="{FF2B5EF4-FFF2-40B4-BE49-F238E27FC236}">
                  <a16:creationId xmlns:a16="http://schemas.microsoft.com/office/drawing/2014/main" id="{CC02D4EF-C60E-5771-EBBD-B76840CF8237}"/>
                </a:ext>
              </a:extLst>
            </p:cNvPr>
            <p:cNvSpPr txBox="1"/>
            <p:nvPr/>
          </p:nvSpPr>
          <p:spPr bwMode="auto">
            <a:xfrm>
              <a:off x="3514721"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13</a:t>
              </a:r>
            </a:p>
          </p:txBody>
        </p:sp>
        <p:sp>
          <p:nvSpPr>
            <p:cNvPr id="59" name="TextBox 58">
              <a:extLst>
                <a:ext uri="{FF2B5EF4-FFF2-40B4-BE49-F238E27FC236}">
                  <a16:creationId xmlns:a16="http://schemas.microsoft.com/office/drawing/2014/main" id="{50C93DC1-E8DC-7293-1B72-0943F7A04B65}"/>
                </a:ext>
              </a:extLst>
            </p:cNvPr>
            <p:cNvSpPr txBox="1"/>
            <p:nvPr/>
          </p:nvSpPr>
          <p:spPr bwMode="auto">
            <a:xfrm>
              <a:off x="4015231" y="5831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11</a:t>
              </a:r>
            </a:p>
          </p:txBody>
        </p:sp>
        <p:sp>
          <p:nvSpPr>
            <p:cNvPr id="60" name="TextBox 59">
              <a:extLst>
                <a:ext uri="{FF2B5EF4-FFF2-40B4-BE49-F238E27FC236}">
                  <a16:creationId xmlns:a16="http://schemas.microsoft.com/office/drawing/2014/main" id="{0E43496D-112D-8EEE-D60E-18E2051897F8}"/>
                </a:ext>
              </a:extLst>
            </p:cNvPr>
            <p:cNvSpPr txBox="1"/>
            <p:nvPr/>
          </p:nvSpPr>
          <p:spPr bwMode="auto">
            <a:xfrm>
              <a:off x="4561423" y="58314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6</a:t>
              </a:r>
            </a:p>
          </p:txBody>
        </p:sp>
        <p:sp>
          <p:nvSpPr>
            <p:cNvPr id="61" name="TextBox 60">
              <a:extLst>
                <a:ext uri="{FF2B5EF4-FFF2-40B4-BE49-F238E27FC236}">
                  <a16:creationId xmlns:a16="http://schemas.microsoft.com/office/drawing/2014/main" id="{905B0A6F-8B0A-B46B-36D5-13DD18FC3CAF}"/>
                </a:ext>
              </a:extLst>
            </p:cNvPr>
            <p:cNvSpPr txBox="1"/>
            <p:nvPr/>
          </p:nvSpPr>
          <p:spPr bwMode="auto">
            <a:xfrm>
              <a:off x="5069622" y="58314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3</a:t>
              </a:r>
            </a:p>
          </p:txBody>
        </p:sp>
        <p:sp>
          <p:nvSpPr>
            <p:cNvPr id="62" name="TextBox 61">
              <a:extLst>
                <a:ext uri="{FF2B5EF4-FFF2-40B4-BE49-F238E27FC236}">
                  <a16:creationId xmlns:a16="http://schemas.microsoft.com/office/drawing/2014/main" id="{4F581382-9683-91A6-205E-52F4399EA18B}"/>
                </a:ext>
              </a:extLst>
            </p:cNvPr>
            <p:cNvSpPr txBox="1"/>
            <p:nvPr/>
          </p:nvSpPr>
          <p:spPr bwMode="auto">
            <a:xfrm>
              <a:off x="5570129" y="583145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0</a:t>
              </a:r>
            </a:p>
          </p:txBody>
        </p:sp>
      </p:grpSp>
      <p:grpSp>
        <p:nvGrpSpPr>
          <p:cNvPr id="9223" name="Group 9222">
            <a:extLst>
              <a:ext uri="{FF2B5EF4-FFF2-40B4-BE49-F238E27FC236}">
                <a16:creationId xmlns:a16="http://schemas.microsoft.com/office/drawing/2014/main" id="{F2B44BCF-F034-EA65-CF4E-97F1C2B9590A}"/>
              </a:ext>
            </a:extLst>
          </p:cNvPr>
          <p:cNvGrpSpPr/>
          <p:nvPr/>
        </p:nvGrpSpPr>
        <p:grpSpPr>
          <a:xfrm>
            <a:off x="720050" y="1998439"/>
            <a:ext cx="458779" cy="3043743"/>
            <a:chOff x="701882" y="1998439"/>
            <a:chExt cx="458779" cy="3043743"/>
          </a:xfrm>
        </p:grpSpPr>
        <p:sp>
          <p:nvSpPr>
            <p:cNvPr id="9216" name="TextBox 9215">
              <a:extLst>
                <a:ext uri="{FF2B5EF4-FFF2-40B4-BE49-F238E27FC236}">
                  <a16:creationId xmlns:a16="http://schemas.microsoft.com/office/drawing/2014/main" id="{105E217B-0AF8-745F-7B98-AAD5C1590EB0}"/>
                </a:ext>
              </a:extLst>
            </p:cNvPr>
            <p:cNvSpPr txBox="1"/>
            <p:nvPr/>
          </p:nvSpPr>
          <p:spPr bwMode="auto">
            <a:xfrm>
              <a:off x="701882" y="199843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217" name="TextBox 9216">
              <a:extLst>
                <a:ext uri="{FF2B5EF4-FFF2-40B4-BE49-F238E27FC236}">
                  <a16:creationId xmlns:a16="http://schemas.microsoft.com/office/drawing/2014/main" id="{178E4D5A-D63A-1484-AEE3-C41B79E85B36}"/>
                </a:ext>
              </a:extLst>
            </p:cNvPr>
            <p:cNvSpPr txBox="1"/>
            <p:nvPr/>
          </p:nvSpPr>
          <p:spPr bwMode="auto">
            <a:xfrm>
              <a:off x="793253" y="25456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219" name="TextBox 9218">
              <a:extLst>
                <a:ext uri="{FF2B5EF4-FFF2-40B4-BE49-F238E27FC236}">
                  <a16:creationId xmlns:a16="http://schemas.microsoft.com/office/drawing/2014/main" id="{2D527807-3B24-A007-9D11-C82F418D9FC3}"/>
                </a:ext>
              </a:extLst>
            </p:cNvPr>
            <p:cNvSpPr txBox="1"/>
            <p:nvPr/>
          </p:nvSpPr>
          <p:spPr bwMode="auto">
            <a:xfrm>
              <a:off x="793253" y="30928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20" name="TextBox 9219">
              <a:extLst>
                <a:ext uri="{FF2B5EF4-FFF2-40B4-BE49-F238E27FC236}">
                  <a16:creationId xmlns:a16="http://schemas.microsoft.com/office/drawing/2014/main" id="{736A5041-1890-1754-BB18-53CD71A3D61C}"/>
                </a:ext>
              </a:extLst>
            </p:cNvPr>
            <p:cNvSpPr txBox="1"/>
            <p:nvPr/>
          </p:nvSpPr>
          <p:spPr bwMode="auto">
            <a:xfrm>
              <a:off x="793253" y="36400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21" name="TextBox 9220">
              <a:extLst>
                <a:ext uri="{FF2B5EF4-FFF2-40B4-BE49-F238E27FC236}">
                  <a16:creationId xmlns:a16="http://schemas.microsoft.com/office/drawing/2014/main" id="{8EF90051-DB40-BD19-154E-489D09809127}"/>
                </a:ext>
              </a:extLst>
            </p:cNvPr>
            <p:cNvSpPr txBox="1"/>
            <p:nvPr/>
          </p:nvSpPr>
          <p:spPr bwMode="auto">
            <a:xfrm>
              <a:off x="793253" y="41872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22" name="TextBox 9221">
              <a:extLst>
                <a:ext uri="{FF2B5EF4-FFF2-40B4-BE49-F238E27FC236}">
                  <a16:creationId xmlns:a16="http://schemas.microsoft.com/office/drawing/2014/main" id="{F964417C-7974-E1B9-BCE1-17F4A97660FF}"/>
                </a:ext>
              </a:extLst>
            </p:cNvPr>
            <p:cNvSpPr txBox="1"/>
            <p:nvPr/>
          </p:nvSpPr>
          <p:spPr bwMode="auto">
            <a:xfrm>
              <a:off x="884624" y="473440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cxnSp>
        <p:nvCxnSpPr>
          <p:cNvPr id="9226" name="Straight Connector 9225">
            <a:extLst>
              <a:ext uri="{FF2B5EF4-FFF2-40B4-BE49-F238E27FC236}">
                <a16:creationId xmlns:a16="http://schemas.microsoft.com/office/drawing/2014/main" id="{16ACF649-A180-F2B9-805F-63233F5DF7E5}"/>
              </a:ext>
            </a:extLst>
          </p:cNvPr>
          <p:cNvCxnSpPr>
            <a:cxnSpLocks/>
          </p:cNvCxnSpPr>
          <p:nvPr/>
        </p:nvCxnSpPr>
        <p:spPr bwMode="auto">
          <a:xfrm flipH="1">
            <a:off x="3197918" y="3778245"/>
            <a:ext cx="3134" cy="1102983"/>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9242" name="Straight Connector 9241">
            <a:extLst>
              <a:ext uri="{FF2B5EF4-FFF2-40B4-BE49-F238E27FC236}">
                <a16:creationId xmlns:a16="http://schemas.microsoft.com/office/drawing/2014/main" id="{47FC96C1-40C7-0F91-2D5D-C76F633EE8D5}"/>
              </a:ext>
            </a:extLst>
          </p:cNvPr>
          <p:cNvCxnSpPr>
            <a:cxnSpLocks/>
          </p:cNvCxnSpPr>
          <p:nvPr/>
        </p:nvCxnSpPr>
        <p:spPr bwMode="auto">
          <a:xfrm>
            <a:off x="7930248" y="3005669"/>
            <a:ext cx="0" cy="1882624"/>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18" name="Group 17">
            <a:extLst>
              <a:ext uri="{FF2B5EF4-FFF2-40B4-BE49-F238E27FC236}">
                <a16:creationId xmlns:a16="http://schemas.microsoft.com/office/drawing/2014/main" id="{56A2B602-8417-7C9D-2B7F-1391EDB1E152}"/>
              </a:ext>
            </a:extLst>
          </p:cNvPr>
          <p:cNvGrpSpPr/>
          <p:nvPr/>
        </p:nvGrpSpPr>
        <p:grpSpPr>
          <a:xfrm>
            <a:off x="1248997" y="2146340"/>
            <a:ext cx="4109362" cy="2180221"/>
            <a:chOff x="1248997" y="2146340"/>
            <a:chExt cx="4109362" cy="2180221"/>
          </a:xfrm>
        </p:grpSpPr>
        <p:grpSp>
          <p:nvGrpSpPr>
            <p:cNvPr id="9287" name="Group 9286">
              <a:extLst>
                <a:ext uri="{FF2B5EF4-FFF2-40B4-BE49-F238E27FC236}">
                  <a16:creationId xmlns:a16="http://schemas.microsoft.com/office/drawing/2014/main" id="{D2AD478F-8BD2-AD6F-A148-AD1DFCE88F27}"/>
                </a:ext>
              </a:extLst>
            </p:cNvPr>
            <p:cNvGrpSpPr/>
            <p:nvPr/>
          </p:nvGrpSpPr>
          <p:grpSpPr>
            <a:xfrm>
              <a:off x="1248997" y="2146340"/>
              <a:ext cx="1622548" cy="1618448"/>
              <a:chOff x="1248997" y="2146340"/>
              <a:chExt cx="1622548" cy="1618448"/>
            </a:xfrm>
          </p:grpSpPr>
          <p:grpSp>
            <p:nvGrpSpPr>
              <p:cNvPr id="9231" name="Group 9230">
                <a:extLst>
                  <a:ext uri="{FF2B5EF4-FFF2-40B4-BE49-F238E27FC236}">
                    <a16:creationId xmlns:a16="http://schemas.microsoft.com/office/drawing/2014/main" id="{D7309AFD-4F4B-43A9-58CA-ADACCF0D8DEF}"/>
                  </a:ext>
                </a:extLst>
              </p:cNvPr>
              <p:cNvGrpSpPr/>
              <p:nvPr/>
            </p:nvGrpSpPr>
            <p:grpSpPr>
              <a:xfrm>
                <a:off x="1248997" y="2146340"/>
                <a:ext cx="118872" cy="118872"/>
                <a:chOff x="1699986" y="3580598"/>
                <a:chExt cx="91440" cy="91724"/>
              </a:xfrm>
            </p:grpSpPr>
            <p:cxnSp>
              <p:nvCxnSpPr>
                <p:cNvPr id="9228" name="Straight Connector 9227">
                  <a:extLst>
                    <a:ext uri="{FF2B5EF4-FFF2-40B4-BE49-F238E27FC236}">
                      <a16:creationId xmlns:a16="http://schemas.microsoft.com/office/drawing/2014/main" id="{4E42D042-0124-0808-5480-8A99A796D33A}"/>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F69C2471-122E-DA24-C5C0-16FD941B53BF}"/>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32" name="Group 9231">
                <a:extLst>
                  <a:ext uri="{FF2B5EF4-FFF2-40B4-BE49-F238E27FC236}">
                    <a16:creationId xmlns:a16="http://schemas.microsoft.com/office/drawing/2014/main" id="{C9F04C92-1C5D-DD23-A935-AC6FACF952AE}"/>
                  </a:ext>
                </a:extLst>
              </p:cNvPr>
              <p:cNvGrpSpPr/>
              <p:nvPr/>
            </p:nvGrpSpPr>
            <p:grpSpPr>
              <a:xfrm>
                <a:off x="1280737" y="2150329"/>
                <a:ext cx="118872" cy="118872"/>
                <a:chOff x="1699986" y="3580598"/>
                <a:chExt cx="91440" cy="91724"/>
              </a:xfrm>
            </p:grpSpPr>
            <p:cxnSp>
              <p:nvCxnSpPr>
                <p:cNvPr id="9233" name="Straight Connector 9232">
                  <a:extLst>
                    <a:ext uri="{FF2B5EF4-FFF2-40B4-BE49-F238E27FC236}">
                      <a16:creationId xmlns:a16="http://schemas.microsoft.com/office/drawing/2014/main" id="{0AFCDA12-E632-F598-1F24-DAB074DAA037}"/>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58036F1-411B-C912-8F52-74B3E76988F4}"/>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35" name="Group 9234">
                <a:extLst>
                  <a:ext uri="{FF2B5EF4-FFF2-40B4-BE49-F238E27FC236}">
                    <a16:creationId xmlns:a16="http://schemas.microsoft.com/office/drawing/2014/main" id="{03F5B5EF-1955-FDBC-E6C0-2B578B12AA28}"/>
                  </a:ext>
                </a:extLst>
              </p:cNvPr>
              <p:cNvGrpSpPr/>
              <p:nvPr/>
            </p:nvGrpSpPr>
            <p:grpSpPr>
              <a:xfrm>
                <a:off x="1458627" y="2477555"/>
                <a:ext cx="118872" cy="118872"/>
                <a:chOff x="1699986" y="3580598"/>
                <a:chExt cx="91440" cy="91724"/>
              </a:xfrm>
            </p:grpSpPr>
            <p:cxnSp>
              <p:nvCxnSpPr>
                <p:cNvPr id="9236" name="Straight Connector 9235">
                  <a:extLst>
                    <a:ext uri="{FF2B5EF4-FFF2-40B4-BE49-F238E27FC236}">
                      <a16:creationId xmlns:a16="http://schemas.microsoft.com/office/drawing/2014/main" id="{53732B56-C8AD-34FC-AB07-163C1A7A7950}"/>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BA5CF725-97B4-4655-7767-DE2B0DCE6B7D}"/>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44" name="Group 9243">
                <a:extLst>
                  <a:ext uri="{FF2B5EF4-FFF2-40B4-BE49-F238E27FC236}">
                    <a16:creationId xmlns:a16="http://schemas.microsoft.com/office/drawing/2014/main" id="{3D60FF9A-6292-0E12-111D-A6322260E24C}"/>
                  </a:ext>
                </a:extLst>
              </p:cNvPr>
              <p:cNvGrpSpPr/>
              <p:nvPr/>
            </p:nvGrpSpPr>
            <p:grpSpPr>
              <a:xfrm>
                <a:off x="1396035" y="2212667"/>
                <a:ext cx="118872" cy="118872"/>
                <a:chOff x="1699986" y="3580598"/>
                <a:chExt cx="91440" cy="91724"/>
              </a:xfrm>
            </p:grpSpPr>
            <p:cxnSp>
              <p:nvCxnSpPr>
                <p:cNvPr id="9245" name="Straight Connector 9244">
                  <a:extLst>
                    <a:ext uri="{FF2B5EF4-FFF2-40B4-BE49-F238E27FC236}">
                      <a16:creationId xmlns:a16="http://schemas.microsoft.com/office/drawing/2014/main" id="{B5B042D7-B8C3-068C-6457-930F043E3818}"/>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956095DD-8DB6-3CEF-2FB8-CEEB973D3CE3}"/>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47" name="Group 9246">
                <a:extLst>
                  <a:ext uri="{FF2B5EF4-FFF2-40B4-BE49-F238E27FC236}">
                    <a16:creationId xmlns:a16="http://schemas.microsoft.com/office/drawing/2014/main" id="{AAC9FF6E-8F35-E035-AD91-2F28E11D1785}"/>
                  </a:ext>
                </a:extLst>
              </p:cNvPr>
              <p:cNvGrpSpPr/>
              <p:nvPr/>
            </p:nvGrpSpPr>
            <p:grpSpPr>
              <a:xfrm>
                <a:off x="1730411" y="2748493"/>
                <a:ext cx="118872" cy="118872"/>
                <a:chOff x="1699986" y="3580598"/>
                <a:chExt cx="91440" cy="91724"/>
              </a:xfrm>
            </p:grpSpPr>
            <p:cxnSp>
              <p:nvCxnSpPr>
                <p:cNvPr id="9248" name="Straight Connector 9247">
                  <a:extLst>
                    <a:ext uri="{FF2B5EF4-FFF2-40B4-BE49-F238E27FC236}">
                      <a16:creationId xmlns:a16="http://schemas.microsoft.com/office/drawing/2014/main" id="{721A6B81-AE97-BEFC-C092-C3288FD9D1E4}"/>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743385B-2B84-62E3-1BDF-5CF2A8511978}"/>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50" name="Group 9249">
                <a:extLst>
                  <a:ext uri="{FF2B5EF4-FFF2-40B4-BE49-F238E27FC236}">
                    <a16:creationId xmlns:a16="http://schemas.microsoft.com/office/drawing/2014/main" id="{50AFAA6D-B7D7-623A-6F26-EEF1CD2A87E0}"/>
                  </a:ext>
                </a:extLst>
              </p:cNvPr>
              <p:cNvGrpSpPr/>
              <p:nvPr/>
            </p:nvGrpSpPr>
            <p:grpSpPr>
              <a:xfrm>
                <a:off x="2069802" y="3089666"/>
                <a:ext cx="118872" cy="118872"/>
                <a:chOff x="1699986" y="3580598"/>
                <a:chExt cx="91440" cy="91724"/>
              </a:xfrm>
            </p:grpSpPr>
            <p:cxnSp>
              <p:nvCxnSpPr>
                <p:cNvPr id="9251" name="Straight Connector 9250">
                  <a:extLst>
                    <a:ext uri="{FF2B5EF4-FFF2-40B4-BE49-F238E27FC236}">
                      <a16:creationId xmlns:a16="http://schemas.microsoft.com/office/drawing/2014/main" id="{23923EBB-06DB-B307-3808-2A2F30C03160}"/>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F4AF074A-1235-1956-EE7E-FEC397365AE9}"/>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53" name="Group 9252">
                <a:extLst>
                  <a:ext uri="{FF2B5EF4-FFF2-40B4-BE49-F238E27FC236}">
                    <a16:creationId xmlns:a16="http://schemas.microsoft.com/office/drawing/2014/main" id="{13AC735B-675F-1076-17D1-2FC393E9CED2}"/>
                  </a:ext>
                </a:extLst>
              </p:cNvPr>
              <p:cNvGrpSpPr/>
              <p:nvPr/>
            </p:nvGrpSpPr>
            <p:grpSpPr>
              <a:xfrm>
                <a:off x="2360974" y="3149102"/>
                <a:ext cx="118872" cy="118872"/>
                <a:chOff x="1699986" y="3580598"/>
                <a:chExt cx="91440" cy="91724"/>
              </a:xfrm>
            </p:grpSpPr>
            <p:cxnSp>
              <p:nvCxnSpPr>
                <p:cNvPr id="9254" name="Straight Connector 9253">
                  <a:extLst>
                    <a:ext uri="{FF2B5EF4-FFF2-40B4-BE49-F238E27FC236}">
                      <a16:creationId xmlns:a16="http://schemas.microsoft.com/office/drawing/2014/main" id="{3799281F-2A84-9EF4-2181-7EBD559DE106}"/>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EB0376E2-6528-B326-333B-795544396574}"/>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56" name="Group 9255">
                <a:extLst>
                  <a:ext uri="{FF2B5EF4-FFF2-40B4-BE49-F238E27FC236}">
                    <a16:creationId xmlns:a16="http://schemas.microsoft.com/office/drawing/2014/main" id="{9B7FD461-8FD4-AD33-A352-1E7C1F60BE55}"/>
                  </a:ext>
                </a:extLst>
              </p:cNvPr>
              <p:cNvGrpSpPr/>
              <p:nvPr/>
            </p:nvGrpSpPr>
            <p:grpSpPr>
              <a:xfrm>
                <a:off x="2370600" y="3258546"/>
                <a:ext cx="118872" cy="118872"/>
                <a:chOff x="1699986" y="3580598"/>
                <a:chExt cx="91440" cy="91724"/>
              </a:xfrm>
            </p:grpSpPr>
            <p:cxnSp>
              <p:nvCxnSpPr>
                <p:cNvPr id="9257" name="Straight Connector 9256">
                  <a:extLst>
                    <a:ext uri="{FF2B5EF4-FFF2-40B4-BE49-F238E27FC236}">
                      <a16:creationId xmlns:a16="http://schemas.microsoft.com/office/drawing/2014/main" id="{6B79A120-45A6-70E0-9066-62046257A59B}"/>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85A908E4-FCB4-909D-5EAF-E90E485D28C6}"/>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59" name="Group 9258">
                <a:extLst>
                  <a:ext uri="{FF2B5EF4-FFF2-40B4-BE49-F238E27FC236}">
                    <a16:creationId xmlns:a16="http://schemas.microsoft.com/office/drawing/2014/main" id="{0AB21D4A-4522-24ED-2DFA-7C618554547E}"/>
                  </a:ext>
                </a:extLst>
              </p:cNvPr>
              <p:cNvGrpSpPr/>
              <p:nvPr/>
            </p:nvGrpSpPr>
            <p:grpSpPr>
              <a:xfrm>
                <a:off x="2752673" y="3645916"/>
                <a:ext cx="118872" cy="118872"/>
                <a:chOff x="1699986" y="3580598"/>
                <a:chExt cx="91440" cy="91724"/>
              </a:xfrm>
            </p:grpSpPr>
            <p:cxnSp>
              <p:nvCxnSpPr>
                <p:cNvPr id="9260" name="Straight Connector 9259">
                  <a:extLst>
                    <a:ext uri="{FF2B5EF4-FFF2-40B4-BE49-F238E27FC236}">
                      <a16:creationId xmlns:a16="http://schemas.microsoft.com/office/drawing/2014/main" id="{64EE83ED-88F3-DD5C-CF56-CBD7640848FD}"/>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A0E69B61-7C1D-184E-746B-94820ADE2D15}"/>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9286" name="Group 9285">
              <a:extLst>
                <a:ext uri="{FF2B5EF4-FFF2-40B4-BE49-F238E27FC236}">
                  <a16:creationId xmlns:a16="http://schemas.microsoft.com/office/drawing/2014/main" id="{E4C9C6C6-ADED-7F6C-969A-90BD61A2719E}"/>
                </a:ext>
              </a:extLst>
            </p:cNvPr>
            <p:cNvGrpSpPr/>
            <p:nvPr/>
          </p:nvGrpSpPr>
          <p:grpSpPr>
            <a:xfrm>
              <a:off x="3294650" y="3778579"/>
              <a:ext cx="2063709" cy="547982"/>
              <a:chOff x="3294650" y="3778579"/>
              <a:chExt cx="2063709" cy="547982"/>
            </a:xfrm>
          </p:grpSpPr>
          <p:grpSp>
            <p:nvGrpSpPr>
              <p:cNvPr id="9262" name="Group 9261">
                <a:extLst>
                  <a:ext uri="{FF2B5EF4-FFF2-40B4-BE49-F238E27FC236}">
                    <a16:creationId xmlns:a16="http://schemas.microsoft.com/office/drawing/2014/main" id="{DC9796F7-1D93-A907-408A-60840B810376}"/>
                  </a:ext>
                </a:extLst>
              </p:cNvPr>
              <p:cNvGrpSpPr/>
              <p:nvPr/>
            </p:nvGrpSpPr>
            <p:grpSpPr>
              <a:xfrm>
                <a:off x="3294650" y="3781592"/>
                <a:ext cx="118872" cy="118872"/>
                <a:chOff x="1699986" y="3580598"/>
                <a:chExt cx="91440" cy="91724"/>
              </a:xfrm>
            </p:grpSpPr>
            <p:cxnSp>
              <p:nvCxnSpPr>
                <p:cNvPr id="9263" name="Straight Connector 9262">
                  <a:extLst>
                    <a:ext uri="{FF2B5EF4-FFF2-40B4-BE49-F238E27FC236}">
                      <a16:creationId xmlns:a16="http://schemas.microsoft.com/office/drawing/2014/main" id="{5E4856E7-F87F-358E-896C-1ED5DB3509EB}"/>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AB9C308F-DBBB-3331-ACC0-61351FCC9B8E}"/>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65" name="Group 9264">
                <a:extLst>
                  <a:ext uri="{FF2B5EF4-FFF2-40B4-BE49-F238E27FC236}">
                    <a16:creationId xmlns:a16="http://schemas.microsoft.com/office/drawing/2014/main" id="{BC662AEA-DB78-1B8F-08BB-A98E9B2A8D11}"/>
                  </a:ext>
                </a:extLst>
              </p:cNvPr>
              <p:cNvGrpSpPr/>
              <p:nvPr/>
            </p:nvGrpSpPr>
            <p:grpSpPr>
              <a:xfrm>
                <a:off x="3587988" y="3778579"/>
                <a:ext cx="118872" cy="118872"/>
                <a:chOff x="1699986" y="3580598"/>
                <a:chExt cx="91440" cy="91724"/>
              </a:xfrm>
            </p:grpSpPr>
            <p:cxnSp>
              <p:nvCxnSpPr>
                <p:cNvPr id="9266" name="Straight Connector 9265">
                  <a:extLst>
                    <a:ext uri="{FF2B5EF4-FFF2-40B4-BE49-F238E27FC236}">
                      <a16:creationId xmlns:a16="http://schemas.microsoft.com/office/drawing/2014/main" id="{6B9678B1-5674-18DF-8261-5D604EBE1E72}"/>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EF0A80DC-3C0B-5113-E792-90DE94DAAD8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68" name="Group 9267">
                <a:extLst>
                  <a:ext uri="{FF2B5EF4-FFF2-40B4-BE49-F238E27FC236}">
                    <a16:creationId xmlns:a16="http://schemas.microsoft.com/office/drawing/2014/main" id="{BABCA226-BB63-8937-4156-94E3007EC893}"/>
                  </a:ext>
                </a:extLst>
              </p:cNvPr>
              <p:cNvGrpSpPr/>
              <p:nvPr/>
            </p:nvGrpSpPr>
            <p:grpSpPr>
              <a:xfrm>
                <a:off x="3902709" y="3856131"/>
                <a:ext cx="118872" cy="118872"/>
                <a:chOff x="1699986" y="3580598"/>
                <a:chExt cx="91440" cy="91724"/>
              </a:xfrm>
            </p:grpSpPr>
            <p:cxnSp>
              <p:nvCxnSpPr>
                <p:cNvPr id="9269" name="Straight Connector 9268">
                  <a:extLst>
                    <a:ext uri="{FF2B5EF4-FFF2-40B4-BE49-F238E27FC236}">
                      <a16:creationId xmlns:a16="http://schemas.microsoft.com/office/drawing/2014/main" id="{2BA5C696-548D-D7D7-4206-8F30ED701EA9}"/>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87CCF082-4B5D-7696-4C18-F6C020377BEE}"/>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71" name="Group 9270">
                <a:extLst>
                  <a:ext uri="{FF2B5EF4-FFF2-40B4-BE49-F238E27FC236}">
                    <a16:creationId xmlns:a16="http://schemas.microsoft.com/office/drawing/2014/main" id="{C93C4FBD-DDE0-D893-88F2-2411C61F5110}"/>
                  </a:ext>
                </a:extLst>
              </p:cNvPr>
              <p:cNvGrpSpPr/>
              <p:nvPr/>
            </p:nvGrpSpPr>
            <p:grpSpPr>
              <a:xfrm>
                <a:off x="4345372" y="3862481"/>
                <a:ext cx="118872" cy="118872"/>
                <a:chOff x="1699986" y="3580598"/>
                <a:chExt cx="91440" cy="91724"/>
              </a:xfrm>
            </p:grpSpPr>
            <p:cxnSp>
              <p:nvCxnSpPr>
                <p:cNvPr id="9272" name="Straight Connector 9271">
                  <a:extLst>
                    <a:ext uri="{FF2B5EF4-FFF2-40B4-BE49-F238E27FC236}">
                      <a16:creationId xmlns:a16="http://schemas.microsoft.com/office/drawing/2014/main" id="{9C76D7F7-088D-46FC-3B91-7B763A03E201}"/>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D0FADE8B-EC71-5620-11AB-E3B3C94D3F7A}"/>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74" name="Group 9273">
                <a:extLst>
                  <a:ext uri="{FF2B5EF4-FFF2-40B4-BE49-F238E27FC236}">
                    <a16:creationId xmlns:a16="http://schemas.microsoft.com/office/drawing/2014/main" id="{8B718FD2-AE3E-9D9C-284E-81B3949560EA}"/>
                  </a:ext>
                </a:extLst>
              </p:cNvPr>
              <p:cNvGrpSpPr/>
              <p:nvPr/>
            </p:nvGrpSpPr>
            <p:grpSpPr>
              <a:xfrm>
                <a:off x="4356972" y="3862481"/>
                <a:ext cx="118872" cy="118872"/>
                <a:chOff x="1699986" y="3580598"/>
                <a:chExt cx="91440" cy="91724"/>
              </a:xfrm>
            </p:grpSpPr>
            <p:cxnSp>
              <p:nvCxnSpPr>
                <p:cNvPr id="9275" name="Straight Connector 9274">
                  <a:extLst>
                    <a:ext uri="{FF2B5EF4-FFF2-40B4-BE49-F238E27FC236}">
                      <a16:creationId xmlns:a16="http://schemas.microsoft.com/office/drawing/2014/main" id="{8E8F76D3-E570-53EE-47E8-4FCE7AEECC72}"/>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B6A0E54B-A888-B61D-82D3-CD41FB49C355}"/>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77" name="Group 9276">
                <a:extLst>
                  <a:ext uri="{FF2B5EF4-FFF2-40B4-BE49-F238E27FC236}">
                    <a16:creationId xmlns:a16="http://schemas.microsoft.com/office/drawing/2014/main" id="{54118FE7-1561-8D2E-E8AE-486E0C9F20F2}"/>
                  </a:ext>
                </a:extLst>
              </p:cNvPr>
              <p:cNvGrpSpPr/>
              <p:nvPr/>
            </p:nvGrpSpPr>
            <p:grpSpPr>
              <a:xfrm>
                <a:off x="4677647" y="4002181"/>
                <a:ext cx="118872" cy="118872"/>
                <a:chOff x="1699986" y="3580598"/>
                <a:chExt cx="91440" cy="91724"/>
              </a:xfrm>
            </p:grpSpPr>
            <p:cxnSp>
              <p:nvCxnSpPr>
                <p:cNvPr id="9278" name="Straight Connector 9277">
                  <a:extLst>
                    <a:ext uri="{FF2B5EF4-FFF2-40B4-BE49-F238E27FC236}">
                      <a16:creationId xmlns:a16="http://schemas.microsoft.com/office/drawing/2014/main" id="{A2B9A2D6-EF83-E87C-2CBC-DE21B74514DD}"/>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6F7F8423-86E6-C6CA-935E-C0BA3489ECD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80" name="Group 9279">
                <a:extLst>
                  <a:ext uri="{FF2B5EF4-FFF2-40B4-BE49-F238E27FC236}">
                    <a16:creationId xmlns:a16="http://schemas.microsoft.com/office/drawing/2014/main" id="{9A220CFA-7562-2BE4-84B3-2872084C40EC}"/>
                  </a:ext>
                </a:extLst>
              </p:cNvPr>
              <p:cNvGrpSpPr/>
              <p:nvPr/>
            </p:nvGrpSpPr>
            <p:grpSpPr>
              <a:xfrm>
                <a:off x="4754094" y="4002181"/>
                <a:ext cx="118872" cy="118872"/>
                <a:chOff x="1699986" y="3580598"/>
                <a:chExt cx="91440" cy="91724"/>
              </a:xfrm>
            </p:grpSpPr>
            <p:cxnSp>
              <p:nvCxnSpPr>
                <p:cNvPr id="9281" name="Straight Connector 9280">
                  <a:extLst>
                    <a:ext uri="{FF2B5EF4-FFF2-40B4-BE49-F238E27FC236}">
                      <a16:creationId xmlns:a16="http://schemas.microsoft.com/office/drawing/2014/main" id="{DC83296D-06C5-63BD-D39E-80A938744AF8}"/>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60462B47-D54B-7E40-7A68-05224865489D}"/>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283" name="Group 9282">
                <a:extLst>
                  <a:ext uri="{FF2B5EF4-FFF2-40B4-BE49-F238E27FC236}">
                    <a16:creationId xmlns:a16="http://schemas.microsoft.com/office/drawing/2014/main" id="{BEB78B36-9AC7-584F-A93F-672D662F0B45}"/>
                  </a:ext>
                </a:extLst>
              </p:cNvPr>
              <p:cNvGrpSpPr/>
              <p:nvPr/>
            </p:nvGrpSpPr>
            <p:grpSpPr>
              <a:xfrm>
                <a:off x="5239487" y="4207689"/>
                <a:ext cx="118872" cy="118872"/>
                <a:chOff x="1699986" y="3580598"/>
                <a:chExt cx="91440" cy="91724"/>
              </a:xfrm>
            </p:grpSpPr>
            <p:cxnSp>
              <p:nvCxnSpPr>
                <p:cNvPr id="9284" name="Straight Connector 9283">
                  <a:extLst>
                    <a:ext uri="{FF2B5EF4-FFF2-40B4-BE49-F238E27FC236}">
                      <a16:creationId xmlns:a16="http://schemas.microsoft.com/office/drawing/2014/main" id="{DF51C4D0-0A28-DBBC-365A-1B497DB39EA2}"/>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70FAA6EB-2900-6BA6-6014-462F3BFC3D9D}"/>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grpSp>
      <p:sp>
        <p:nvSpPr>
          <p:cNvPr id="9288" name="TextBox 9287">
            <a:extLst>
              <a:ext uri="{FF2B5EF4-FFF2-40B4-BE49-F238E27FC236}">
                <a16:creationId xmlns:a16="http://schemas.microsoft.com/office/drawing/2014/main" id="{65F4E556-0E3C-9BEF-1B96-264D1AC2DEE7}"/>
              </a:ext>
            </a:extLst>
          </p:cNvPr>
          <p:cNvSpPr txBox="1"/>
          <p:nvPr/>
        </p:nvSpPr>
        <p:spPr bwMode="auto">
          <a:xfrm>
            <a:off x="8271921" y="5168962"/>
            <a:ext cx="203706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Dose</a:t>
            </a:r>
          </a:p>
        </p:txBody>
      </p:sp>
      <p:sp>
        <p:nvSpPr>
          <p:cNvPr id="9290" name="TextBox 9289">
            <a:extLst>
              <a:ext uri="{FF2B5EF4-FFF2-40B4-BE49-F238E27FC236}">
                <a16:creationId xmlns:a16="http://schemas.microsoft.com/office/drawing/2014/main" id="{52126774-D01D-DECC-EB6D-08E8A273B020}"/>
              </a:ext>
            </a:extLst>
          </p:cNvPr>
          <p:cNvSpPr txBox="1"/>
          <p:nvPr/>
        </p:nvSpPr>
        <p:spPr bwMode="auto">
          <a:xfrm>
            <a:off x="6993500" y="4544228"/>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9291" name="Freeform 9290">
            <a:extLst>
              <a:ext uri="{FF2B5EF4-FFF2-40B4-BE49-F238E27FC236}">
                <a16:creationId xmlns:a16="http://schemas.microsoft.com/office/drawing/2014/main" id="{DF936FE6-5CD6-5F70-7B0B-91A238A9D7C4}"/>
              </a:ext>
            </a:extLst>
          </p:cNvPr>
          <p:cNvSpPr/>
          <p:nvPr/>
        </p:nvSpPr>
        <p:spPr bwMode="auto">
          <a:xfrm>
            <a:off x="7029839" y="2053058"/>
            <a:ext cx="4596222" cy="2827979"/>
          </a:xfrm>
          <a:custGeom>
            <a:avLst/>
            <a:gdLst>
              <a:gd name="connsiteX0" fmla="*/ 0 w 4596222"/>
              <a:gd name="connsiteY0" fmla="*/ 0 h 2827979"/>
              <a:gd name="connsiteX1" fmla="*/ 0 w 4596222"/>
              <a:gd name="connsiteY1" fmla="*/ 2827979 h 2827979"/>
              <a:gd name="connsiteX2" fmla="*/ 4596222 w 4596222"/>
              <a:gd name="connsiteY2" fmla="*/ 2827979 h 2827979"/>
            </a:gdLst>
            <a:ahLst/>
            <a:cxnLst>
              <a:cxn ang="0">
                <a:pos x="connsiteX0" y="connsiteY0"/>
              </a:cxn>
              <a:cxn ang="0">
                <a:pos x="connsiteX1" y="connsiteY1"/>
              </a:cxn>
              <a:cxn ang="0">
                <a:pos x="connsiteX2" y="connsiteY2"/>
              </a:cxn>
            </a:cxnLst>
            <a:rect l="l" t="t" r="r" b="b"/>
            <a:pathLst>
              <a:path w="4596222" h="2827979">
                <a:moveTo>
                  <a:pt x="0" y="0"/>
                </a:moveTo>
                <a:lnTo>
                  <a:pt x="0" y="2827979"/>
                </a:lnTo>
                <a:lnTo>
                  <a:pt x="4596222" y="2827979"/>
                </a:lnTo>
              </a:path>
            </a:pathLst>
          </a:custGeom>
          <a:noFill/>
          <a:ln w="28575">
            <a:solidFill>
              <a:schemeClr val="bg1"/>
            </a:solidFill>
            <a:miter lim="800000"/>
            <a:headEnd/>
            <a:tailEnd/>
          </a:ln>
        </p:spPr>
        <p:txBody>
          <a:bodyPr rtlCol="0" anchor="ctr"/>
          <a:lstStyle/>
          <a:p>
            <a:pPr algn="ctr"/>
            <a:endParaRPr lang="en-US"/>
          </a:p>
        </p:txBody>
      </p:sp>
      <p:grpSp>
        <p:nvGrpSpPr>
          <p:cNvPr id="9292" name="Group 9291">
            <a:extLst>
              <a:ext uri="{FF2B5EF4-FFF2-40B4-BE49-F238E27FC236}">
                <a16:creationId xmlns:a16="http://schemas.microsoft.com/office/drawing/2014/main" id="{C123E43C-AF03-D0CA-ACED-CA7A7092DA16}"/>
              </a:ext>
            </a:extLst>
          </p:cNvPr>
          <p:cNvGrpSpPr/>
          <p:nvPr/>
        </p:nvGrpSpPr>
        <p:grpSpPr>
          <a:xfrm>
            <a:off x="6947069" y="2159650"/>
            <a:ext cx="92862" cy="2722553"/>
            <a:chOff x="1104133" y="2153554"/>
            <a:chExt cx="92862" cy="2722553"/>
          </a:xfrm>
        </p:grpSpPr>
        <p:cxnSp>
          <p:nvCxnSpPr>
            <p:cNvPr id="9293" name="Straight Connector 9292">
              <a:extLst>
                <a:ext uri="{FF2B5EF4-FFF2-40B4-BE49-F238E27FC236}">
                  <a16:creationId xmlns:a16="http://schemas.microsoft.com/office/drawing/2014/main" id="{19D5C87D-22E3-140A-DF08-FA50D2DB689B}"/>
                </a:ext>
              </a:extLst>
            </p:cNvPr>
            <p:cNvCxnSpPr>
              <a:cxnSpLocks/>
            </p:cNvCxnSpPr>
            <p:nvPr/>
          </p:nvCxnSpPr>
          <p:spPr bwMode="auto">
            <a:xfrm>
              <a:off x="1104133" y="215355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B4C5B8F2-90BB-87D3-3D89-150825785C23}"/>
                </a:ext>
              </a:extLst>
            </p:cNvPr>
            <p:cNvCxnSpPr>
              <a:cxnSpLocks/>
            </p:cNvCxnSpPr>
            <p:nvPr/>
          </p:nvCxnSpPr>
          <p:spPr bwMode="auto">
            <a:xfrm>
              <a:off x="1104133" y="2699429"/>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0AFC5E33-D0AF-DD1F-B430-44CC8D9BC8B3}"/>
                </a:ext>
              </a:extLst>
            </p:cNvPr>
            <p:cNvCxnSpPr>
              <a:cxnSpLocks/>
            </p:cNvCxnSpPr>
            <p:nvPr/>
          </p:nvCxnSpPr>
          <p:spPr bwMode="auto">
            <a:xfrm>
              <a:off x="1104133" y="324530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7CAEE486-9521-E4CE-D00E-E1F19C74F3C7}"/>
                </a:ext>
              </a:extLst>
            </p:cNvPr>
            <p:cNvCxnSpPr>
              <a:cxnSpLocks/>
            </p:cNvCxnSpPr>
            <p:nvPr/>
          </p:nvCxnSpPr>
          <p:spPr bwMode="auto">
            <a:xfrm>
              <a:off x="1104133" y="3791179"/>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D871B7A3-D9D5-97F4-AA08-2A35DF2ABDBF}"/>
                </a:ext>
              </a:extLst>
            </p:cNvPr>
            <p:cNvCxnSpPr>
              <a:cxnSpLocks/>
            </p:cNvCxnSpPr>
            <p:nvPr/>
          </p:nvCxnSpPr>
          <p:spPr bwMode="auto">
            <a:xfrm>
              <a:off x="1104133" y="4337054"/>
              <a:ext cx="92862" cy="0"/>
            </a:xfrm>
            <a:prstGeom prst="line">
              <a:avLst/>
            </a:prstGeom>
            <a:noFill/>
            <a:ln w="28575" cap="flat" cmpd="sng" algn="ctr">
              <a:solidFill>
                <a:schemeClr val="bg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C9730A68-8619-6742-3F73-14AF85B5324C}"/>
                </a:ext>
              </a:extLst>
            </p:cNvPr>
            <p:cNvCxnSpPr>
              <a:cxnSpLocks/>
            </p:cNvCxnSpPr>
            <p:nvPr/>
          </p:nvCxnSpPr>
          <p:spPr bwMode="auto">
            <a:xfrm>
              <a:off x="1104133" y="4876107"/>
              <a:ext cx="92862" cy="0"/>
            </a:xfrm>
            <a:prstGeom prst="line">
              <a:avLst/>
            </a:prstGeom>
            <a:noFill/>
            <a:ln w="28575" cap="flat" cmpd="sng" algn="ctr">
              <a:solidFill>
                <a:schemeClr val="bg1"/>
              </a:solidFill>
              <a:prstDash val="solid"/>
              <a:round/>
              <a:headEnd type="none" w="med" len="med"/>
              <a:tailEnd type="none" w="med" len="med"/>
            </a:ln>
            <a:effectLst/>
          </p:spPr>
        </p:cxnSp>
      </p:grpSp>
      <p:sp>
        <p:nvSpPr>
          <p:cNvPr id="9310" name="TextBox 9309">
            <a:extLst>
              <a:ext uri="{FF2B5EF4-FFF2-40B4-BE49-F238E27FC236}">
                <a16:creationId xmlns:a16="http://schemas.microsoft.com/office/drawing/2014/main" id="{466C4BBE-7866-D96B-6D5C-839E06557043}"/>
              </a:ext>
            </a:extLst>
          </p:cNvPr>
          <p:cNvSpPr txBox="1"/>
          <p:nvPr/>
        </p:nvSpPr>
        <p:spPr bwMode="auto">
          <a:xfrm rot="16200000">
            <a:off x="6145962" y="3377040"/>
            <a:ext cx="7457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grpSp>
        <p:nvGrpSpPr>
          <p:cNvPr id="9332" name="Group 9331">
            <a:extLst>
              <a:ext uri="{FF2B5EF4-FFF2-40B4-BE49-F238E27FC236}">
                <a16:creationId xmlns:a16="http://schemas.microsoft.com/office/drawing/2014/main" id="{6CBA2C00-DC2A-CF3F-3524-34D504A246FF}"/>
              </a:ext>
            </a:extLst>
          </p:cNvPr>
          <p:cNvGrpSpPr/>
          <p:nvPr/>
        </p:nvGrpSpPr>
        <p:grpSpPr>
          <a:xfrm>
            <a:off x="6551058" y="2003958"/>
            <a:ext cx="458779" cy="3043743"/>
            <a:chOff x="701882" y="1998439"/>
            <a:chExt cx="458779" cy="3043743"/>
          </a:xfrm>
        </p:grpSpPr>
        <p:sp>
          <p:nvSpPr>
            <p:cNvPr id="9338" name="TextBox 9337">
              <a:extLst>
                <a:ext uri="{FF2B5EF4-FFF2-40B4-BE49-F238E27FC236}">
                  <a16:creationId xmlns:a16="http://schemas.microsoft.com/office/drawing/2014/main" id="{83F607BF-D18E-7144-6918-4EDFB4399B4A}"/>
                </a:ext>
              </a:extLst>
            </p:cNvPr>
            <p:cNvSpPr txBox="1"/>
            <p:nvPr/>
          </p:nvSpPr>
          <p:spPr bwMode="auto">
            <a:xfrm>
              <a:off x="884625" y="4734405"/>
              <a:ext cx="240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33" name="TextBox 9332">
              <a:extLst>
                <a:ext uri="{FF2B5EF4-FFF2-40B4-BE49-F238E27FC236}">
                  <a16:creationId xmlns:a16="http://schemas.microsoft.com/office/drawing/2014/main" id="{DF0FC577-D937-3E44-EB5F-C6395547B73D}"/>
                </a:ext>
              </a:extLst>
            </p:cNvPr>
            <p:cNvSpPr txBox="1"/>
            <p:nvPr/>
          </p:nvSpPr>
          <p:spPr bwMode="auto">
            <a:xfrm>
              <a:off x="701882" y="199843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34" name="TextBox 9333">
              <a:extLst>
                <a:ext uri="{FF2B5EF4-FFF2-40B4-BE49-F238E27FC236}">
                  <a16:creationId xmlns:a16="http://schemas.microsoft.com/office/drawing/2014/main" id="{2E546112-0B7B-4D70-D54E-92E4BD9946D1}"/>
                </a:ext>
              </a:extLst>
            </p:cNvPr>
            <p:cNvSpPr txBox="1"/>
            <p:nvPr/>
          </p:nvSpPr>
          <p:spPr bwMode="auto">
            <a:xfrm>
              <a:off x="793253" y="25456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335" name="TextBox 9334">
              <a:extLst>
                <a:ext uri="{FF2B5EF4-FFF2-40B4-BE49-F238E27FC236}">
                  <a16:creationId xmlns:a16="http://schemas.microsoft.com/office/drawing/2014/main" id="{BE27369F-3DD7-1FD7-61DC-0F0997982521}"/>
                </a:ext>
              </a:extLst>
            </p:cNvPr>
            <p:cNvSpPr txBox="1"/>
            <p:nvPr/>
          </p:nvSpPr>
          <p:spPr bwMode="auto">
            <a:xfrm>
              <a:off x="793253" y="30928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36" name="TextBox 9335">
              <a:extLst>
                <a:ext uri="{FF2B5EF4-FFF2-40B4-BE49-F238E27FC236}">
                  <a16:creationId xmlns:a16="http://schemas.microsoft.com/office/drawing/2014/main" id="{CE964CCD-1B7D-BF59-76A4-7B08E0FBC3E5}"/>
                </a:ext>
              </a:extLst>
            </p:cNvPr>
            <p:cNvSpPr txBox="1"/>
            <p:nvPr/>
          </p:nvSpPr>
          <p:spPr bwMode="auto">
            <a:xfrm>
              <a:off x="793253" y="36400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37" name="TextBox 9336">
              <a:extLst>
                <a:ext uri="{FF2B5EF4-FFF2-40B4-BE49-F238E27FC236}">
                  <a16:creationId xmlns:a16="http://schemas.microsoft.com/office/drawing/2014/main" id="{C33B6C01-6D56-C5EA-7000-74F6ED8EA389}"/>
                </a:ext>
              </a:extLst>
            </p:cNvPr>
            <p:cNvSpPr txBox="1"/>
            <p:nvPr/>
          </p:nvSpPr>
          <p:spPr bwMode="auto">
            <a:xfrm>
              <a:off x="793253" y="41872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nvGrpSpPr>
          <p:cNvPr id="9350" name="Group 9349">
            <a:extLst>
              <a:ext uri="{FF2B5EF4-FFF2-40B4-BE49-F238E27FC236}">
                <a16:creationId xmlns:a16="http://schemas.microsoft.com/office/drawing/2014/main" id="{F446F338-0AF8-342F-9308-545A16756B53}"/>
              </a:ext>
            </a:extLst>
          </p:cNvPr>
          <p:cNvGrpSpPr/>
          <p:nvPr/>
        </p:nvGrpSpPr>
        <p:grpSpPr>
          <a:xfrm>
            <a:off x="7029840" y="4872019"/>
            <a:ext cx="4497665" cy="91440"/>
            <a:chOff x="7029840" y="4888747"/>
            <a:chExt cx="4497665" cy="91440"/>
          </a:xfrm>
        </p:grpSpPr>
        <p:cxnSp>
          <p:nvCxnSpPr>
            <p:cNvPr id="9300" name="Straight Connector 9299">
              <a:extLst>
                <a:ext uri="{FF2B5EF4-FFF2-40B4-BE49-F238E27FC236}">
                  <a16:creationId xmlns:a16="http://schemas.microsoft.com/office/drawing/2014/main" id="{E062EB7E-F1DC-9EA6-E06E-B5EE606F6C8E}"/>
                </a:ext>
              </a:extLst>
            </p:cNvPr>
            <p:cNvCxnSpPr>
              <a:cxnSpLocks/>
            </p:cNvCxnSpPr>
            <p:nvPr/>
          </p:nvCxnSpPr>
          <p:spPr bwMode="auto">
            <a:xfrm rot="16200000">
              <a:off x="6984120"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A3CD0960-E5C4-2858-2D7C-6F8DFBD9140E}"/>
                </a:ext>
              </a:extLst>
            </p:cNvPr>
            <p:cNvCxnSpPr>
              <a:cxnSpLocks/>
            </p:cNvCxnSpPr>
            <p:nvPr/>
          </p:nvCxnSpPr>
          <p:spPr bwMode="auto">
            <a:xfrm rot="16200000">
              <a:off x="7209003"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2D55E628-7836-2AE5-A077-33308A4AB00C}"/>
                </a:ext>
              </a:extLst>
            </p:cNvPr>
            <p:cNvCxnSpPr>
              <a:cxnSpLocks/>
            </p:cNvCxnSpPr>
            <p:nvPr/>
          </p:nvCxnSpPr>
          <p:spPr bwMode="auto">
            <a:xfrm rot="16200000">
              <a:off x="7433886"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AA06732F-0A69-1E27-D913-8D1ECB806EE9}"/>
                </a:ext>
              </a:extLst>
            </p:cNvPr>
            <p:cNvCxnSpPr>
              <a:cxnSpLocks/>
            </p:cNvCxnSpPr>
            <p:nvPr/>
          </p:nvCxnSpPr>
          <p:spPr bwMode="auto">
            <a:xfrm rot="16200000">
              <a:off x="7658769"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3730E103-2FA4-988D-A3A8-EF35A9F81C5F}"/>
                </a:ext>
              </a:extLst>
            </p:cNvPr>
            <p:cNvCxnSpPr>
              <a:cxnSpLocks/>
            </p:cNvCxnSpPr>
            <p:nvPr/>
          </p:nvCxnSpPr>
          <p:spPr bwMode="auto">
            <a:xfrm rot="16200000">
              <a:off x="7883652"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495381F3-98FB-3617-81F5-D7743FD2B43E}"/>
                </a:ext>
              </a:extLst>
            </p:cNvPr>
            <p:cNvCxnSpPr>
              <a:cxnSpLocks/>
            </p:cNvCxnSpPr>
            <p:nvPr/>
          </p:nvCxnSpPr>
          <p:spPr bwMode="auto">
            <a:xfrm rot="16200000">
              <a:off x="8108535"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64E55420-C73F-693B-BED2-2E9667FBD201}"/>
                </a:ext>
              </a:extLst>
            </p:cNvPr>
            <p:cNvCxnSpPr>
              <a:cxnSpLocks/>
            </p:cNvCxnSpPr>
            <p:nvPr/>
          </p:nvCxnSpPr>
          <p:spPr bwMode="auto">
            <a:xfrm rot="16200000">
              <a:off x="8333418"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F230FA7F-20D8-EC53-20AD-98BCF700244A}"/>
                </a:ext>
              </a:extLst>
            </p:cNvPr>
            <p:cNvCxnSpPr>
              <a:cxnSpLocks/>
            </p:cNvCxnSpPr>
            <p:nvPr/>
          </p:nvCxnSpPr>
          <p:spPr bwMode="auto">
            <a:xfrm rot="16200000">
              <a:off x="8558301"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788A7F67-CB49-CEE1-311D-155C8A91B447}"/>
                </a:ext>
              </a:extLst>
            </p:cNvPr>
            <p:cNvCxnSpPr>
              <a:cxnSpLocks/>
            </p:cNvCxnSpPr>
            <p:nvPr/>
          </p:nvCxnSpPr>
          <p:spPr bwMode="auto">
            <a:xfrm rot="16200000">
              <a:off x="8783184"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A4996C38-5F96-CED4-13D4-2F5B1918D486}"/>
                </a:ext>
              </a:extLst>
            </p:cNvPr>
            <p:cNvCxnSpPr>
              <a:cxnSpLocks/>
            </p:cNvCxnSpPr>
            <p:nvPr/>
          </p:nvCxnSpPr>
          <p:spPr bwMode="auto">
            <a:xfrm rot="16200000">
              <a:off x="9008067"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DAD265AA-89B6-4061-1A46-2D7ABAADB803}"/>
                </a:ext>
              </a:extLst>
            </p:cNvPr>
            <p:cNvCxnSpPr>
              <a:cxnSpLocks/>
            </p:cNvCxnSpPr>
            <p:nvPr/>
          </p:nvCxnSpPr>
          <p:spPr bwMode="auto">
            <a:xfrm rot="16200000">
              <a:off x="11256897"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24DD73DE-8A42-C6F6-7EE7-8C99EBC222C5}"/>
                </a:ext>
              </a:extLst>
            </p:cNvPr>
            <p:cNvCxnSpPr>
              <a:cxnSpLocks/>
            </p:cNvCxnSpPr>
            <p:nvPr/>
          </p:nvCxnSpPr>
          <p:spPr bwMode="auto">
            <a:xfrm rot="16200000">
              <a:off x="9232950"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7F992133-D6AE-55EB-6D5F-2E76D9AE331A}"/>
                </a:ext>
              </a:extLst>
            </p:cNvPr>
            <p:cNvCxnSpPr>
              <a:cxnSpLocks/>
            </p:cNvCxnSpPr>
            <p:nvPr/>
          </p:nvCxnSpPr>
          <p:spPr bwMode="auto">
            <a:xfrm rot="16200000">
              <a:off x="9457833"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B1E4C44-8998-2E90-376B-D295D3345A61}"/>
                </a:ext>
              </a:extLst>
            </p:cNvPr>
            <p:cNvCxnSpPr>
              <a:cxnSpLocks/>
            </p:cNvCxnSpPr>
            <p:nvPr/>
          </p:nvCxnSpPr>
          <p:spPr bwMode="auto">
            <a:xfrm rot="16200000">
              <a:off x="9682716"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1B1C4CB8-755E-9259-D34A-965E9DB3C22C}"/>
                </a:ext>
              </a:extLst>
            </p:cNvPr>
            <p:cNvCxnSpPr>
              <a:cxnSpLocks/>
            </p:cNvCxnSpPr>
            <p:nvPr/>
          </p:nvCxnSpPr>
          <p:spPr bwMode="auto">
            <a:xfrm rot="16200000">
              <a:off x="9907599"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412EEC1E-2FF6-8091-1E70-8C1B40374D5A}"/>
                </a:ext>
              </a:extLst>
            </p:cNvPr>
            <p:cNvCxnSpPr>
              <a:cxnSpLocks/>
            </p:cNvCxnSpPr>
            <p:nvPr/>
          </p:nvCxnSpPr>
          <p:spPr bwMode="auto">
            <a:xfrm rot="16200000">
              <a:off x="10132482"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DC6EFC7E-5C03-7341-A87B-DE0C052F1748}"/>
                </a:ext>
              </a:extLst>
            </p:cNvPr>
            <p:cNvCxnSpPr>
              <a:cxnSpLocks/>
            </p:cNvCxnSpPr>
            <p:nvPr/>
          </p:nvCxnSpPr>
          <p:spPr bwMode="auto">
            <a:xfrm rot="16200000">
              <a:off x="10357365"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5F3DF966-5EA6-CB9F-B918-EFF417D0F274}"/>
                </a:ext>
              </a:extLst>
            </p:cNvPr>
            <p:cNvCxnSpPr>
              <a:cxnSpLocks/>
            </p:cNvCxnSpPr>
            <p:nvPr/>
          </p:nvCxnSpPr>
          <p:spPr bwMode="auto">
            <a:xfrm rot="16200000">
              <a:off x="10582248"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A6204BC4-894A-4D47-C683-4BDAC68C7E18}"/>
                </a:ext>
              </a:extLst>
            </p:cNvPr>
            <p:cNvCxnSpPr>
              <a:cxnSpLocks/>
            </p:cNvCxnSpPr>
            <p:nvPr/>
          </p:nvCxnSpPr>
          <p:spPr bwMode="auto">
            <a:xfrm rot="16200000">
              <a:off x="10807131"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F98EF6DA-F6BE-F5AE-2D10-40F95C542452}"/>
                </a:ext>
              </a:extLst>
            </p:cNvPr>
            <p:cNvCxnSpPr>
              <a:cxnSpLocks/>
            </p:cNvCxnSpPr>
            <p:nvPr/>
          </p:nvCxnSpPr>
          <p:spPr bwMode="auto">
            <a:xfrm rot="16200000">
              <a:off x="11032014" y="4934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F1E805AF-7580-3600-5532-68B8B54CD4A7}"/>
                </a:ext>
              </a:extLst>
            </p:cNvPr>
            <p:cNvCxnSpPr>
              <a:cxnSpLocks/>
            </p:cNvCxnSpPr>
            <p:nvPr/>
          </p:nvCxnSpPr>
          <p:spPr bwMode="auto">
            <a:xfrm rot="16200000">
              <a:off x="11481785" y="4934467"/>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C4CE5F60-06B1-90B8-9809-F7D52C6933E8}"/>
              </a:ext>
            </a:extLst>
          </p:cNvPr>
          <p:cNvGrpSpPr/>
          <p:nvPr/>
        </p:nvGrpSpPr>
        <p:grpSpPr>
          <a:xfrm>
            <a:off x="6894959" y="4902449"/>
            <a:ext cx="4820034" cy="307777"/>
            <a:chOff x="6894959" y="4902449"/>
            <a:chExt cx="4820034" cy="307777"/>
          </a:xfrm>
        </p:grpSpPr>
        <p:sp>
          <p:nvSpPr>
            <p:cNvPr id="9311" name="TextBox 9310">
              <a:extLst>
                <a:ext uri="{FF2B5EF4-FFF2-40B4-BE49-F238E27FC236}">
                  <a16:creationId xmlns:a16="http://schemas.microsoft.com/office/drawing/2014/main" id="{4F1A631B-EEAB-55EA-DF39-514DC0EAAB49}"/>
                </a:ext>
              </a:extLst>
            </p:cNvPr>
            <p:cNvSpPr txBox="1"/>
            <p:nvPr/>
          </p:nvSpPr>
          <p:spPr bwMode="auto">
            <a:xfrm>
              <a:off x="6894959" y="49024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9362" name="Group 9361">
              <a:extLst>
                <a:ext uri="{FF2B5EF4-FFF2-40B4-BE49-F238E27FC236}">
                  <a16:creationId xmlns:a16="http://schemas.microsoft.com/office/drawing/2014/main" id="{21ECEF1E-17B7-86AD-12FE-31D6B4B24AB8}"/>
                </a:ext>
              </a:extLst>
            </p:cNvPr>
            <p:cNvGrpSpPr/>
            <p:nvPr/>
          </p:nvGrpSpPr>
          <p:grpSpPr>
            <a:xfrm>
              <a:off x="7116688" y="4902449"/>
              <a:ext cx="4598305" cy="307777"/>
              <a:chOff x="7116688" y="4902449"/>
              <a:chExt cx="4598305" cy="307777"/>
            </a:xfrm>
          </p:grpSpPr>
          <p:sp>
            <p:nvSpPr>
              <p:cNvPr id="9312" name="TextBox 9311">
                <a:extLst>
                  <a:ext uri="{FF2B5EF4-FFF2-40B4-BE49-F238E27FC236}">
                    <a16:creationId xmlns:a16="http://schemas.microsoft.com/office/drawing/2014/main" id="{73670E41-E9E5-B9F9-4252-15ABB95FFB8F}"/>
                  </a:ext>
                </a:extLst>
              </p:cNvPr>
              <p:cNvSpPr txBox="1"/>
              <p:nvPr/>
            </p:nvSpPr>
            <p:spPr bwMode="auto">
              <a:xfrm>
                <a:off x="7116688" y="49024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13" name="TextBox 9312">
                <a:extLst>
                  <a:ext uri="{FF2B5EF4-FFF2-40B4-BE49-F238E27FC236}">
                    <a16:creationId xmlns:a16="http://schemas.microsoft.com/office/drawing/2014/main" id="{5C56E4A0-F831-8F25-E7C8-747C92F3C4EB}"/>
                  </a:ext>
                </a:extLst>
              </p:cNvPr>
              <p:cNvSpPr txBox="1"/>
              <p:nvPr/>
            </p:nvSpPr>
            <p:spPr bwMode="auto">
              <a:xfrm>
                <a:off x="7343992" y="49024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14" name="TextBox 9313">
                <a:extLst>
                  <a:ext uri="{FF2B5EF4-FFF2-40B4-BE49-F238E27FC236}">
                    <a16:creationId xmlns:a16="http://schemas.microsoft.com/office/drawing/2014/main" id="{46DAB7FC-0322-333F-D227-FF4FECEEAE82}"/>
                  </a:ext>
                </a:extLst>
              </p:cNvPr>
              <p:cNvSpPr txBox="1"/>
              <p:nvPr/>
            </p:nvSpPr>
            <p:spPr bwMode="auto">
              <a:xfrm>
                <a:off x="7571291" y="49024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15" name="TextBox 9314">
                <a:extLst>
                  <a:ext uri="{FF2B5EF4-FFF2-40B4-BE49-F238E27FC236}">
                    <a16:creationId xmlns:a16="http://schemas.microsoft.com/office/drawing/2014/main" id="{89BD722E-FE47-24A8-BD77-6E2911B57808}"/>
                  </a:ext>
                </a:extLst>
              </p:cNvPr>
              <p:cNvSpPr txBox="1"/>
              <p:nvPr/>
            </p:nvSpPr>
            <p:spPr bwMode="auto">
              <a:xfrm>
                <a:off x="7744203"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16" name="TextBox 9315">
                <a:extLst>
                  <a:ext uri="{FF2B5EF4-FFF2-40B4-BE49-F238E27FC236}">
                    <a16:creationId xmlns:a16="http://schemas.microsoft.com/office/drawing/2014/main" id="{0E406D78-17D7-7C5E-FF0F-89AECAF47FC0}"/>
                  </a:ext>
                </a:extLst>
              </p:cNvPr>
              <p:cNvSpPr txBox="1"/>
              <p:nvPr/>
            </p:nvSpPr>
            <p:spPr bwMode="auto">
              <a:xfrm>
                <a:off x="7971504"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17" name="TextBox 9316">
                <a:extLst>
                  <a:ext uri="{FF2B5EF4-FFF2-40B4-BE49-F238E27FC236}">
                    <a16:creationId xmlns:a16="http://schemas.microsoft.com/office/drawing/2014/main" id="{3B17CA9B-0870-6A10-7CA2-FC17631A51F9}"/>
                  </a:ext>
                </a:extLst>
              </p:cNvPr>
              <p:cNvSpPr txBox="1"/>
              <p:nvPr/>
            </p:nvSpPr>
            <p:spPr bwMode="auto">
              <a:xfrm>
                <a:off x="8195631"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18" name="TextBox 9317">
                <a:extLst>
                  <a:ext uri="{FF2B5EF4-FFF2-40B4-BE49-F238E27FC236}">
                    <a16:creationId xmlns:a16="http://schemas.microsoft.com/office/drawing/2014/main" id="{07C526AE-E68F-8C01-1F09-7043B957EA86}"/>
                  </a:ext>
                </a:extLst>
              </p:cNvPr>
              <p:cNvSpPr txBox="1"/>
              <p:nvPr/>
            </p:nvSpPr>
            <p:spPr bwMode="auto">
              <a:xfrm>
                <a:off x="8423088"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19" name="TextBox 9318">
                <a:extLst>
                  <a:ext uri="{FF2B5EF4-FFF2-40B4-BE49-F238E27FC236}">
                    <a16:creationId xmlns:a16="http://schemas.microsoft.com/office/drawing/2014/main" id="{E3006A42-ED4B-3E3C-3F9E-8E91CBAD390B}"/>
                  </a:ext>
                </a:extLst>
              </p:cNvPr>
              <p:cNvSpPr txBox="1"/>
              <p:nvPr/>
            </p:nvSpPr>
            <p:spPr bwMode="auto">
              <a:xfrm>
                <a:off x="8648712"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20" name="TextBox 9319">
                <a:extLst>
                  <a:ext uri="{FF2B5EF4-FFF2-40B4-BE49-F238E27FC236}">
                    <a16:creationId xmlns:a16="http://schemas.microsoft.com/office/drawing/2014/main" id="{48484DA3-D6FA-12EA-741A-830158EC090F}"/>
                  </a:ext>
                </a:extLst>
              </p:cNvPr>
              <p:cNvSpPr txBox="1"/>
              <p:nvPr/>
            </p:nvSpPr>
            <p:spPr bwMode="auto">
              <a:xfrm>
                <a:off x="8872994"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351" name="TextBox 9350">
                <a:extLst>
                  <a:ext uri="{FF2B5EF4-FFF2-40B4-BE49-F238E27FC236}">
                    <a16:creationId xmlns:a16="http://schemas.microsoft.com/office/drawing/2014/main" id="{3D87DBE9-F32A-43F4-3F8F-90C33CC9794B}"/>
                  </a:ext>
                </a:extLst>
              </p:cNvPr>
              <p:cNvSpPr txBox="1"/>
              <p:nvPr/>
            </p:nvSpPr>
            <p:spPr bwMode="auto">
              <a:xfrm>
                <a:off x="9097174"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52" name="TextBox 9351">
                <a:extLst>
                  <a:ext uri="{FF2B5EF4-FFF2-40B4-BE49-F238E27FC236}">
                    <a16:creationId xmlns:a16="http://schemas.microsoft.com/office/drawing/2014/main" id="{BC90BEFC-E4D8-FB72-8AF8-A1F8448D6121}"/>
                  </a:ext>
                </a:extLst>
              </p:cNvPr>
              <p:cNvSpPr txBox="1"/>
              <p:nvPr/>
            </p:nvSpPr>
            <p:spPr bwMode="auto">
              <a:xfrm>
                <a:off x="9322078"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353" name="TextBox 9352">
                <a:extLst>
                  <a:ext uri="{FF2B5EF4-FFF2-40B4-BE49-F238E27FC236}">
                    <a16:creationId xmlns:a16="http://schemas.microsoft.com/office/drawing/2014/main" id="{536C8BA9-E4C7-0D51-F64B-3624333AA399}"/>
                  </a:ext>
                </a:extLst>
              </p:cNvPr>
              <p:cNvSpPr txBox="1"/>
              <p:nvPr/>
            </p:nvSpPr>
            <p:spPr bwMode="auto">
              <a:xfrm>
                <a:off x="9549382"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54" name="TextBox 9353">
                <a:extLst>
                  <a:ext uri="{FF2B5EF4-FFF2-40B4-BE49-F238E27FC236}">
                    <a16:creationId xmlns:a16="http://schemas.microsoft.com/office/drawing/2014/main" id="{1D5B88E0-12CE-2DC8-87A3-D13BD4DB15BF}"/>
                  </a:ext>
                </a:extLst>
              </p:cNvPr>
              <p:cNvSpPr txBox="1"/>
              <p:nvPr/>
            </p:nvSpPr>
            <p:spPr bwMode="auto">
              <a:xfrm>
                <a:off x="9770331"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355" name="TextBox 9354">
                <a:extLst>
                  <a:ext uri="{FF2B5EF4-FFF2-40B4-BE49-F238E27FC236}">
                    <a16:creationId xmlns:a16="http://schemas.microsoft.com/office/drawing/2014/main" id="{154CEE79-F59F-0653-F7B6-E867C7AD7EEB}"/>
                  </a:ext>
                </a:extLst>
              </p:cNvPr>
              <p:cNvSpPr txBox="1"/>
              <p:nvPr/>
            </p:nvSpPr>
            <p:spPr bwMode="auto">
              <a:xfrm>
                <a:off x="9998453"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56" name="TextBox 9355">
                <a:extLst>
                  <a:ext uri="{FF2B5EF4-FFF2-40B4-BE49-F238E27FC236}">
                    <a16:creationId xmlns:a16="http://schemas.microsoft.com/office/drawing/2014/main" id="{BDE89781-6546-3548-1736-16F24D09D9B8}"/>
                  </a:ext>
                </a:extLst>
              </p:cNvPr>
              <p:cNvSpPr txBox="1"/>
              <p:nvPr/>
            </p:nvSpPr>
            <p:spPr bwMode="auto">
              <a:xfrm>
                <a:off x="10222579"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357" name="TextBox 9356">
                <a:extLst>
                  <a:ext uri="{FF2B5EF4-FFF2-40B4-BE49-F238E27FC236}">
                    <a16:creationId xmlns:a16="http://schemas.microsoft.com/office/drawing/2014/main" id="{F637F778-976D-C01C-B0FA-4B00219F8B78}"/>
                  </a:ext>
                </a:extLst>
              </p:cNvPr>
              <p:cNvSpPr txBox="1"/>
              <p:nvPr/>
            </p:nvSpPr>
            <p:spPr bwMode="auto">
              <a:xfrm>
                <a:off x="10446706"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358" name="TextBox 9357">
                <a:extLst>
                  <a:ext uri="{FF2B5EF4-FFF2-40B4-BE49-F238E27FC236}">
                    <a16:creationId xmlns:a16="http://schemas.microsoft.com/office/drawing/2014/main" id="{8456DA31-E575-4657-54DC-14480B51A907}"/>
                  </a:ext>
                </a:extLst>
              </p:cNvPr>
              <p:cNvSpPr txBox="1"/>
              <p:nvPr/>
            </p:nvSpPr>
            <p:spPr bwMode="auto">
              <a:xfrm>
                <a:off x="10670988"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359" name="TextBox 9358">
                <a:extLst>
                  <a:ext uri="{FF2B5EF4-FFF2-40B4-BE49-F238E27FC236}">
                    <a16:creationId xmlns:a16="http://schemas.microsoft.com/office/drawing/2014/main" id="{D93222E9-0514-053E-BB64-CF5C1A0C0B64}"/>
                  </a:ext>
                </a:extLst>
              </p:cNvPr>
              <p:cNvSpPr txBox="1"/>
              <p:nvPr/>
            </p:nvSpPr>
            <p:spPr bwMode="auto">
              <a:xfrm>
                <a:off x="10899787"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360" name="TextBox 9359">
                <a:extLst>
                  <a:ext uri="{FF2B5EF4-FFF2-40B4-BE49-F238E27FC236}">
                    <a16:creationId xmlns:a16="http://schemas.microsoft.com/office/drawing/2014/main" id="{5A5B3151-DF91-4B79-621D-D4E258E1C1A3}"/>
                  </a:ext>
                </a:extLst>
              </p:cNvPr>
              <p:cNvSpPr txBox="1"/>
              <p:nvPr/>
            </p:nvSpPr>
            <p:spPr bwMode="auto">
              <a:xfrm>
                <a:off x="11124069"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9361" name="TextBox 9360">
                <a:extLst>
                  <a:ext uri="{FF2B5EF4-FFF2-40B4-BE49-F238E27FC236}">
                    <a16:creationId xmlns:a16="http://schemas.microsoft.com/office/drawing/2014/main" id="{507B8CDA-9614-E1CA-E831-7CD30DB499F4}"/>
                  </a:ext>
                </a:extLst>
              </p:cNvPr>
              <p:cNvSpPr txBox="1"/>
              <p:nvPr/>
            </p:nvSpPr>
            <p:spPr bwMode="auto">
              <a:xfrm>
                <a:off x="11347585"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grpSp>
        <p:nvGrpSpPr>
          <p:cNvPr id="9385" name="Group 9384">
            <a:extLst>
              <a:ext uri="{FF2B5EF4-FFF2-40B4-BE49-F238E27FC236}">
                <a16:creationId xmlns:a16="http://schemas.microsoft.com/office/drawing/2014/main" id="{3D2EA79F-EB85-EF0E-52E6-FC9C0B47D2EE}"/>
              </a:ext>
            </a:extLst>
          </p:cNvPr>
          <p:cNvGrpSpPr/>
          <p:nvPr/>
        </p:nvGrpSpPr>
        <p:grpSpPr>
          <a:xfrm>
            <a:off x="6848172" y="5660698"/>
            <a:ext cx="4596517" cy="307777"/>
            <a:chOff x="6849274" y="4902449"/>
            <a:chExt cx="4596517" cy="307777"/>
          </a:xfrm>
        </p:grpSpPr>
        <p:sp>
          <p:nvSpPr>
            <p:cNvPr id="9386" name="TextBox 9385">
              <a:extLst>
                <a:ext uri="{FF2B5EF4-FFF2-40B4-BE49-F238E27FC236}">
                  <a16:creationId xmlns:a16="http://schemas.microsoft.com/office/drawing/2014/main" id="{3E8B1851-C5A1-E674-B321-8F94D1AB5E27}"/>
                </a:ext>
              </a:extLst>
            </p:cNvPr>
            <p:cNvSpPr txBox="1"/>
            <p:nvPr/>
          </p:nvSpPr>
          <p:spPr bwMode="auto">
            <a:xfrm>
              <a:off x="6849274"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56</a:t>
              </a:r>
            </a:p>
          </p:txBody>
        </p:sp>
        <p:grpSp>
          <p:nvGrpSpPr>
            <p:cNvPr id="9387" name="Group 9386">
              <a:extLst>
                <a:ext uri="{FF2B5EF4-FFF2-40B4-BE49-F238E27FC236}">
                  <a16:creationId xmlns:a16="http://schemas.microsoft.com/office/drawing/2014/main" id="{337682DE-F78C-CC98-06A4-84C204ADF34F}"/>
                </a:ext>
              </a:extLst>
            </p:cNvPr>
            <p:cNvGrpSpPr/>
            <p:nvPr/>
          </p:nvGrpSpPr>
          <p:grpSpPr>
            <a:xfrm>
              <a:off x="7071003" y="4902449"/>
              <a:ext cx="4374788" cy="307777"/>
              <a:chOff x="7071003" y="4902449"/>
              <a:chExt cx="4374788" cy="307777"/>
            </a:xfrm>
          </p:grpSpPr>
          <p:sp>
            <p:nvSpPr>
              <p:cNvPr id="9388" name="TextBox 9387">
                <a:extLst>
                  <a:ext uri="{FF2B5EF4-FFF2-40B4-BE49-F238E27FC236}">
                    <a16:creationId xmlns:a16="http://schemas.microsoft.com/office/drawing/2014/main" id="{6CA365AD-409E-022F-F0FE-B972BD2B61D1}"/>
                  </a:ext>
                </a:extLst>
              </p:cNvPr>
              <p:cNvSpPr txBox="1"/>
              <p:nvPr/>
            </p:nvSpPr>
            <p:spPr bwMode="auto">
              <a:xfrm>
                <a:off x="7071003"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48</a:t>
                </a:r>
              </a:p>
            </p:txBody>
          </p:sp>
          <p:sp>
            <p:nvSpPr>
              <p:cNvPr id="9389" name="TextBox 9388">
                <a:extLst>
                  <a:ext uri="{FF2B5EF4-FFF2-40B4-BE49-F238E27FC236}">
                    <a16:creationId xmlns:a16="http://schemas.microsoft.com/office/drawing/2014/main" id="{3354AE98-8F25-92FB-1A15-4DB005038309}"/>
                  </a:ext>
                </a:extLst>
              </p:cNvPr>
              <p:cNvSpPr txBox="1"/>
              <p:nvPr/>
            </p:nvSpPr>
            <p:spPr bwMode="auto">
              <a:xfrm>
                <a:off x="7298307"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42</a:t>
                </a:r>
              </a:p>
            </p:txBody>
          </p:sp>
          <p:sp>
            <p:nvSpPr>
              <p:cNvPr id="9390" name="TextBox 9389">
                <a:extLst>
                  <a:ext uri="{FF2B5EF4-FFF2-40B4-BE49-F238E27FC236}">
                    <a16:creationId xmlns:a16="http://schemas.microsoft.com/office/drawing/2014/main" id="{F7E41ED8-13EF-265C-9648-EA031A2D3A7D}"/>
                  </a:ext>
                </a:extLst>
              </p:cNvPr>
              <p:cNvSpPr txBox="1"/>
              <p:nvPr/>
            </p:nvSpPr>
            <p:spPr bwMode="auto">
              <a:xfrm>
                <a:off x="7525606"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38</a:t>
                </a:r>
              </a:p>
            </p:txBody>
          </p:sp>
          <p:sp>
            <p:nvSpPr>
              <p:cNvPr id="9391" name="TextBox 9390">
                <a:extLst>
                  <a:ext uri="{FF2B5EF4-FFF2-40B4-BE49-F238E27FC236}">
                    <a16:creationId xmlns:a16="http://schemas.microsoft.com/office/drawing/2014/main" id="{BF36DB71-438F-7312-849B-DD1E7FFEA26C}"/>
                  </a:ext>
                </a:extLst>
              </p:cNvPr>
              <p:cNvSpPr txBox="1"/>
              <p:nvPr/>
            </p:nvSpPr>
            <p:spPr bwMode="auto">
              <a:xfrm>
                <a:off x="7744203"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32</a:t>
                </a:r>
              </a:p>
            </p:txBody>
          </p:sp>
          <p:sp>
            <p:nvSpPr>
              <p:cNvPr id="9392" name="TextBox 9391">
                <a:extLst>
                  <a:ext uri="{FF2B5EF4-FFF2-40B4-BE49-F238E27FC236}">
                    <a16:creationId xmlns:a16="http://schemas.microsoft.com/office/drawing/2014/main" id="{6CACC684-F0E8-F369-F870-96D9C29CB3EA}"/>
                  </a:ext>
                </a:extLst>
              </p:cNvPr>
              <p:cNvSpPr txBox="1"/>
              <p:nvPr/>
            </p:nvSpPr>
            <p:spPr bwMode="auto">
              <a:xfrm>
                <a:off x="7971504"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24</a:t>
                </a:r>
              </a:p>
            </p:txBody>
          </p:sp>
          <p:sp>
            <p:nvSpPr>
              <p:cNvPr id="9393" name="TextBox 9392">
                <a:extLst>
                  <a:ext uri="{FF2B5EF4-FFF2-40B4-BE49-F238E27FC236}">
                    <a16:creationId xmlns:a16="http://schemas.microsoft.com/office/drawing/2014/main" id="{313434A0-6CCD-4FB1-A8ED-F72C366530E8}"/>
                  </a:ext>
                </a:extLst>
              </p:cNvPr>
              <p:cNvSpPr txBox="1"/>
              <p:nvPr/>
            </p:nvSpPr>
            <p:spPr bwMode="auto">
              <a:xfrm>
                <a:off x="8195631"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18</a:t>
                </a:r>
              </a:p>
            </p:txBody>
          </p:sp>
          <p:sp>
            <p:nvSpPr>
              <p:cNvPr id="9394" name="TextBox 9393">
                <a:extLst>
                  <a:ext uri="{FF2B5EF4-FFF2-40B4-BE49-F238E27FC236}">
                    <a16:creationId xmlns:a16="http://schemas.microsoft.com/office/drawing/2014/main" id="{0416215B-7CD0-1C7B-C017-CBB05AA64526}"/>
                  </a:ext>
                </a:extLst>
              </p:cNvPr>
              <p:cNvSpPr txBox="1"/>
              <p:nvPr/>
            </p:nvSpPr>
            <p:spPr bwMode="auto">
              <a:xfrm>
                <a:off x="8423088" y="4902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12</a:t>
                </a:r>
              </a:p>
            </p:txBody>
          </p:sp>
          <p:sp>
            <p:nvSpPr>
              <p:cNvPr id="9395" name="TextBox 9394">
                <a:extLst>
                  <a:ext uri="{FF2B5EF4-FFF2-40B4-BE49-F238E27FC236}">
                    <a16:creationId xmlns:a16="http://schemas.microsoft.com/office/drawing/2014/main" id="{C86F8B77-107E-1BAF-8EFC-6A8FFB135C6F}"/>
                  </a:ext>
                </a:extLst>
              </p:cNvPr>
              <p:cNvSpPr txBox="1"/>
              <p:nvPr/>
            </p:nvSpPr>
            <p:spPr bwMode="auto">
              <a:xfrm>
                <a:off x="8694397"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8</a:t>
                </a:r>
              </a:p>
            </p:txBody>
          </p:sp>
          <p:sp>
            <p:nvSpPr>
              <p:cNvPr id="9396" name="TextBox 9395">
                <a:extLst>
                  <a:ext uri="{FF2B5EF4-FFF2-40B4-BE49-F238E27FC236}">
                    <a16:creationId xmlns:a16="http://schemas.microsoft.com/office/drawing/2014/main" id="{F1C703F1-8290-4D9C-0E1A-2DA991D13522}"/>
                  </a:ext>
                </a:extLst>
              </p:cNvPr>
              <p:cNvSpPr txBox="1"/>
              <p:nvPr/>
            </p:nvSpPr>
            <p:spPr bwMode="auto">
              <a:xfrm>
                <a:off x="8918679"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5</a:t>
                </a:r>
              </a:p>
            </p:txBody>
          </p:sp>
          <p:sp>
            <p:nvSpPr>
              <p:cNvPr id="9397" name="TextBox 9396">
                <a:extLst>
                  <a:ext uri="{FF2B5EF4-FFF2-40B4-BE49-F238E27FC236}">
                    <a16:creationId xmlns:a16="http://schemas.microsoft.com/office/drawing/2014/main" id="{B2519BFF-6DD5-D6CA-F70F-52336F399A68}"/>
                  </a:ext>
                </a:extLst>
              </p:cNvPr>
              <p:cNvSpPr txBox="1"/>
              <p:nvPr/>
            </p:nvSpPr>
            <p:spPr bwMode="auto">
              <a:xfrm>
                <a:off x="9142859"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3</a:t>
                </a:r>
              </a:p>
            </p:txBody>
          </p:sp>
          <p:sp>
            <p:nvSpPr>
              <p:cNvPr id="9398" name="TextBox 9397">
                <a:extLst>
                  <a:ext uri="{FF2B5EF4-FFF2-40B4-BE49-F238E27FC236}">
                    <a16:creationId xmlns:a16="http://schemas.microsoft.com/office/drawing/2014/main" id="{AE3F8BA6-AD7B-7544-B228-1BA16ED15CEC}"/>
                  </a:ext>
                </a:extLst>
              </p:cNvPr>
              <p:cNvSpPr txBox="1"/>
              <p:nvPr/>
            </p:nvSpPr>
            <p:spPr bwMode="auto">
              <a:xfrm>
                <a:off x="9367763"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2</a:t>
                </a:r>
              </a:p>
            </p:txBody>
          </p:sp>
          <p:sp>
            <p:nvSpPr>
              <p:cNvPr id="9399" name="TextBox 9398">
                <a:extLst>
                  <a:ext uri="{FF2B5EF4-FFF2-40B4-BE49-F238E27FC236}">
                    <a16:creationId xmlns:a16="http://schemas.microsoft.com/office/drawing/2014/main" id="{36BE71AA-8839-D125-F56C-ED42D851A9AA}"/>
                  </a:ext>
                </a:extLst>
              </p:cNvPr>
              <p:cNvSpPr txBox="1"/>
              <p:nvPr/>
            </p:nvSpPr>
            <p:spPr bwMode="auto">
              <a:xfrm>
                <a:off x="9595067"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0" name="TextBox 9399">
                <a:extLst>
                  <a:ext uri="{FF2B5EF4-FFF2-40B4-BE49-F238E27FC236}">
                    <a16:creationId xmlns:a16="http://schemas.microsoft.com/office/drawing/2014/main" id="{6828A720-A3EB-59F2-9E3C-DCCA9CDFA030}"/>
                  </a:ext>
                </a:extLst>
              </p:cNvPr>
              <p:cNvSpPr txBox="1"/>
              <p:nvPr/>
            </p:nvSpPr>
            <p:spPr bwMode="auto">
              <a:xfrm>
                <a:off x="9816016"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1" name="TextBox 9400">
                <a:extLst>
                  <a:ext uri="{FF2B5EF4-FFF2-40B4-BE49-F238E27FC236}">
                    <a16:creationId xmlns:a16="http://schemas.microsoft.com/office/drawing/2014/main" id="{6B3A7E02-1766-9E7F-FE11-22EA6ADDB479}"/>
                  </a:ext>
                </a:extLst>
              </p:cNvPr>
              <p:cNvSpPr txBox="1"/>
              <p:nvPr/>
            </p:nvSpPr>
            <p:spPr bwMode="auto">
              <a:xfrm>
                <a:off x="10044138"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2" name="TextBox 9401">
                <a:extLst>
                  <a:ext uri="{FF2B5EF4-FFF2-40B4-BE49-F238E27FC236}">
                    <a16:creationId xmlns:a16="http://schemas.microsoft.com/office/drawing/2014/main" id="{6CB5268E-7454-D766-1194-6D69DDBA48EB}"/>
                  </a:ext>
                </a:extLst>
              </p:cNvPr>
              <p:cNvSpPr txBox="1"/>
              <p:nvPr/>
            </p:nvSpPr>
            <p:spPr bwMode="auto">
              <a:xfrm>
                <a:off x="10268264"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3" name="TextBox 9402">
                <a:extLst>
                  <a:ext uri="{FF2B5EF4-FFF2-40B4-BE49-F238E27FC236}">
                    <a16:creationId xmlns:a16="http://schemas.microsoft.com/office/drawing/2014/main" id="{CCDDE0CC-40B7-AF79-B656-A3DBA832BBE5}"/>
                  </a:ext>
                </a:extLst>
              </p:cNvPr>
              <p:cNvSpPr txBox="1"/>
              <p:nvPr/>
            </p:nvSpPr>
            <p:spPr bwMode="auto">
              <a:xfrm>
                <a:off x="10492391"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4" name="TextBox 9403">
                <a:extLst>
                  <a:ext uri="{FF2B5EF4-FFF2-40B4-BE49-F238E27FC236}">
                    <a16:creationId xmlns:a16="http://schemas.microsoft.com/office/drawing/2014/main" id="{1B59A297-F010-91BB-48DC-30531E783E22}"/>
                  </a:ext>
                </a:extLst>
              </p:cNvPr>
              <p:cNvSpPr txBox="1"/>
              <p:nvPr/>
            </p:nvSpPr>
            <p:spPr bwMode="auto">
              <a:xfrm>
                <a:off x="10716673"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5" name="TextBox 9404">
                <a:extLst>
                  <a:ext uri="{FF2B5EF4-FFF2-40B4-BE49-F238E27FC236}">
                    <a16:creationId xmlns:a16="http://schemas.microsoft.com/office/drawing/2014/main" id="{843FC3EB-621F-A87B-5C38-7FD58D541F48}"/>
                  </a:ext>
                </a:extLst>
              </p:cNvPr>
              <p:cNvSpPr txBox="1"/>
              <p:nvPr/>
            </p:nvSpPr>
            <p:spPr bwMode="auto">
              <a:xfrm>
                <a:off x="10945472"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1</a:t>
                </a:r>
              </a:p>
            </p:txBody>
          </p:sp>
          <p:sp>
            <p:nvSpPr>
              <p:cNvPr id="9406" name="TextBox 9405">
                <a:extLst>
                  <a:ext uri="{FF2B5EF4-FFF2-40B4-BE49-F238E27FC236}">
                    <a16:creationId xmlns:a16="http://schemas.microsoft.com/office/drawing/2014/main" id="{84BCBE15-9BF5-ED77-FD82-D6B3F179293B}"/>
                  </a:ext>
                </a:extLst>
              </p:cNvPr>
              <p:cNvSpPr txBox="1"/>
              <p:nvPr/>
            </p:nvSpPr>
            <p:spPr bwMode="auto">
              <a:xfrm>
                <a:off x="11169754" y="49024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0</a:t>
                </a:r>
              </a:p>
            </p:txBody>
          </p:sp>
        </p:grpSp>
      </p:grpSp>
      <p:grpSp>
        <p:nvGrpSpPr>
          <p:cNvPr id="14" name="Group 13">
            <a:extLst>
              <a:ext uri="{FF2B5EF4-FFF2-40B4-BE49-F238E27FC236}">
                <a16:creationId xmlns:a16="http://schemas.microsoft.com/office/drawing/2014/main" id="{693305F5-3FD5-C572-DA04-0D5D228C70B9}"/>
              </a:ext>
            </a:extLst>
          </p:cNvPr>
          <p:cNvGrpSpPr/>
          <p:nvPr/>
        </p:nvGrpSpPr>
        <p:grpSpPr>
          <a:xfrm>
            <a:off x="7024410" y="2089447"/>
            <a:ext cx="2656090" cy="1886742"/>
            <a:chOff x="7024410" y="2089447"/>
            <a:chExt cx="2656090" cy="1886742"/>
          </a:xfrm>
        </p:grpSpPr>
        <p:grpSp>
          <p:nvGrpSpPr>
            <p:cNvPr id="9492" name="Group 9491">
              <a:extLst>
                <a:ext uri="{FF2B5EF4-FFF2-40B4-BE49-F238E27FC236}">
                  <a16:creationId xmlns:a16="http://schemas.microsoft.com/office/drawing/2014/main" id="{40A812E0-1546-4782-9F08-DAD7A0197E2B}"/>
                </a:ext>
              </a:extLst>
            </p:cNvPr>
            <p:cNvGrpSpPr/>
            <p:nvPr/>
          </p:nvGrpSpPr>
          <p:grpSpPr>
            <a:xfrm>
              <a:off x="7024410" y="2089447"/>
              <a:ext cx="789099" cy="792277"/>
              <a:chOff x="7024410" y="2089447"/>
              <a:chExt cx="789099" cy="792277"/>
            </a:xfrm>
          </p:grpSpPr>
          <p:grpSp>
            <p:nvGrpSpPr>
              <p:cNvPr id="9238" name="Group 9237">
                <a:extLst>
                  <a:ext uri="{FF2B5EF4-FFF2-40B4-BE49-F238E27FC236}">
                    <a16:creationId xmlns:a16="http://schemas.microsoft.com/office/drawing/2014/main" id="{CA860B88-9826-5646-3502-B48BA58FCCF2}"/>
                  </a:ext>
                </a:extLst>
              </p:cNvPr>
              <p:cNvGrpSpPr/>
              <p:nvPr/>
            </p:nvGrpSpPr>
            <p:grpSpPr>
              <a:xfrm>
                <a:off x="7024410" y="2089447"/>
                <a:ext cx="118872" cy="118872"/>
                <a:chOff x="1699986" y="3580598"/>
                <a:chExt cx="91440" cy="91724"/>
              </a:xfrm>
            </p:grpSpPr>
            <p:cxnSp>
              <p:nvCxnSpPr>
                <p:cNvPr id="9239" name="Straight Connector 9238">
                  <a:extLst>
                    <a:ext uri="{FF2B5EF4-FFF2-40B4-BE49-F238E27FC236}">
                      <a16:creationId xmlns:a16="http://schemas.microsoft.com/office/drawing/2014/main" id="{296117F8-BAFD-4BEB-4B8E-C307AFDA9103}"/>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1571EEC7-2C60-BDFB-F829-E82EC09B009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8A80754B-F122-D5F4-7F44-72FC8F193D92}"/>
                  </a:ext>
                </a:extLst>
              </p:cNvPr>
              <p:cNvGrpSpPr/>
              <p:nvPr/>
            </p:nvGrpSpPr>
            <p:grpSpPr>
              <a:xfrm>
                <a:off x="7316192" y="2304106"/>
                <a:ext cx="118872" cy="118872"/>
                <a:chOff x="1699986" y="3580598"/>
                <a:chExt cx="91440" cy="91724"/>
              </a:xfrm>
            </p:grpSpPr>
            <p:cxnSp>
              <p:nvCxnSpPr>
                <p:cNvPr id="9410" name="Straight Connector 9409">
                  <a:extLst>
                    <a:ext uri="{FF2B5EF4-FFF2-40B4-BE49-F238E27FC236}">
                      <a16:creationId xmlns:a16="http://schemas.microsoft.com/office/drawing/2014/main" id="{59E2859D-91A0-5BEB-523A-C5918E841E81}"/>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D2EE3F89-55BC-257F-DA53-98E0E469532D}"/>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B255CA43-F7C4-6C34-8FFA-7F64F348C4FA}"/>
                  </a:ext>
                </a:extLst>
              </p:cNvPr>
              <p:cNvGrpSpPr/>
              <p:nvPr/>
            </p:nvGrpSpPr>
            <p:grpSpPr>
              <a:xfrm>
                <a:off x="7163964" y="2146340"/>
                <a:ext cx="118872" cy="118872"/>
                <a:chOff x="1699986" y="3580598"/>
                <a:chExt cx="91440" cy="91724"/>
              </a:xfrm>
            </p:grpSpPr>
            <p:cxnSp>
              <p:nvCxnSpPr>
                <p:cNvPr id="9413" name="Straight Connector 9412">
                  <a:extLst>
                    <a:ext uri="{FF2B5EF4-FFF2-40B4-BE49-F238E27FC236}">
                      <a16:creationId xmlns:a16="http://schemas.microsoft.com/office/drawing/2014/main" id="{4D408F67-DF2B-F46A-E5E0-E15363DF0352}"/>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52A0C228-B4EA-4F55-0F12-5A26CD2D8A2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277A6B8B-DA5E-FB51-A33A-F557A3632FDB}"/>
                  </a:ext>
                </a:extLst>
              </p:cNvPr>
              <p:cNvGrpSpPr/>
              <p:nvPr/>
            </p:nvGrpSpPr>
            <p:grpSpPr>
              <a:xfrm>
                <a:off x="7081097" y="2093324"/>
                <a:ext cx="118872" cy="118872"/>
                <a:chOff x="1699986" y="3580598"/>
                <a:chExt cx="91440" cy="91724"/>
              </a:xfrm>
            </p:grpSpPr>
            <p:cxnSp>
              <p:nvCxnSpPr>
                <p:cNvPr id="9416" name="Straight Connector 9415">
                  <a:extLst>
                    <a:ext uri="{FF2B5EF4-FFF2-40B4-BE49-F238E27FC236}">
                      <a16:creationId xmlns:a16="http://schemas.microsoft.com/office/drawing/2014/main" id="{43B708A1-86E2-C842-07EB-179E957D8E35}"/>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50B16CAE-EB54-A7AE-C52C-A168377059BE}"/>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6670CA5C-5433-E22F-EE7B-71D0E77A192D}"/>
                  </a:ext>
                </a:extLst>
              </p:cNvPr>
              <p:cNvGrpSpPr/>
              <p:nvPr/>
            </p:nvGrpSpPr>
            <p:grpSpPr>
              <a:xfrm>
                <a:off x="7103723" y="2093324"/>
                <a:ext cx="118872" cy="118872"/>
                <a:chOff x="1699986" y="3580598"/>
                <a:chExt cx="91440" cy="91724"/>
              </a:xfrm>
            </p:grpSpPr>
            <p:cxnSp>
              <p:nvCxnSpPr>
                <p:cNvPr id="9419" name="Straight Connector 9418">
                  <a:extLst>
                    <a:ext uri="{FF2B5EF4-FFF2-40B4-BE49-F238E27FC236}">
                      <a16:creationId xmlns:a16="http://schemas.microsoft.com/office/drawing/2014/main" id="{F6483812-C29F-6843-7650-713E5F92721E}"/>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DE6C914D-C98D-37DD-9ED6-1F7054F99768}"/>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981E61A7-D3DA-FBE2-F741-24DFB1680FFA}"/>
                  </a:ext>
                </a:extLst>
              </p:cNvPr>
              <p:cNvGrpSpPr/>
              <p:nvPr/>
            </p:nvGrpSpPr>
            <p:grpSpPr>
              <a:xfrm>
                <a:off x="7650722" y="2761127"/>
                <a:ext cx="118872" cy="118872"/>
                <a:chOff x="1699986" y="3580598"/>
                <a:chExt cx="91440" cy="91724"/>
              </a:xfrm>
            </p:grpSpPr>
            <p:cxnSp>
              <p:nvCxnSpPr>
                <p:cNvPr id="9422" name="Straight Connector 9421">
                  <a:extLst>
                    <a:ext uri="{FF2B5EF4-FFF2-40B4-BE49-F238E27FC236}">
                      <a16:creationId xmlns:a16="http://schemas.microsoft.com/office/drawing/2014/main" id="{A9A92127-BEBC-E20E-2B82-741CA5FCDF32}"/>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5E54C430-3965-DA40-5233-D6EB0B29B4FB}"/>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EE0258FA-4725-CE28-B100-9076FE86BF9E}"/>
                  </a:ext>
                </a:extLst>
              </p:cNvPr>
              <p:cNvGrpSpPr/>
              <p:nvPr/>
            </p:nvGrpSpPr>
            <p:grpSpPr>
              <a:xfrm>
                <a:off x="7694637" y="2762852"/>
                <a:ext cx="118872" cy="118872"/>
                <a:chOff x="1699986" y="3580598"/>
                <a:chExt cx="91440" cy="91724"/>
              </a:xfrm>
            </p:grpSpPr>
            <p:cxnSp>
              <p:nvCxnSpPr>
                <p:cNvPr id="9425" name="Straight Connector 9424">
                  <a:extLst>
                    <a:ext uri="{FF2B5EF4-FFF2-40B4-BE49-F238E27FC236}">
                      <a16:creationId xmlns:a16="http://schemas.microsoft.com/office/drawing/2014/main" id="{B930575A-969D-6ED6-7AA4-6D21CCD9BCEC}"/>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0431F706-A493-B040-F3A2-3B0A4B6A38FE}"/>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9491" name="Group 9490">
              <a:extLst>
                <a:ext uri="{FF2B5EF4-FFF2-40B4-BE49-F238E27FC236}">
                  <a16:creationId xmlns:a16="http://schemas.microsoft.com/office/drawing/2014/main" id="{3F2A3101-5F5C-C1FF-761E-ED6598982F85}"/>
                </a:ext>
              </a:extLst>
            </p:cNvPr>
            <p:cNvGrpSpPr/>
            <p:nvPr/>
          </p:nvGrpSpPr>
          <p:grpSpPr>
            <a:xfrm>
              <a:off x="7988950" y="3052878"/>
              <a:ext cx="1691550" cy="923311"/>
              <a:chOff x="7988950" y="3052878"/>
              <a:chExt cx="1691550" cy="923311"/>
            </a:xfrm>
          </p:grpSpPr>
          <p:grpSp>
            <p:nvGrpSpPr>
              <p:cNvPr id="9427" name="Group 9426">
                <a:extLst>
                  <a:ext uri="{FF2B5EF4-FFF2-40B4-BE49-F238E27FC236}">
                    <a16:creationId xmlns:a16="http://schemas.microsoft.com/office/drawing/2014/main" id="{2DC7621A-0029-3ECB-9084-52F0FD32069E}"/>
                  </a:ext>
                </a:extLst>
              </p:cNvPr>
              <p:cNvGrpSpPr/>
              <p:nvPr/>
            </p:nvGrpSpPr>
            <p:grpSpPr>
              <a:xfrm>
                <a:off x="7988950" y="3054452"/>
                <a:ext cx="118872" cy="118872"/>
                <a:chOff x="1699986" y="3580598"/>
                <a:chExt cx="91440" cy="91724"/>
              </a:xfrm>
            </p:grpSpPr>
            <p:cxnSp>
              <p:nvCxnSpPr>
                <p:cNvPr id="9428" name="Straight Connector 9427">
                  <a:extLst>
                    <a:ext uri="{FF2B5EF4-FFF2-40B4-BE49-F238E27FC236}">
                      <a16:creationId xmlns:a16="http://schemas.microsoft.com/office/drawing/2014/main" id="{A1BBB237-B60B-6716-0F36-D6D6FE9ED1AF}"/>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143FBAC7-FEAB-25A4-F7CB-D0BC1AF59A43}"/>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E760CD0A-ADF8-AD3C-E0C1-8AC0D3387FC4}"/>
                  </a:ext>
                </a:extLst>
              </p:cNvPr>
              <p:cNvGrpSpPr/>
              <p:nvPr/>
            </p:nvGrpSpPr>
            <p:grpSpPr>
              <a:xfrm>
                <a:off x="8259361" y="3054452"/>
                <a:ext cx="118872" cy="118872"/>
                <a:chOff x="1699986" y="3580598"/>
                <a:chExt cx="91440" cy="91724"/>
              </a:xfrm>
            </p:grpSpPr>
            <p:cxnSp>
              <p:nvCxnSpPr>
                <p:cNvPr id="9431" name="Straight Connector 9430">
                  <a:extLst>
                    <a:ext uri="{FF2B5EF4-FFF2-40B4-BE49-F238E27FC236}">
                      <a16:creationId xmlns:a16="http://schemas.microsoft.com/office/drawing/2014/main" id="{0C4EA00C-682C-35B3-8B1A-86EC3C2EA64E}"/>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3EDB9BFA-070D-AE29-0F1A-22D8718BBDFF}"/>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16EAD4D7-A52A-063B-75F8-80BF53B9E8D5}"/>
                  </a:ext>
                </a:extLst>
              </p:cNvPr>
              <p:cNvGrpSpPr/>
              <p:nvPr/>
            </p:nvGrpSpPr>
            <p:grpSpPr>
              <a:xfrm>
                <a:off x="8038501" y="3054452"/>
                <a:ext cx="118872" cy="118872"/>
                <a:chOff x="1699986" y="3580598"/>
                <a:chExt cx="91440" cy="91724"/>
              </a:xfrm>
            </p:grpSpPr>
            <p:cxnSp>
              <p:nvCxnSpPr>
                <p:cNvPr id="9434" name="Straight Connector 9433">
                  <a:extLst>
                    <a:ext uri="{FF2B5EF4-FFF2-40B4-BE49-F238E27FC236}">
                      <a16:creationId xmlns:a16="http://schemas.microsoft.com/office/drawing/2014/main" id="{712F2EF7-D9D1-0D17-1FF9-BC2FE273BEDE}"/>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6D7316DA-0050-93BD-24A0-88A746D02BE8}"/>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85363365-2B71-ADEC-0D73-1F364BE4D5FC}"/>
                  </a:ext>
                </a:extLst>
              </p:cNvPr>
              <p:cNvGrpSpPr/>
              <p:nvPr/>
            </p:nvGrpSpPr>
            <p:grpSpPr>
              <a:xfrm>
                <a:off x="8073161" y="3052878"/>
                <a:ext cx="118872" cy="118872"/>
                <a:chOff x="1699986" y="3580598"/>
                <a:chExt cx="91440" cy="91724"/>
              </a:xfrm>
            </p:grpSpPr>
            <p:cxnSp>
              <p:nvCxnSpPr>
                <p:cNvPr id="9437" name="Straight Connector 9436">
                  <a:extLst>
                    <a:ext uri="{FF2B5EF4-FFF2-40B4-BE49-F238E27FC236}">
                      <a16:creationId xmlns:a16="http://schemas.microsoft.com/office/drawing/2014/main" id="{0FA7CA59-D558-A775-1252-52F62E11A12B}"/>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B53CEA81-3DC7-D59B-3A57-0B02DC1DB8DA}"/>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6DB3851A-5879-65D1-301F-E21E5BE8B328}"/>
                  </a:ext>
                </a:extLst>
              </p:cNvPr>
              <p:cNvGrpSpPr/>
              <p:nvPr/>
            </p:nvGrpSpPr>
            <p:grpSpPr>
              <a:xfrm>
                <a:off x="8165266" y="3052878"/>
                <a:ext cx="118872" cy="118872"/>
                <a:chOff x="1699986" y="3580598"/>
                <a:chExt cx="91440" cy="91724"/>
              </a:xfrm>
            </p:grpSpPr>
            <p:cxnSp>
              <p:nvCxnSpPr>
                <p:cNvPr id="9440" name="Straight Connector 9439">
                  <a:extLst>
                    <a:ext uri="{FF2B5EF4-FFF2-40B4-BE49-F238E27FC236}">
                      <a16:creationId xmlns:a16="http://schemas.microsoft.com/office/drawing/2014/main" id="{4AD3CBF2-3779-3DD6-565B-DB2A94B6915E}"/>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A745B55B-3ABC-76E7-3BB2-7B8CBBA13A7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9E9560FF-5BD4-E600-618B-D6FA9ADBF5BB}"/>
                  </a:ext>
                </a:extLst>
              </p:cNvPr>
              <p:cNvGrpSpPr/>
              <p:nvPr/>
            </p:nvGrpSpPr>
            <p:grpSpPr>
              <a:xfrm>
                <a:off x="8193712" y="3052878"/>
                <a:ext cx="118872" cy="118872"/>
                <a:chOff x="1699986" y="3580598"/>
                <a:chExt cx="91440" cy="91724"/>
              </a:xfrm>
            </p:grpSpPr>
            <p:cxnSp>
              <p:nvCxnSpPr>
                <p:cNvPr id="9443" name="Straight Connector 9442">
                  <a:extLst>
                    <a:ext uri="{FF2B5EF4-FFF2-40B4-BE49-F238E27FC236}">
                      <a16:creationId xmlns:a16="http://schemas.microsoft.com/office/drawing/2014/main" id="{CC8E97F8-1E63-1A9F-EC9E-389BAD70B91A}"/>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0D84B379-E9C9-F1DB-B5CC-F795801CF201}"/>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55" name="Group 9454">
                <a:extLst>
                  <a:ext uri="{FF2B5EF4-FFF2-40B4-BE49-F238E27FC236}">
                    <a16:creationId xmlns:a16="http://schemas.microsoft.com/office/drawing/2014/main" id="{69F4EA09-994F-271A-3AFE-63408585D515}"/>
                  </a:ext>
                </a:extLst>
              </p:cNvPr>
              <p:cNvGrpSpPr/>
              <p:nvPr/>
            </p:nvGrpSpPr>
            <p:grpSpPr>
              <a:xfrm>
                <a:off x="8409677" y="3321139"/>
                <a:ext cx="118872" cy="118872"/>
                <a:chOff x="1699986" y="3580598"/>
                <a:chExt cx="91440" cy="91724"/>
              </a:xfrm>
            </p:grpSpPr>
            <p:cxnSp>
              <p:nvCxnSpPr>
                <p:cNvPr id="9456" name="Straight Connector 9455">
                  <a:extLst>
                    <a:ext uri="{FF2B5EF4-FFF2-40B4-BE49-F238E27FC236}">
                      <a16:creationId xmlns:a16="http://schemas.microsoft.com/office/drawing/2014/main" id="{18B5F730-E85E-04B4-6E49-6D003BC58D21}"/>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68A14E6B-3DE3-0AFF-075E-3CA7935CABD3}"/>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3ADE8E74-ED45-042F-28C8-57CEA1353DFD}"/>
                  </a:ext>
                </a:extLst>
              </p:cNvPr>
              <p:cNvGrpSpPr/>
              <p:nvPr/>
            </p:nvGrpSpPr>
            <p:grpSpPr>
              <a:xfrm>
                <a:off x="8439913" y="3319565"/>
                <a:ext cx="118872" cy="118872"/>
                <a:chOff x="1699986" y="3580598"/>
                <a:chExt cx="91440" cy="91724"/>
              </a:xfrm>
            </p:grpSpPr>
            <p:cxnSp>
              <p:nvCxnSpPr>
                <p:cNvPr id="9459" name="Straight Connector 9458">
                  <a:extLst>
                    <a:ext uri="{FF2B5EF4-FFF2-40B4-BE49-F238E27FC236}">
                      <a16:creationId xmlns:a16="http://schemas.microsoft.com/office/drawing/2014/main" id="{82234ACA-D40E-379A-0456-E53CCCDC5826}"/>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2CFD9A8C-4268-0A7F-DB75-650938B128CF}"/>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2CA65244-DA4C-94E0-3283-1261F7C8B1E3}"/>
                  </a:ext>
                </a:extLst>
              </p:cNvPr>
              <p:cNvGrpSpPr/>
              <p:nvPr/>
            </p:nvGrpSpPr>
            <p:grpSpPr>
              <a:xfrm>
                <a:off x="8471564" y="3319565"/>
                <a:ext cx="118872" cy="118872"/>
                <a:chOff x="1699986" y="3580598"/>
                <a:chExt cx="91440" cy="91724"/>
              </a:xfrm>
            </p:grpSpPr>
            <p:cxnSp>
              <p:nvCxnSpPr>
                <p:cNvPr id="9462" name="Straight Connector 9461">
                  <a:extLst>
                    <a:ext uri="{FF2B5EF4-FFF2-40B4-BE49-F238E27FC236}">
                      <a16:creationId xmlns:a16="http://schemas.microsoft.com/office/drawing/2014/main" id="{650E4940-BFB2-FD90-7885-A32DE2F16F33}"/>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4B221120-CBCB-5572-8ED2-7A5001C5E8CA}"/>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060E8761-F744-EB5F-A11C-11AE4F7DF437}"/>
                  </a:ext>
                </a:extLst>
              </p:cNvPr>
              <p:cNvGrpSpPr/>
              <p:nvPr/>
            </p:nvGrpSpPr>
            <p:grpSpPr>
              <a:xfrm>
                <a:off x="8559647" y="3438438"/>
                <a:ext cx="118872" cy="118872"/>
                <a:chOff x="1699986" y="3580598"/>
                <a:chExt cx="91440" cy="91724"/>
              </a:xfrm>
            </p:grpSpPr>
            <p:cxnSp>
              <p:nvCxnSpPr>
                <p:cNvPr id="9465" name="Straight Connector 9464">
                  <a:extLst>
                    <a:ext uri="{FF2B5EF4-FFF2-40B4-BE49-F238E27FC236}">
                      <a16:creationId xmlns:a16="http://schemas.microsoft.com/office/drawing/2014/main" id="{62E3CD92-EBD2-936E-4F27-F1A56AE9392E}"/>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B8336F23-73E0-57F3-4BD4-88D4B182A3B4}"/>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67" name="Group 9466">
                <a:extLst>
                  <a:ext uri="{FF2B5EF4-FFF2-40B4-BE49-F238E27FC236}">
                    <a16:creationId xmlns:a16="http://schemas.microsoft.com/office/drawing/2014/main" id="{AC62131C-3C6C-E189-6DAD-5B07F0126456}"/>
                  </a:ext>
                </a:extLst>
              </p:cNvPr>
              <p:cNvGrpSpPr/>
              <p:nvPr/>
            </p:nvGrpSpPr>
            <p:grpSpPr>
              <a:xfrm>
                <a:off x="8653383" y="3436864"/>
                <a:ext cx="118872" cy="118872"/>
                <a:chOff x="1699986" y="3580598"/>
                <a:chExt cx="91440" cy="91724"/>
              </a:xfrm>
            </p:grpSpPr>
            <p:cxnSp>
              <p:nvCxnSpPr>
                <p:cNvPr id="9468" name="Straight Connector 9467">
                  <a:extLst>
                    <a:ext uri="{FF2B5EF4-FFF2-40B4-BE49-F238E27FC236}">
                      <a16:creationId xmlns:a16="http://schemas.microsoft.com/office/drawing/2014/main" id="{635F4343-B6AA-2EDE-7DA4-9FD70407A7E9}"/>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F080E271-3645-9674-158B-9868A5298FCD}"/>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7A2C23B3-D913-FE15-64A4-3BCA237261DC}"/>
                  </a:ext>
                </a:extLst>
              </p:cNvPr>
              <p:cNvGrpSpPr/>
              <p:nvPr/>
            </p:nvGrpSpPr>
            <p:grpSpPr>
              <a:xfrm>
                <a:off x="8681859" y="3436864"/>
                <a:ext cx="118872" cy="118872"/>
                <a:chOff x="1699986" y="3580598"/>
                <a:chExt cx="91440" cy="91724"/>
              </a:xfrm>
            </p:grpSpPr>
            <p:cxnSp>
              <p:nvCxnSpPr>
                <p:cNvPr id="9471" name="Straight Connector 9470">
                  <a:extLst>
                    <a:ext uri="{FF2B5EF4-FFF2-40B4-BE49-F238E27FC236}">
                      <a16:creationId xmlns:a16="http://schemas.microsoft.com/office/drawing/2014/main" id="{02D4592D-817B-4EB5-5ED7-4FAF2C8F0678}"/>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3343F7E8-D1B8-E11D-046F-C54CDFCB8E66}"/>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21E33F28-8A76-12FF-B5E1-CC79973A9B80}"/>
                  </a:ext>
                </a:extLst>
              </p:cNvPr>
              <p:cNvGrpSpPr/>
              <p:nvPr/>
            </p:nvGrpSpPr>
            <p:grpSpPr>
              <a:xfrm>
                <a:off x="9067941" y="3857317"/>
                <a:ext cx="118872" cy="118872"/>
                <a:chOff x="1699986" y="3580598"/>
                <a:chExt cx="91440" cy="91724"/>
              </a:xfrm>
            </p:grpSpPr>
            <p:cxnSp>
              <p:nvCxnSpPr>
                <p:cNvPr id="9474" name="Straight Connector 9473">
                  <a:extLst>
                    <a:ext uri="{FF2B5EF4-FFF2-40B4-BE49-F238E27FC236}">
                      <a16:creationId xmlns:a16="http://schemas.microsoft.com/office/drawing/2014/main" id="{DEBD0922-0858-48AC-7145-0C38B408EF8C}"/>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0DB5E65D-9E3A-858E-0EB8-AE8E98576724}"/>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76" name="Group 9475">
                <a:extLst>
                  <a:ext uri="{FF2B5EF4-FFF2-40B4-BE49-F238E27FC236}">
                    <a16:creationId xmlns:a16="http://schemas.microsoft.com/office/drawing/2014/main" id="{90417C90-7667-4410-EA04-BD1C1BB67F3D}"/>
                  </a:ext>
                </a:extLst>
              </p:cNvPr>
              <p:cNvGrpSpPr/>
              <p:nvPr/>
            </p:nvGrpSpPr>
            <p:grpSpPr>
              <a:xfrm>
                <a:off x="9275977" y="3855743"/>
                <a:ext cx="118872" cy="118872"/>
                <a:chOff x="1699986" y="3580598"/>
                <a:chExt cx="91440" cy="91724"/>
              </a:xfrm>
            </p:grpSpPr>
            <p:cxnSp>
              <p:nvCxnSpPr>
                <p:cNvPr id="9477" name="Straight Connector 9476">
                  <a:extLst>
                    <a:ext uri="{FF2B5EF4-FFF2-40B4-BE49-F238E27FC236}">
                      <a16:creationId xmlns:a16="http://schemas.microsoft.com/office/drawing/2014/main" id="{5A3A20E1-108C-86F2-7AC3-AD256AC41613}"/>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25784346-FE74-A28A-D6F2-7E6F1A9119EA}"/>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79" name="Group 9478">
                <a:extLst>
                  <a:ext uri="{FF2B5EF4-FFF2-40B4-BE49-F238E27FC236}">
                    <a16:creationId xmlns:a16="http://schemas.microsoft.com/office/drawing/2014/main" id="{FA06F783-BA31-3CF5-06E3-68D3A9C90C21}"/>
                  </a:ext>
                </a:extLst>
              </p:cNvPr>
              <p:cNvGrpSpPr/>
              <p:nvPr/>
            </p:nvGrpSpPr>
            <p:grpSpPr>
              <a:xfrm>
                <a:off x="9561628" y="3855743"/>
                <a:ext cx="118872" cy="118872"/>
                <a:chOff x="1699986" y="3580598"/>
                <a:chExt cx="91440" cy="91724"/>
              </a:xfrm>
            </p:grpSpPr>
            <p:cxnSp>
              <p:nvCxnSpPr>
                <p:cNvPr id="9480" name="Straight Connector 9479">
                  <a:extLst>
                    <a:ext uri="{FF2B5EF4-FFF2-40B4-BE49-F238E27FC236}">
                      <a16:creationId xmlns:a16="http://schemas.microsoft.com/office/drawing/2014/main" id="{25226D66-B925-03CB-D73F-22EE78A18FA1}"/>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DF5F97A0-A650-8E42-F89E-0E7FFCAB3232}"/>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82" name="Group 9481">
                <a:extLst>
                  <a:ext uri="{FF2B5EF4-FFF2-40B4-BE49-F238E27FC236}">
                    <a16:creationId xmlns:a16="http://schemas.microsoft.com/office/drawing/2014/main" id="{028817AB-4551-91C7-0DBB-50B1A2D53DAF}"/>
                  </a:ext>
                </a:extLst>
              </p:cNvPr>
              <p:cNvGrpSpPr/>
              <p:nvPr/>
            </p:nvGrpSpPr>
            <p:grpSpPr>
              <a:xfrm>
                <a:off x="8935323" y="3610716"/>
                <a:ext cx="118872" cy="118872"/>
                <a:chOff x="1699986" y="3580598"/>
                <a:chExt cx="91440" cy="91724"/>
              </a:xfrm>
            </p:grpSpPr>
            <p:cxnSp>
              <p:nvCxnSpPr>
                <p:cNvPr id="9483" name="Straight Connector 9482">
                  <a:extLst>
                    <a:ext uri="{FF2B5EF4-FFF2-40B4-BE49-F238E27FC236}">
                      <a16:creationId xmlns:a16="http://schemas.microsoft.com/office/drawing/2014/main" id="{CE99AAB5-1090-2DC3-725D-D14E58AEDA9C}"/>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9C950D18-07A6-F9F9-D289-A0B8549BFAC0}"/>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DDA29505-B1EF-4B93-A911-39D330E9B8B0}"/>
                  </a:ext>
                </a:extLst>
              </p:cNvPr>
              <p:cNvGrpSpPr/>
              <p:nvPr/>
            </p:nvGrpSpPr>
            <p:grpSpPr>
              <a:xfrm>
                <a:off x="8978259" y="3609142"/>
                <a:ext cx="118872" cy="118872"/>
                <a:chOff x="1699986" y="3580598"/>
                <a:chExt cx="91440" cy="91724"/>
              </a:xfrm>
            </p:grpSpPr>
            <p:cxnSp>
              <p:nvCxnSpPr>
                <p:cNvPr id="9486" name="Straight Connector 9485">
                  <a:extLst>
                    <a:ext uri="{FF2B5EF4-FFF2-40B4-BE49-F238E27FC236}">
                      <a16:creationId xmlns:a16="http://schemas.microsoft.com/office/drawing/2014/main" id="{54BF0614-FEF9-B8B7-F21E-6520FFF077C3}"/>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137566D6-A8E2-050A-47F9-79BEED1DD169}"/>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nvGrpSpPr>
              <p:cNvPr id="9488" name="Group 9487">
                <a:extLst>
                  <a:ext uri="{FF2B5EF4-FFF2-40B4-BE49-F238E27FC236}">
                    <a16:creationId xmlns:a16="http://schemas.microsoft.com/office/drawing/2014/main" id="{A56149AB-E6B1-2AD9-E566-357F6CB77072}"/>
                  </a:ext>
                </a:extLst>
              </p:cNvPr>
              <p:cNvGrpSpPr/>
              <p:nvPr/>
            </p:nvGrpSpPr>
            <p:grpSpPr>
              <a:xfrm>
                <a:off x="8503413" y="3321396"/>
                <a:ext cx="118872" cy="118872"/>
                <a:chOff x="1699986" y="3580598"/>
                <a:chExt cx="91440" cy="91724"/>
              </a:xfrm>
            </p:grpSpPr>
            <p:cxnSp>
              <p:nvCxnSpPr>
                <p:cNvPr id="9489" name="Straight Connector 9488">
                  <a:extLst>
                    <a:ext uri="{FF2B5EF4-FFF2-40B4-BE49-F238E27FC236}">
                      <a16:creationId xmlns:a16="http://schemas.microsoft.com/office/drawing/2014/main" id="{BA832D10-1D79-F8CB-6625-FFB3DA044465}"/>
                    </a:ext>
                  </a:extLst>
                </p:cNvPr>
                <p:cNvCxnSpPr>
                  <a:cxnSpLocks/>
                </p:cNvCxnSpPr>
                <p:nvPr/>
              </p:nvCxnSpPr>
              <p:spPr bwMode="auto">
                <a:xfrm>
                  <a:off x="1699986" y="3626460"/>
                  <a:ext cx="91440" cy="0"/>
                </a:xfrm>
                <a:prstGeom prst="line">
                  <a:avLst/>
                </a:prstGeom>
                <a:noFill/>
                <a:ln w="19050" cap="flat" cmpd="sng" algn="ctr">
                  <a:solidFill>
                    <a:schemeClr val="accent4"/>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643AF334-F9E2-E618-573D-953BBF481843}"/>
                    </a:ext>
                  </a:extLst>
                </p:cNvPr>
                <p:cNvCxnSpPr>
                  <a:cxnSpLocks/>
                </p:cNvCxnSpPr>
                <p:nvPr/>
              </p:nvCxnSpPr>
              <p:spPr bwMode="auto">
                <a:xfrm>
                  <a:off x="1745706" y="3580598"/>
                  <a:ext cx="0" cy="91724"/>
                </a:xfrm>
                <a:prstGeom prst="line">
                  <a:avLst/>
                </a:prstGeom>
                <a:noFill/>
                <a:ln w="19050" cap="flat" cmpd="sng" algn="ctr">
                  <a:solidFill>
                    <a:schemeClr val="accent4"/>
                  </a:solidFill>
                  <a:prstDash val="solid"/>
                  <a:round/>
                  <a:headEnd type="none" w="med" len="med"/>
                  <a:tailEnd type="none" w="med" len="med"/>
                </a:ln>
                <a:effectLst/>
              </p:spPr>
            </p:cxnSp>
          </p:grpSp>
        </p:grpSp>
      </p:grpSp>
      <p:cxnSp>
        <p:nvCxnSpPr>
          <p:cNvPr id="6" name="Straight Connector 5">
            <a:extLst>
              <a:ext uri="{FF2B5EF4-FFF2-40B4-BE49-F238E27FC236}">
                <a16:creationId xmlns:a16="http://schemas.microsoft.com/office/drawing/2014/main" id="{50005867-BD58-8431-2C86-AC68B4CFF528}"/>
              </a:ext>
            </a:extLst>
          </p:cNvPr>
          <p:cNvCxnSpPr>
            <a:cxnSpLocks/>
          </p:cNvCxnSpPr>
          <p:nvPr/>
        </p:nvCxnSpPr>
        <p:spPr bwMode="auto">
          <a:xfrm>
            <a:off x="8059281" y="3052878"/>
            <a:ext cx="0" cy="118872"/>
          </a:xfrm>
          <a:prstGeom prst="line">
            <a:avLst/>
          </a:prstGeom>
          <a:noFill/>
          <a:ln w="19050" cap="flat" cmpd="sng" algn="ctr">
            <a:solidFill>
              <a:schemeClr val="accent4"/>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DA28617-0784-687A-5C4E-265BB2DFEBB1}"/>
              </a:ext>
            </a:extLst>
          </p:cNvPr>
          <p:cNvCxnSpPr>
            <a:cxnSpLocks/>
          </p:cNvCxnSpPr>
          <p:nvPr/>
        </p:nvCxnSpPr>
        <p:spPr bwMode="auto">
          <a:xfrm>
            <a:off x="8106249" y="3052878"/>
            <a:ext cx="0" cy="118872"/>
          </a:xfrm>
          <a:prstGeom prst="line">
            <a:avLst/>
          </a:prstGeom>
          <a:noFill/>
          <a:ln w="19050"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D10E515-2A2B-31F6-7B87-E230C5FADAA1}"/>
              </a:ext>
            </a:extLst>
          </p:cNvPr>
          <p:cNvCxnSpPr>
            <a:cxnSpLocks/>
          </p:cNvCxnSpPr>
          <p:nvPr/>
        </p:nvCxnSpPr>
        <p:spPr bwMode="auto">
          <a:xfrm>
            <a:off x="8216037" y="3054847"/>
            <a:ext cx="0" cy="118872"/>
          </a:xfrm>
          <a:prstGeom prst="line">
            <a:avLst/>
          </a:prstGeom>
          <a:noFill/>
          <a:ln w="19050" cap="flat" cmpd="sng" algn="ctr">
            <a:solidFill>
              <a:schemeClr val="accent4"/>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57E113C4-B796-1412-E18B-C85ADB7CA473}"/>
              </a:ext>
            </a:extLst>
          </p:cNvPr>
          <p:cNvCxnSpPr>
            <a:cxnSpLocks/>
          </p:cNvCxnSpPr>
          <p:nvPr/>
        </p:nvCxnSpPr>
        <p:spPr bwMode="auto">
          <a:xfrm>
            <a:off x="7176709" y="2093879"/>
            <a:ext cx="0" cy="118872"/>
          </a:xfrm>
          <a:prstGeom prst="line">
            <a:avLst/>
          </a:prstGeom>
          <a:noFill/>
          <a:ln w="19050"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224981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B09EAC44-E3BD-7567-E7F1-405FE399FAF0}"/>
              </a:ext>
            </a:extLst>
          </p:cNvPr>
          <p:cNvSpPr txBox="1"/>
          <p:nvPr/>
        </p:nvSpPr>
        <p:spPr bwMode="auto">
          <a:xfrm>
            <a:off x="2405165" y="4904825"/>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Response</a:t>
            </a:r>
          </a:p>
        </p:txBody>
      </p:sp>
      <p:sp>
        <p:nvSpPr>
          <p:cNvPr id="13" name="TextBox 12">
            <a:extLst>
              <a:ext uri="{FF2B5EF4-FFF2-40B4-BE49-F238E27FC236}">
                <a16:creationId xmlns:a16="http://schemas.microsoft.com/office/drawing/2014/main" id="{0C0FA015-C338-B717-E2F3-3AFE28AF7C69}"/>
              </a:ext>
            </a:extLst>
          </p:cNvPr>
          <p:cNvSpPr txBox="1"/>
          <p:nvPr/>
        </p:nvSpPr>
        <p:spPr bwMode="auto">
          <a:xfrm>
            <a:off x="1255012" y="5136027"/>
            <a:ext cx="1317155" cy="276999"/>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Intracranial Efficacy in Patients With Measurable Baseline Brain Metastases</a:t>
            </a:r>
            <a:endParaRPr lang="en-US" altLang="en-US" dirty="0"/>
          </a:p>
        </p:txBody>
      </p:sp>
      <p:sp>
        <p:nvSpPr>
          <p:cNvPr id="8" name="TextBox 7">
            <a:extLst>
              <a:ext uri="{FF2B5EF4-FFF2-40B4-BE49-F238E27FC236}">
                <a16:creationId xmlns:a16="http://schemas.microsoft.com/office/drawing/2014/main" id="{D4D4E975-AF50-9F2A-78BC-094699C42435}"/>
              </a:ext>
            </a:extLst>
          </p:cNvPr>
          <p:cNvSpPr txBox="1"/>
          <p:nvPr/>
        </p:nvSpPr>
        <p:spPr bwMode="auto">
          <a:xfrm>
            <a:off x="362705" y="6098332"/>
            <a:ext cx="71529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24.0 mo (range: 14.2-66.6). †Median follow-up: 21.5 mo (range: 14.2-58.6)</a:t>
            </a:r>
            <a:r>
              <a:rPr lang="en-US" sz="1200" b="0" dirty="0">
                <a:solidFill>
                  <a:srgbClr val="000000"/>
                </a:solidFill>
                <a:latin typeface="Calibri" panose="020F0502020204030204" pitchFamily="34" charset="0"/>
              </a:rPr>
              <a: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 Box 15">
            <a:extLst>
              <a:ext uri="{FF2B5EF4-FFF2-40B4-BE49-F238E27FC236}">
                <a16:creationId xmlns:a16="http://schemas.microsoft.com/office/drawing/2014/main" id="{FDD8B7E4-DDD7-1283-AFF8-518F08DD670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graphicFrame>
        <p:nvGraphicFramePr>
          <p:cNvPr id="19" name="Table 15">
            <a:extLst>
              <a:ext uri="{FF2B5EF4-FFF2-40B4-BE49-F238E27FC236}">
                <a16:creationId xmlns:a16="http://schemas.microsoft.com/office/drawing/2014/main" id="{88C797DA-C053-E6A8-599B-F3501FF6493C}"/>
              </a:ext>
            </a:extLst>
          </p:cNvPr>
          <p:cNvGraphicFramePr>
            <a:graphicFrameLocks noGrp="1"/>
          </p:cNvGraphicFramePr>
          <p:nvPr>
            <p:extLst>
              <p:ext uri="{D42A27DB-BD31-4B8C-83A1-F6EECF244321}">
                <p14:modId xmlns:p14="http://schemas.microsoft.com/office/powerpoint/2010/main" val="1833171451"/>
              </p:ext>
            </p:extLst>
          </p:nvPr>
        </p:nvGraphicFramePr>
        <p:xfrm>
          <a:off x="3037655" y="3729355"/>
          <a:ext cx="2789587" cy="731520"/>
        </p:xfrm>
        <a:graphic>
          <a:graphicData uri="http://schemas.openxmlformats.org/drawingml/2006/table">
            <a:tbl>
              <a:tblPr firstRow="1" bandRow="1">
                <a:tableStyleId>{93296810-A885-4BE3-A3E7-6D5BEEA58F35}</a:tableStyleId>
              </a:tblPr>
              <a:tblGrid>
                <a:gridCol w="1371600">
                  <a:extLst>
                    <a:ext uri="{9D8B030D-6E8A-4147-A177-3AD203B41FA5}">
                      <a16:colId xmlns:a16="http://schemas.microsoft.com/office/drawing/2014/main" val="638437262"/>
                    </a:ext>
                  </a:extLst>
                </a:gridCol>
                <a:gridCol w="1417987">
                  <a:extLst>
                    <a:ext uri="{9D8B030D-6E8A-4147-A177-3AD203B41FA5}">
                      <a16:colId xmlns:a16="http://schemas.microsoft.com/office/drawing/2014/main" val="2664777241"/>
                    </a:ext>
                  </a:extLst>
                </a:gridCol>
              </a:tblGrid>
              <a:tr h="243840">
                <a:tc>
                  <a:txBody>
                    <a:bodyPr/>
                    <a:lstStyle/>
                    <a:p>
                      <a:r>
                        <a:rPr lang="en-US" sz="1400" b="1" dirty="0">
                          <a:solidFill>
                            <a:schemeClr val="bg1"/>
                          </a:solidFill>
                          <a:latin typeface="+mn-lt"/>
                        </a:rPr>
                        <a:t>All patients, n/N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mn-lt"/>
                        </a:rPr>
                        <a:t>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43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bg1"/>
                          </a:solidFill>
                          <a:latin typeface="+mn-lt"/>
                        </a:rPr>
                        <a:t>icORR</a:t>
                      </a:r>
                      <a:r>
                        <a:rPr lang="en-US" sz="1400" b="1" dirty="0">
                          <a:solidFill>
                            <a:schemeClr val="bg1"/>
                          </a:solidFill>
                          <a:latin typeface="+mn-lt"/>
                        </a:rPr>
                        <a:t>, % (95% CI)</a:t>
                      </a:r>
                      <a:endParaRPr lang="en-US" sz="1400" b="1"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89 (52-100)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4384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icDoR range, mo</a:t>
                      </a:r>
                      <a:endParaRPr lang="en-US" sz="1400" b="1"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1.9+ to 25.8+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bl>
          </a:graphicData>
        </a:graphic>
      </p:graphicFrame>
      <p:graphicFrame>
        <p:nvGraphicFramePr>
          <p:cNvPr id="20" name="Table 15">
            <a:extLst>
              <a:ext uri="{FF2B5EF4-FFF2-40B4-BE49-F238E27FC236}">
                <a16:creationId xmlns:a16="http://schemas.microsoft.com/office/drawing/2014/main" id="{F64E5E86-83A7-71A1-BC58-B722ED655FB1}"/>
              </a:ext>
            </a:extLst>
          </p:cNvPr>
          <p:cNvGraphicFramePr>
            <a:graphicFrameLocks noGrp="1"/>
          </p:cNvGraphicFramePr>
          <p:nvPr>
            <p:extLst>
              <p:ext uri="{D42A27DB-BD31-4B8C-83A1-F6EECF244321}">
                <p14:modId xmlns:p14="http://schemas.microsoft.com/office/powerpoint/2010/main" val="1241792601"/>
              </p:ext>
            </p:extLst>
          </p:nvPr>
        </p:nvGraphicFramePr>
        <p:xfrm>
          <a:off x="8626127" y="3729355"/>
          <a:ext cx="2695306" cy="731520"/>
        </p:xfrm>
        <a:graphic>
          <a:graphicData uri="http://schemas.openxmlformats.org/drawingml/2006/table">
            <a:tbl>
              <a:tblPr firstRow="1" bandRow="1">
                <a:tableStyleId>{93296810-A885-4BE3-A3E7-6D5BEEA58F35}</a:tableStyleId>
              </a:tblPr>
              <a:tblGrid>
                <a:gridCol w="1337416">
                  <a:extLst>
                    <a:ext uri="{9D8B030D-6E8A-4147-A177-3AD203B41FA5}">
                      <a16:colId xmlns:a16="http://schemas.microsoft.com/office/drawing/2014/main" val="638437262"/>
                    </a:ext>
                  </a:extLst>
                </a:gridCol>
                <a:gridCol w="1357890">
                  <a:extLst>
                    <a:ext uri="{9D8B030D-6E8A-4147-A177-3AD203B41FA5}">
                      <a16:colId xmlns:a16="http://schemas.microsoft.com/office/drawing/2014/main" val="2664777241"/>
                    </a:ext>
                  </a:extLst>
                </a:gridCol>
              </a:tblGrid>
              <a:tr h="243840">
                <a:tc>
                  <a:txBody>
                    <a:bodyPr/>
                    <a:lstStyle/>
                    <a:p>
                      <a:r>
                        <a:rPr lang="en-US" sz="1400" b="1" dirty="0">
                          <a:solidFill>
                            <a:schemeClr val="bg1"/>
                          </a:solidFill>
                          <a:latin typeface="+mn-lt"/>
                        </a:rPr>
                        <a:t>All patients, n/N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5/13</a:t>
                      </a:r>
                      <a:endParaRPr lang="en-US" sz="1400" b="1"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82171866"/>
                  </a:ext>
                </a:extLst>
              </a:tr>
              <a:tr h="243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bg1"/>
                          </a:solidFill>
                          <a:latin typeface="+mn-lt"/>
                        </a:rPr>
                        <a:t>icORR</a:t>
                      </a:r>
                      <a:r>
                        <a:rPr lang="en-US" sz="1400" b="1" dirty="0">
                          <a:solidFill>
                            <a:schemeClr val="bg1"/>
                          </a:solidFill>
                          <a:latin typeface="+mn-lt"/>
                        </a:rPr>
                        <a:t>, % (95% CI)</a:t>
                      </a:r>
                      <a:endParaRPr lang="en-US" sz="1400" b="1" dirty="0">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38 (14-68)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5534594"/>
                  </a:ext>
                </a:extLst>
              </a:tr>
              <a:tr h="24384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icDoR range, mo</a:t>
                      </a:r>
                      <a:endParaRPr lang="en-US" sz="1400" b="1" dirty="0">
                        <a:solidFill>
                          <a:schemeClr val="bg1"/>
                        </a:solidFill>
                        <a:latin typeface="+mn-lt"/>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1"/>
                          </a:solidFill>
                          <a:effectLst/>
                          <a:latin typeface="+mn-lt"/>
                        </a:rPr>
                        <a:t>3.0 to 17.5+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858202460"/>
                  </a:ext>
                </a:extLst>
              </a:tr>
            </a:tbl>
          </a:graphicData>
        </a:graphic>
      </p:graphicFrame>
      <p:cxnSp>
        <p:nvCxnSpPr>
          <p:cNvPr id="53" name="Straight Connector 52">
            <a:extLst>
              <a:ext uri="{FF2B5EF4-FFF2-40B4-BE49-F238E27FC236}">
                <a16:creationId xmlns:a16="http://schemas.microsoft.com/office/drawing/2014/main" id="{8E0884DD-C94C-C05C-231D-CCB03F09BD16}"/>
              </a:ext>
            </a:extLst>
          </p:cNvPr>
          <p:cNvCxnSpPr/>
          <p:nvPr/>
        </p:nvCxnSpPr>
        <p:spPr bwMode="auto">
          <a:xfrm>
            <a:off x="2835197" y="2549146"/>
            <a:ext cx="0" cy="2121699"/>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9322" name="Freeform 9321">
            <a:extLst>
              <a:ext uri="{FF2B5EF4-FFF2-40B4-BE49-F238E27FC236}">
                <a16:creationId xmlns:a16="http://schemas.microsoft.com/office/drawing/2014/main" id="{7399E7B7-5390-29B5-1C9D-2021804BE7B9}"/>
              </a:ext>
            </a:extLst>
          </p:cNvPr>
          <p:cNvSpPr/>
          <p:nvPr/>
        </p:nvSpPr>
        <p:spPr bwMode="auto">
          <a:xfrm>
            <a:off x="1465123" y="2146300"/>
            <a:ext cx="2971800" cy="1117600"/>
          </a:xfrm>
          <a:custGeom>
            <a:avLst/>
            <a:gdLst>
              <a:gd name="connsiteX0" fmla="*/ 0 w 2971800"/>
              <a:gd name="connsiteY0" fmla="*/ 0 h 1117600"/>
              <a:gd name="connsiteX1" fmla="*/ 1276350 w 2971800"/>
              <a:gd name="connsiteY1" fmla="*/ 0 h 1117600"/>
              <a:gd name="connsiteX2" fmla="*/ 1276350 w 2971800"/>
              <a:gd name="connsiteY2" fmla="*/ 422275 h 1117600"/>
              <a:gd name="connsiteX3" fmla="*/ 1847850 w 2971800"/>
              <a:gd name="connsiteY3" fmla="*/ 422275 h 1117600"/>
              <a:gd name="connsiteX4" fmla="*/ 1847850 w 2971800"/>
              <a:gd name="connsiteY4" fmla="*/ 1117600 h 1117600"/>
              <a:gd name="connsiteX5" fmla="*/ 2971800 w 2971800"/>
              <a:gd name="connsiteY5" fmla="*/ 11176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1800" h="1117600">
                <a:moveTo>
                  <a:pt x="0" y="0"/>
                </a:moveTo>
                <a:lnTo>
                  <a:pt x="1276350" y="0"/>
                </a:lnTo>
                <a:lnTo>
                  <a:pt x="1276350" y="422275"/>
                </a:lnTo>
                <a:lnTo>
                  <a:pt x="1847850" y="422275"/>
                </a:lnTo>
                <a:lnTo>
                  <a:pt x="1847850" y="1117600"/>
                </a:lnTo>
                <a:lnTo>
                  <a:pt x="2971800" y="1117600"/>
                </a:lnTo>
              </a:path>
            </a:pathLst>
          </a:custGeom>
          <a:noFill/>
          <a:ln w="28575">
            <a:solidFill>
              <a:schemeClr val="accent2"/>
            </a:solidFill>
            <a:miter lim="800000"/>
            <a:headEnd/>
            <a:tailEnd/>
          </a:ln>
        </p:spPr>
        <p:txBody>
          <a:bodyPr rtlCol="0" anchor="ctr"/>
          <a:lstStyle/>
          <a:p>
            <a:pPr algn="ctr"/>
            <a:endParaRPr lang="en-US"/>
          </a:p>
        </p:txBody>
      </p:sp>
      <p:sp>
        <p:nvSpPr>
          <p:cNvPr id="6" name="TextBox 5">
            <a:extLst>
              <a:ext uri="{FF2B5EF4-FFF2-40B4-BE49-F238E27FC236}">
                <a16:creationId xmlns:a16="http://schemas.microsoft.com/office/drawing/2014/main" id="{74489A69-1638-23BF-4D44-F67B5B3BCC1A}"/>
              </a:ext>
            </a:extLst>
          </p:cNvPr>
          <p:cNvSpPr txBox="1"/>
          <p:nvPr/>
        </p:nvSpPr>
        <p:spPr bwMode="auto">
          <a:xfrm>
            <a:off x="1463597" y="1590176"/>
            <a:ext cx="4275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Arial" panose="020B0604020202020204" pitchFamily="34" charset="0"/>
              </a:rPr>
              <a:t>icDoR</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ROS1 TKI Naive* </a:t>
            </a:r>
          </a:p>
        </p:txBody>
      </p:sp>
      <p:sp>
        <p:nvSpPr>
          <p:cNvPr id="18" name="TextBox 17">
            <a:extLst>
              <a:ext uri="{FF2B5EF4-FFF2-40B4-BE49-F238E27FC236}">
                <a16:creationId xmlns:a16="http://schemas.microsoft.com/office/drawing/2014/main" id="{E799CCFB-F94D-B0B5-6466-09F0D3DABFAF}"/>
              </a:ext>
            </a:extLst>
          </p:cNvPr>
          <p:cNvSpPr txBox="1"/>
          <p:nvPr/>
        </p:nvSpPr>
        <p:spPr bwMode="auto">
          <a:xfrm>
            <a:off x="1466559" y="4319008"/>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21" name="TextBox 20">
            <a:extLst>
              <a:ext uri="{FF2B5EF4-FFF2-40B4-BE49-F238E27FC236}">
                <a16:creationId xmlns:a16="http://schemas.microsoft.com/office/drawing/2014/main" id="{0789EE0A-761F-80BE-D790-26271E55BD60}"/>
              </a:ext>
            </a:extLst>
          </p:cNvPr>
          <p:cNvSpPr txBox="1"/>
          <p:nvPr/>
        </p:nvSpPr>
        <p:spPr bwMode="auto">
          <a:xfrm>
            <a:off x="2711693" y="2035855"/>
            <a:ext cx="142539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83%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54-100) </a:t>
            </a:r>
          </a:p>
        </p:txBody>
      </p:sp>
      <p:sp>
        <p:nvSpPr>
          <p:cNvPr id="4" name="TextBox 3">
            <a:extLst>
              <a:ext uri="{FF2B5EF4-FFF2-40B4-BE49-F238E27FC236}">
                <a16:creationId xmlns:a16="http://schemas.microsoft.com/office/drawing/2014/main" id="{14E807A1-DD36-0992-9F71-038C613A99A3}"/>
              </a:ext>
            </a:extLst>
          </p:cNvPr>
          <p:cNvSpPr txBox="1"/>
          <p:nvPr/>
        </p:nvSpPr>
        <p:spPr bwMode="auto">
          <a:xfrm rot="16200000">
            <a:off x="-419589" y="3192478"/>
            <a:ext cx="2587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in Response (%)</a:t>
            </a:r>
          </a:p>
        </p:txBody>
      </p:sp>
      <p:grpSp>
        <p:nvGrpSpPr>
          <p:cNvPr id="9323" name="Group 9322">
            <a:extLst>
              <a:ext uri="{FF2B5EF4-FFF2-40B4-BE49-F238E27FC236}">
                <a16:creationId xmlns:a16="http://schemas.microsoft.com/office/drawing/2014/main" id="{65913869-ED1C-58C1-633E-BA0D06B54F0A}"/>
              </a:ext>
            </a:extLst>
          </p:cNvPr>
          <p:cNvGrpSpPr/>
          <p:nvPr/>
        </p:nvGrpSpPr>
        <p:grpSpPr>
          <a:xfrm>
            <a:off x="1622380" y="2076208"/>
            <a:ext cx="2870147" cy="1247115"/>
            <a:chOff x="1506632" y="2076208"/>
            <a:chExt cx="2870147" cy="1247115"/>
          </a:xfrm>
        </p:grpSpPr>
        <p:grpSp>
          <p:nvGrpSpPr>
            <p:cNvPr id="11" name="Group 10">
              <a:extLst>
                <a:ext uri="{FF2B5EF4-FFF2-40B4-BE49-F238E27FC236}">
                  <a16:creationId xmlns:a16="http://schemas.microsoft.com/office/drawing/2014/main" id="{E65FC2B0-FFE0-F17B-AA56-4EEC2B7E066D}"/>
                </a:ext>
              </a:extLst>
            </p:cNvPr>
            <p:cNvGrpSpPr/>
            <p:nvPr/>
          </p:nvGrpSpPr>
          <p:grpSpPr>
            <a:xfrm>
              <a:off x="2921907" y="2509419"/>
              <a:ext cx="118872" cy="118872"/>
              <a:chOff x="1699986" y="3580598"/>
              <a:chExt cx="91440" cy="91724"/>
            </a:xfrm>
          </p:grpSpPr>
          <p:cxnSp>
            <p:nvCxnSpPr>
              <p:cNvPr id="49" name="Straight Connector 48">
                <a:extLst>
                  <a:ext uri="{FF2B5EF4-FFF2-40B4-BE49-F238E27FC236}">
                    <a16:creationId xmlns:a16="http://schemas.microsoft.com/office/drawing/2014/main" id="{DF0C8CFE-AFD2-84E3-25F3-EA4E16D4EDCF}"/>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08ABB5A-65B7-ACCA-9347-CC2B11238214}"/>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A14126C4-A32D-E5B7-C62F-C863EBFBE75F}"/>
                </a:ext>
              </a:extLst>
            </p:cNvPr>
            <p:cNvGrpSpPr/>
            <p:nvPr/>
          </p:nvGrpSpPr>
          <p:grpSpPr>
            <a:xfrm>
              <a:off x="2551129" y="2082898"/>
              <a:ext cx="118872" cy="118872"/>
              <a:chOff x="1699986" y="3580598"/>
              <a:chExt cx="91440" cy="91724"/>
            </a:xfrm>
          </p:grpSpPr>
          <p:cxnSp>
            <p:nvCxnSpPr>
              <p:cNvPr id="47" name="Straight Connector 46">
                <a:extLst>
                  <a:ext uri="{FF2B5EF4-FFF2-40B4-BE49-F238E27FC236}">
                    <a16:creationId xmlns:a16="http://schemas.microsoft.com/office/drawing/2014/main" id="{ED233D00-C39C-0832-185C-DE8A29ADDD22}"/>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6898E67-745F-6B92-031F-FE34FC6DB06C}"/>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F9075FDC-A9DD-9A97-0582-F6D444F4E0F8}"/>
                </a:ext>
              </a:extLst>
            </p:cNvPr>
            <p:cNvGrpSpPr/>
            <p:nvPr/>
          </p:nvGrpSpPr>
          <p:grpSpPr>
            <a:xfrm>
              <a:off x="1506632" y="2076208"/>
              <a:ext cx="118872" cy="118872"/>
              <a:chOff x="1699986" y="3580598"/>
              <a:chExt cx="91440" cy="91724"/>
            </a:xfrm>
          </p:grpSpPr>
          <p:cxnSp>
            <p:nvCxnSpPr>
              <p:cNvPr id="45" name="Straight Connector 44">
                <a:extLst>
                  <a:ext uri="{FF2B5EF4-FFF2-40B4-BE49-F238E27FC236}">
                    <a16:creationId xmlns:a16="http://schemas.microsoft.com/office/drawing/2014/main" id="{5C8BCE7D-C0D6-58B5-1E81-35E937AA0DBD}"/>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76E52A7-4EA5-CC1D-9B60-0B6B192B0698}"/>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138F5A58-53FC-CFD9-7828-EECDA4A77FBC}"/>
                </a:ext>
              </a:extLst>
            </p:cNvPr>
            <p:cNvGrpSpPr/>
            <p:nvPr/>
          </p:nvGrpSpPr>
          <p:grpSpPr>
            <a:xfrm>
              <a:off x="3020180" y="2509419"/>
              <a:ext cx="118872" cy="118872"/>
              <a:chOff x="1699986" y="3580598"/>
              <a:chExt cx="91440" cy="91724"/>
            </a:xfrm>
          </p:grpSpPr>
          <p:cxnSp>
            <p:nvCxnSpPr>
              <p:cNvPr id="43" name="Straight Connector 42">
                <a:extLst>
                  <a:ext uri="{FF2B5EF4-FFF2-40B4-BE49-F238E27FC236}">
                    <a16:creationId xmlns:a16="http://schemas.microsoft.com/office/drawing/2014/main" id="{D781F961-3C01-770C-4481-66F0648AC22D}"/>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BE9E606-431D-FCE0-9466-2F977B97C97A}"/>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ADCBF891-F99F-D944-B66C-84A6B0BE1FE5}"/>
                </a:ext>
              </a:extLst>
            </p:cNvPr>
            <p:cNvGrpSpPr/>
            <p:nvPr/>
          </p:nvGrpSpPr>
          <p:grpSpPr>
            <a:xfrm>
              <a:off x="3945136" y="3204451"/>
              <a:ext cx="118872" cy="118872"/>
              <a:chOff x="1699986" y="3580598"/>
              <a:chExt cx="91440" cy="91724"/>
            </a:xfrm>
          </p:grpSpPr>
          <p:cxnSp>
            <p:nvCxnSpPr>
              <p:cNvPr id="41" name="Straight Connector 40">
                <a:extLst>
                  <a:ext uri="{FF2B5EF4-FFF2-40B4-BE49-F238E27FC236}">
                    <a16:creationId xmlns:a16="http://schemas.microsoft.com/office/drawing/2014/main" id="{A95B4B09-C35A-A3B4-D6E0-11BDF91BEB56}"/>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53DA01C-7976-4E63-473F-7D9D3FBD3719}"/>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80D829F5-A975-9573-9141-36B977EAB32B}"/>
                </a:ext>
              </a:extLst>
            </p:cNvPr>
            <p:cNvGrpSpPr/>
            <p:nvPr/>
          </p:nvGrpSpPr>
          <p:grpSpPr>
            <a:xfrm>
              <a:off x="4257907" y="3201656"/>
              <a:ext cx="118872" cy="118872"/>
              <a:chOff x="1699986" y="3580598"/>
              <a:chExt cx="91440" cy="91724"/>
            </a:xfrm>
          </p:grpSpPr>
          <p:cxnSp>
            <p:nvCxnSpPr>
              <p:cNvPr id="39" name="Straight Connector 38">
                <a:extLst>
                  <a:ext uri="{FF2B5EF4-FFF2-40B4-BE49-F238E27FC236}">
                    <a16:creationId xmlns:a16="http://schemas.microsoft.com/office/drawing/2014/main" id="{C337E0B3-B956-F4D0-3457-C5BAF830DF2B}"/>
                  </a:ext>
                </a:extLst>
              </p:cNvPr>
              <p:cNvCxnSpPr>
                <a:cxnSpLocks/>
              </p:cNvCxnSpPr>
              <p:nvPr/>
            </p:nvCxnSpPr>
            <p:spPr bwMode="auto">
              <a:xfrm>
                <a:off x="1699986" y="3626460"/>
                <a:ext cx="91440" cy="0"/>
              </a:xfrm>
              <a:prstGeom prst="line">
                <a:avLst/>
              </a:prstGeom>
              <a:noFill/>
              <a:ln w="19050" cap="flat" cmpd="sng" algn="ctr">
                <a:solidFill>
                  <a:schemeClr val="accent2"/>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E09C427-50AB-F8EC-AF66-D955CD187688}"/>
                  </a:ext>
                </a:extLst>
              </p:cNvPr>
              <p:cNvCxnSpPr>
                <a:cxnSpLocks/>
              </p:cNvCxnSpPr>
              <p:nvPr/>
            </p:nvCxnSpPr>
            <p:spPr bwMode="auto">
              <a:xfrm>
                <a:off x="1745706" y="3580598"/>
                <a:ext cx="0" cy="91724"/>
              </a:xfrm>
              <a:prstGeom prst="line">
                <a:avLst/>
              </a:prstGeom>
              <a:noFill/>
              <a:ln w="19050" cap="flat" cmpd="sng" algn="ctr">
                <a:solidFill>
                  <a:schemeClr val="accent2"/>
                </a:solidFill>
                <a:prstDash val="solid"/>
                <a:round/>
                <a:headEnd type="none" w="med" len="med"/>
                <a:tailEnd type="none" w="med" len="med"/>
              </a:ln>
              <a:effectLst/>
            </p:spPr>
          </p:cxnSp>
        </p:grpSp>
      </p:grpSp>
      <p:sp>
        <p:nvSpPr>
          <p:cNvPr id="51" name="Freeform 50">
            <a:extLst>
              <a:ext uri="{FF2B5EF4-FFF2-40B4-BE49-F238E27FC236}">
                <a16:creationId xmlns:a16="http://schemas.microsoft.com/office/drawing/2014/main" id="{6ACB336B-569E-6FDE-1C48-4DB9E258A227}"/>
              </a:ext>
            </a:extLst>
          </p:cNvPr>
          <p:cNvSpPr/>
          <p:nvPr/>
        </p:nvSpPr>
        <p:spPr bwMode="auto">
          <a:xfrm>
            <a:off x="1463597" y="2072244"/>
            <a:ext cx="4275117" cy="2588821"/>
          </a:xfrm>
          <a:custGeom>
            <a:avLst/>
            <a:gdLst>
              <a:gd name="connsiteX0" fmla="*/ 0 w 4275117"/>
              <a:gd name="connsiteY0" fmla="*/ 0 h 2588821"/>
              <a:gd name="connsiteX1" fmla="*/ 0 w 4275117"/>
              <a:gd name="connsiteY1" fmla="*/ 2588821 h 2588821"/>
              <a:gd name="connsiteX2" fmla="*/ 4275117 w 4275117"/>
              <a:gd name="connsiteY2" fmla="*/ 2588821 h 2588821"/>
            </a:gdLst>
            <a:ahLst/>
            <a:cxnLst>
              <a:cxn ang="0">
                <a:pos x="connsiteX0" y="connsiteY0"/>
              </a:cxn>
              <a:cxn ang="0">
                <a:pos x="connsiteX1" y="connsiteY1"/>
              </a:cxn>
              <a:cxn ang="0">
                <a:pos x="connsiteX2" y="connsiteY2"/>
              </a:cxn>
            </a:cxnLst>
            <a:rect l="l" t="t" r="r" b="b"/>
            <a:pathLst>
              <a:path w="4275117" h="2588821">
                <a:moveTo>
                  <a:pt x="0" y="0"/>
                </a:moveTo>
                <a:lnTo>
                  <a:pt x="0" y="2588821"/>
                </a:lnTo>
                <a:lnTo>
                  <a:pt x="4275117" y="2588821"/>
                </a:lnTo>
              </a:path>
            </a:pathLst>
          </a:custGeom>
          <a:noFill/>
          <a:ln w="28575">
            <a:solidFill>
              <a:schemeClr val="bg1"/>
            </a:solidFill>
            <a:miter lim="800000"/>
            <a:headEnd/>
            <a:tailEnd/>
          </a:ln>
        </p:spPr>
        <p:txBody>
          <a:bodyPr rtlCol="0" anchor="ctr"/>
          <a:lstStyle/>
          <a:p>
            <a:pPr algn="ctr"/>
            <a:endParaRPr lang="en-US"/>
          </a:p>
        </p:txBody>
      </p:sp>
      <p:grpSp>
        <p:nvGrpSpPr>
          <p:cNvPr id="61" name="Group 60">
            <a:extLst>
              <a:ext uri="{FF2B5EF4-FFF2-40B4-BE49-F238E27FC236}">
                <a16:creationId xmlns:a16="http://schemas.microsoft.com/office/drawing/2014/main" id="{3AAE0A7E-A24E-BD9C-C671-CD438F1FFDD1}"/>
              </a:ext>
            </a:extLst>
          </p:cNvPr>
          <p:cNvGrpSpPr/>
          <p:nvPr/>
        </p:nvGrpSpPr>
        <p:grpSpPr>
          <a:xfrm>
            <a:off x="1372552" y="2142336"/>
            <a:ext cx="100940" cy="2518917"/>
            <a:chOff x="1298368" y="2142336"/>
            <a:chExt cx="100940" cy="2518917"/>
          </a:xfrm>
        </p:grpSpPr>
        <p:cxnSp>
          <p:nvCxnSpPr>
            <p:cNvPr id="55" name="Straight Connector 54">
              <a:extLst>
                <a:ext uri="{FF2B5EF4-FFF2-40B4-BE49-F238E27FC236}">
                  <a16:creationId xmlns:a16="http://schemas.microsoft.com/office/drawing/2014/main" id="{AD85BA98-9D3C-FE94-0D6B-914A51DF70F4}"/>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A018860-4DBB-BD6E-9DDE-5DA705EAC1A9}"/>
                </a:ext>
              </a:extLst>
            </p:cNvPr>
            <p:cNvCxnSpPr>
              <a:cxnSpLocks/>
            </p:cNvCxnSpPr>
            <p:nvPr/>
          </p:nvCxnSpPr>
          <p:spPr bwMode="auto">
            <a:xfrm>
              <a:off x="1298368" y="2646119"/>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34164C1-0D1E-FC1F-9697-A735B761C173}"/>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56DEADD-A966-6CF9-F957-DE2CB6D62A67}"/>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09B9574-66D3-B9CE-386F-7344AA3C3C13}"/>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E00B6CC-01D6-CA3B-7793-3E252AF36822}"/>
                </a:ext>
              </a:extLst>
            </p:cNvPr>
            <p:cNvCxnSpPr>
              <a:cxnSpLocks/>
            </p:cNvCxnSpPr>
            <p:nvPr/>
          </p:nvCxnSpPr>
          <p:spPr bwMode="auto">
            <a:xfrm>
              <a:off x="1298368" y="4661253"/>
              <a:ext cx="1009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4B770A31-A61E-0F62-6225-ECFECE3BF540}"/>
              </a:ext>
            </a:extLst>
          </p:cNvPr>
          <p:cNvGrpSpPr/>
          <p:nvPr/>
        </p:nvGrpSpPr>
        <p:grpSpPr>
          <a:xfrm rot="16200000">
            <a:off x="2103719" y="4010626"/>
            <a:ext cx="100940" cy="1375257"/>
            <a:chOff x="1298368" y="2142336"/>
            <a:chExt cx="100940" cy="2015132"/>
          </a:xfrm>
        </p:grpSpPr>
        <p:cxnSp>
          <p:nvCxnSpPr>
            <p:cNvPr id="63" name="Straight Connector 62">
              <a:extLst>
                <a:ext uri="{FF2B5EF4-FFF2-40B4-BE49-F238E27FC236}">
                  <a16:creationId xmlns:a16="http://schemas.microsoft.com/office/drawing/2014/main" id="{9821AD0C-FAEE-49A0-5149-826A59D706FF}"/>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3005DBB3-FC3C-4700-A45B-EE0F2A8EF4C9}"/>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D9C602DC-12EC-65ED-5203-CA03553AE9FB}"/>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DAC32CBD-1BA6-CE44-1E0F-1F54B7B09C59}"/>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2" name="Group 9221">
            <a:extLst>
              <a:ext uri="{FF2B5EF4-FFF2-40B4-BE49-F238E27FC236}">
                <a16:creationId xmlns:a16="http://schemas.microsoft.com/office/drawing/2014/main" id="{AD0DE487-E07E-608B-FFEF-2C39A9B741B5}"/>
              </a:ext>
            </a:extLst>
          </p:cNvPr>
          <p:cNvGrpSpPr/>
          <p:nvPr/>
        </p:nvGrpSpPr>
        <p:grpSpPr>
          <a:xfrm rot="16200000">
            <a:off x="4177168" y="3315683"/>
            <a:ext cx="100940" cy="2765143"/>
            <a:chOff x="1298368" y="2142336"/>
            <a:chExt cx="100940" cy="2015132"/>
          </a:xfrm>
        </p:grpSpPr>
        <p:cxnSp>
          <p:nvCxnSpPr>
            <p:cNvPr id="9223" name="Straight Connector 9222">
              <a:extLst>
                <a:ext uri="{FF2B5EF4-FFF2-40B4-BE49-F238E27FC236}">
                  <a16:creationId xmlns:a16="http://schemas.microsoft.com/office/drawing/2014/main" id="{CF05B88A-C1BF-12C1-B617-741389F0322B}"/>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EF98D553-4C7C-4C22-90D8-99EDA8F90B62}"/>
                </a:ext>
              </a:extLst>
            </p:cNvPr>
            <p:cNvCxnSpPr>
              <a:cxnSpLocks/>
            </p:cNvCxnSpPr>
            <p:nvPr/>
          </p:nvCxnSpPr>
          <p:spPr bwMode="auto">
            <a:xfrm>
              <a:off x="1298368" y="2646119"/>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17011D1C-09D8-6F38-EDC7-16ECE4344109}"/>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2A2D6151-DD5F-50C7-A002-ADAF333F4D0F}"/>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1B2A9472-D547-352A-7B88-44F4C65443D3}"/>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grpSp>
      <p:sp>
        <p:nvSpPr>
          <p:cNvPr id="9229" name="TextBox 9228">
            <a:extLst>
              <a:ext uri="{FF2B5EF4-FFF2-40B4-BE49-F238E27FC236}">
                <a16:creationId xmlns:a16="http://schemas.microsoft.com/office/drawing/2014/main" id="{D6D44880-D9BE-E268-BED7-8ED77426CFE8}"/>
              </a:ext>
            </a:extLst>
          </p:cNvPr>
          <p:cNvSpPr txBox="1"/>
          <p:nvPr/>
        </p:nvSpPr>
        <p:spPr bwMode="auto">
          <a:xfrm>
            <a:off x="1330823" y="46869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30" name="TextBox 9229">
            <a:extLst>
              <a:ext uri="{FF2B5EF4-FFF2-40B4-BE49-F238E27FC236}">
                <a16:creationId xmlns:a16="http://schemas.microsoft.com/office/drawing/2014/main" id="{47B3B00F-124E-6C63-D711-E413E8BFA31D}"/>
              </a:ext>
            </a:extLst>
          </p:cNvPr>
          <p:cNvSpPr txBox="1"/>
          <p:nvPr/>
        </p:nvSpPr>
        <p:spPr bwMode="auto">
          <a:xfrm>
            <a:off x="2018317" y="46869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31" name="TextBox 9230">
            <a:extLst>
              <a:ext uri="{FF2B5EF4-FFF2-40B4-BE49-F238E27FC236}">
                <a16:creationId xmlns:a16="http://schemas.microsoft.com/office/drawing/2014/main" id="{C31C985C-60D8-F73F-A251-7B7FC57B7BF3}"/>
              </a:ext>
            </a:extLst>
          </p:cNvPr>
          <p:cNvSpPr txBox="1"/>
          <p:nvPr/>
        </p:nvSpPr>
        <p:spPr bwMode="auto">
          <a:xfrm>
            <a:off x="2356906" y="46869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32" name="TextBox 9231">
            <a:extLst>
              <a:ext uri="{FF2B5EF4-FFF2-40B4-BE49-F238E27FC236}">
                <a16:creationId xmlns:a16="http://schemas.microsoft.com/office/drawing/2014/main" id="{1E094BEB-05E6-86C3-2A76-8AEE35398B9A}"/>
              </a:ext>
            </a:extLst>
          </p:cNvPr>
          <p:cNvSpPr txBox="1"/>
          <p:nvPr/>
        </p:nvSpPr>
        <p:spPr bwMode="auto">
          <a:xfrm>
            <a:off x="2660070" y="46869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33" name="TextBox 9232">
            <a:extLst>
              <a:ext uri="{FF2B5EF4-FFF2-40B4-BE49-F238E27FC236}">
                <a16:creationId xmlns:a16="http://schemas.microsoft.com/office/drawing/2014/main" id="{70377CB9-5F44-3CF0-7DF7-37F45455D8B4}"/>
              </a:ext>
            </a:extLst>
          </p:cNvPr>
          <p:cNvSpPr txBox="1"/>
          <p:nvPr/>
        </p:nvSpPr>
        <p:spPr bwMode="auto">
          <a:xfrm>
            <a:off x="3355358" y="46869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34" name="TextBox 9233">
            <a:extLst>
              <a:ext uri="{FF2B5EF4-FFF2-40B4-BE49-F238E27FC236}">
                <a16:creationId xmlns:a16="http://schemas.microsoft.com/office/drawing/2014/main" id="{C2D40EC4-2553-9641-A984-967D504D5CA7}"/>
              </a:ext>
            </a:extLst>
          </p:cNvPr>
          <p:cNvSpPr txBox="1"/>
          <p:nvPr/>
        </p:nvSpPr>
        <p:spPr bwMode="auto">
          <a:xfrm>
            <a:off x="4042852" y="46869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35" name="TextBox 9234">
            <a:extLst>
              <a:ext uri="{FF2B5EF4-FFF2-40B4-BE49-F238E27FC236}">
                <a16:creationId xmlns:a16="http://schemas.microsoft.com/office/drawing/2014/main" id="{4EA28892-6ADF-D2D0-713F-AF729F1928C5}"/>
              </a:ext>
            </a:extLst>
          </p:cNvPr>
          <p:cNvSpPr txBox="1"/>
          <p:nvPr/>
        </p:nvSpPr>
        <p:spPr bwMode="auto">
          <a:xfrm>
            <a:off x="4737705" y="46869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6" name="TextBox 9235">
            <a:extLst>
              <a:ext uri="{FF2B5EF4-FFF2-40B4-BE49-F238E27FC236}">
                <a16:creationId xmlns:a16="http://schemas.microsoft.com/office/drawing/2014/main" id="{8B8B325E-65BD-3C8B-0926-1AD040A58C89}"/>
              </a:ext>
            </a:extLst>
          </p:cNvPr>
          <p:cNvSpPr txBox="1"/>
          <p:nvPr/>
        </p:nvSpPr>
        <p:spPr bwMode="auto">
          <a:xfrm>
            <a:off x="5430939" y="46869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grpSp>
        <p:nvGrpSpPr>
          <p:cNvPr id="9244" name="Group 9243">
            <a:extLst>
              <a:ext uri="{FF2B5EF4-FFF2-40B4-BE49-F238E27FC236}">
                <a16:creationId xmlns:a16="http://schemas.microsoft.com/office/drawing/2014/main" id="{DBBBE647-F908-4D14-AB6C-9C2B24C7A0FF}"/>
              </a:ext>
            </a:extLst>
          </p:cNvPr>
          <p:cNvGrpSpPr/>
          <p:nvPr/>
        </p:nvGrpSpPr>
        <p:grpSpPr>
          <a:xfrm>
            <a:off x="1333621" y="5331435"/>
            <a:ext cx="3728604" cy="307777"/>
            <a:chOff x="1217873" y="5535088"/>
            <a:chExt cx="3728604" cy="307777"/>
          </a:xfrm>
        </p:grpSpPr>
        <p:sp>
          <p:nvSpPr>
            <p:cNvPr id="9237" name="TextBox 9236">
              <a:extLst>
                <a:ext uri="{FF2B5EF4-FFF2-40B4-BE49-F238E27FC236}">
                  <a16:creationId xmlns:a16="http://schemas.microsoft.com/office/drawing/2014/main" id="{580C1C5B-452A-D465-C77C-48556CEE23B9}"/>
                </a:ext>
              </a:extLst>
            </p:cNvPr>
            <p:cNvSpPr txBox="1"/>
            <p:nvPr/>
          </p:nvSpPr>
          <p:spPr bwMode="auto">
            <a:xfrm>
              <a:off x="1217873" y="55350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8</a:t>
              </a:r>
            </a:p>
          </p:txBody>
        </p:sp>
        <p:sp>
          <p:nvSpPr>
            <p:cNvPr id="9238" name="TextBox 9237">
              <a:extLst>
                <a:ext uri="{FF2B5EF4-FFF2-40B4-BE49-F238E27FC236}">
                  <a16:creationId xmlns:a16="http://schemas.microsoft.com/office/drawing/2014/main" id="{94EEA3D7-9E33-663D-77CF-6A1A7DE040B5}"/>
                </a:ext>
              </a:extLst>
            </p:cNvPr>
            <p:cNvSpPr txBox="1"/>
            <p:nvPr/>
          </p:nvSpPr>
          <p:spPr bwMode="auto">
            <a:xfrm>
              <a:off x="1905367" y="55350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7</a:t>
              </a:r>
            </a:p>
          </p:txBody>
        </p:sp>
        <p:sp>
          <p:nvSpPr>
            <p:cNvPr id="9239" name="TextBox 9238">
              <a:extLst>
                <a:ext uri="{FF2B5EF4-FFF2-40B4-BE49-F238E27FC236}">
                  <a16:creationId xmlns:a16="http://schemas.microsoft.com/office/drawing/2014/main" id="{7F467657-9DA4-9A6E-ED3E-F95F93AF8EE9}"/>
                </a:ext>
              </a:extLst>
            </p:cNvPr>
            <p:cNvSpPr txBox="1"/>
            <p:nvPr/>
          </p:nvSpPr>
          <p:spPr bwMode="auto">
            <a:xfrm>
              <a:off x="2243956" y="55350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7</a:t>
              </a:r>
            </a:p>
          </p:txBody>
        </p:sp>
        <p:sp>
          <p:nvSpPr>
            <p:cNvPr id="9240" name="TextBox 9239">
              <a:extLst>
                <a:ext uri="{FF2B5EF4-FFF2-40B4-BE49-F238E27FC236}">
                  <a16:creationId xmlns:a16="http://schemas.microsoft.com/office/drawing/2014/main" id="{84FB9108-96CD-6CC9-D155-4BDDC65ED8B5}"/>
                </a:ext>
              </a:extLst>
            </p:cNvPr>
            <p:cNvSpPr txBox="1"/>
            <p:nvPr/>
          </p:nvSpPr>
          <p:spPr bwMode="auto">
            <a:xfrm>
              <a:off x="2592805" y="55350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5</a:t>
              </a:r>
            </a:p>
          </p:txBody>
        </p:sp>
        <p:sp>
          <p:nvSpPr>
            <p:cNvPr id="9241" name="TextBox 9240">
              <a:extLst>
                <a:ext uri="{FF2B5EF4-FFF2-40B4-BE49-F238E27FC236}">
                  <a16:creationId xmlns:a16="http://schemas.microsoft.com/office/drawing/2014/main" id="{747FD7B1-69C4-95E7-537B-9E36957F87A7}"/>
                </a:ext>
              </a:extLst>
            </p:cNvPr>
            <p:cNvSpPr txBox="1"/>
            <p:nvPr/>
          </p:nvSpPr>
          <p:spPr bwMode="auto">
            <a:xfrm>
              <a:off x="3288093" y="55350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2</a:t>
              </a:r>
            </a:p>
          </p:txBody>
        </p:sp>
        <p:sp>
          <p:nvSpPr>
            <p:cNvPr id="9242" name="TextBox 9241">
              <a:extLst>
                <a:ext uri="{FF2B5EF4-FFF2-40B4-BE49-F238E27FC236}">
                  <a16:creationId xmlns:a16="http://schemas.microsoft.com/office/drawing/2014/main" id="{AE26497D-3215-D4D7-92CE-6F6C99333918}"/>
                </a:ext>
              </a:extLst>
            </p:cNvPr>
            <p:cNvSpPr txBox="1"/>
            <p:nvPr/>
          </p:nvSpPr>
          <p:spPr bwMode="auto">
            <a:xfrm>
              <a:off x="3975587" y="55350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1</a:t>
              </a:r>
            </a:p>
          </p:txBody>
        </p:sp>
        <p:sp>
          <p:nvSpPr>
            <p:cNvPr id="9243" name="TextBox 9242">
              <a:extLst>
                <a:ext uri="{FF2B5EF4-FFF2-40B4-BE49-F238E27FC236}">
                  <a16:creationId xmlns:a16="http://schemas.microsoft.com/office/drawing/2014/main" id="{CE1A7AA8-A886-1916-27A1-606C382DA255}"/>
                </a:ext>
              </a:extLst>
            </p:cNvPr>
            <p:cNvSpPr txBox="1"/>
            <p:nvPr/>
          </p:nvSpPr>
          <p:spPr bwMode="auto">
            <a:xfrm>
              <a:off x="4670440" y="55350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2"/>
                  </a:solidFill>
                  <a:latin typeface="Calibri" panose="020F0502020204030204" pitchFamily="34" charset="0"/>
                </a:rPr>
                <a:t>0</a:t>
              </a:r>
            </a:p>
          </p:txBody>
        </p:sp>
      </p:grpSp>
      <p:grpSp>
        <p:nvGrpSpPr>
          <p:cNvPr id="9252" name="Group 9251">
            <a:extLst>
              <a:ext uri="{FF2B5EF4-FFF2-40B4-BE49-F238E27FC236}">
                <a16:creationId xmlns:a16="http://schemas.microsoft.com/office/drawing/2014/main" id="{3861CF64-7021-D8AE-1E56-43944DDCFBCE}"/>
              </a:ext>
            </a:extLst>
          </p:cNvPr>
          <p:cNvGrpSpPr/>
          <p:nvPr/>
        </p:nvGrpSpPr>
        <p:grpSpPr>
          <a:xfrm>
            <a:off x="975717" y="1988446"/>
            <a:ext cx="458780" cy="2837894"/>
            <a:chOff x="877783" y="1988446"/>
            <a:chExt cx="458780" cy="2837894"/>
          </a:xfrm>
        </p:grpSpPr>
        <p:sp>
          <p:nvSpPr>
            <p:cNvPr id="9245" name="TextBox 9244">
              <a:extLst>
                <a:ext uri="{FF2B5EF4-FFF2-40B4-BE49-F238E27FC236}">
                  <a16:creationId xmlns:a16="http://schemas.microsoft.com/office/drawing/2014/main" id="{0FA7C40E-D7DA-976C-49C5-3ABFA786E559}"/>
                </a:ext>
              </a:extLst>
            </p:cNvPr>
            <p:cNvSpPr txBox="1"/>
            <p:nvPr/>
          </p:nvSpPr>
          <p:spPr bwMode="auto">
            <a:xfrm>
              <a:off x="1060525" y="45185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46" name="TextBox 9245">
              <a:extLst>
                <a:ext uri="{FF2B5EF4-FFF2-40B4-BE49-F238E27FC236}">
                  <a16:creationId xmlns:a16="http://schemas.microsoft.com/office/drawing/2014/main" id="{AB43D741-8021-9189-F630-DDD359FA3DA4}"/>
                </a:ext>
              </a:extLst>
            </p:cNvPr>
            <p:cNvSpPr txBox="1"/>
            <p:nvPr/>
          </p:nvSpPr>
          <p:spPr bwMode="auto">
            <a:xfrm>
              <a:off x="969155" y="401253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47" name="TextBox 9246">
              <a:extLst>
                <a:ext uri="{FF2B5EF4-FFF2-40B4-BE49-F238E27FC236}">
                  <a16:creationId xmlns:a16="http://schemas.microsoft.com/office/drawing/2014/main" id="{EEFE639D-979D-0A8A-D36F-FD48414D55C7}"/>
                </a:ext>
              </a:extLst>
            </p:cNvPr>
            <p:cNvSpPr txBox="1"/>
            <p:nvPr/>
          </p:nvSpPr>
          <p:spPr bwMode="auto">
            <a:xfrm>
              <a:off x="969155" y="3506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48" name="TextBox 9247">
              <a:extLst>
                <a:ext uri="{FF2B5EF4-FFF2-40B4-BE49-F238E27FC236}">
                  <a16:creationId xmlns:a16="http://schemas.microsoft.com/office/drawing/2014/main" id="{05BDA9C0-6550-1DEA-77DF-17D9C56231DF}"/>
                </a:ext>
              </a:extLst>
            </p:cNvPr>
            <p:cNvSpPr txBox="1"/>
            <p:nvPr/>
          </p:nvSpPr>
          <p:spPr bwMode="auto">
            <a:xfrm>
              <a:off x="969155" y="30004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49" name="TextBox 9248">
              <a:extLst>
                <a:ext uri="{FF2B5EF4-FFF2-40B4-BE49-F238E27FC236}">
                  <a16:creationId xmlns:a16="http://schemas.microsoft.com/office/drawing/2014/main" id="{81F9746A-6AC1-F88C-0A0E-12ABC30E81A8}"/>
                </a:ext>
              </a:extLst>
            </p:cNvPr>
            <p:cNvSpPr txBox="1"/>
            <p:nvPr/>
          </p:nvSpPr>
          <p:spPr bwMode="auto">
            <a:xfrm>
              <a:off x="877783" y="198844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250" name="TextBox 9249">
              <a:extLst>
                <a:ext uri="{FF2B5EF4-FFF2-40B4-BE49-F238E27FC236}">
                  <a16:creationId xmlns:a16="http://schemas.microsoft.com/office/drawing/2014/main" id="{1FCBDB78-7E96-90EC-71F7-85F8ED3C5AD3}"/>
                </a:ext>
              </a:extLst>
            </p:cNvPr>
            <p:cNvSpPr txBox="1"/>
            <p:nvPr/>
          </p:nvSpPr>
          <p:spPr bwMode="auto">
            <a:xfrm>
              <a:off x="969155" y="24944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grpSp>
      <p:grpSp>
        <p:nvGrpSpPr>
          <p:cNvPr id="9326" name="Group 9325">
            <a:extLst>
              <a:ext uri="{FF2B5EF4-FFF2-40B4-BE49-F238E27FC236}">
                <a16:creationId xmlns:a16="http://schemas.microsoft.com/office/drawing/2014/main" id="{E635838F-EF10-BE1F-AA59-6174FBC540D8}"/>
              </a:ext>
            </a:extLst>
          </p:cNvPr>
          <p:cNvGrpSpPr/>
          <p:nvPr/>
        </p:nvGrpSpPr>
        <p:grpSpPr>
          <a:xfrm>
            <a:off x="6156478" y="1590176"/>
            <a:ext cx="5108900" cy="4140255"/>
            <a:chOff x="6121059" y="1590176"/>
            <a:chExt cx="5108900" cy="4140255"/>
          </a:xfrm>
        </p:grpSpPr>
        <p:sp>
          <p:nvSpPr>
            <p:cNvPr id="7" name="TextBox 6">
              <a:extLst>
                <a:ext uri="{FF2B5EF4-FFF2-40B4-BE49-F238E27FC236}">
                  <a16:creationId xmlns:a16="http://schemas.microsoft.com/office/drawing/2014/main" id="{83A52648-9321-926E-4F56-917518D862ED}"/>
                </a:ext>
              </a:extLst>
            </p:cNvPr>
            <p:cNvSpPr txBox="1"/>
            <p:nvPr/>
          </p:nvSpPr>
          <p:spPr bwMode="auto">
            <a:xfrm>
              <a:off x="6866109" y="1590176"/>
              <a:ext cx="4304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err="1">
                  <a:ln>
                    <a:noFill/>
                  </a:ln>
                  <a:solidFill>
                    <a:schemeClr val="bg1"/>
                  </a:solidFill>
                  <a:effectLst/>
                  <a:uLnTx/>
                  <a:uFillTx/>
                  <a:latin typeface="Calibri" panose="020F0502020204030204" pitchFamily="34" charset="0"/>
                  <a:ea typeface="+mn-ea"/>
                  <a:cs typeface="Arial" panose="020B0604020202020204" pitchFamily="34" charset="0"/>
                </a:rPr>
                <a:t>icDoR</a:t>
              </a: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 1 Prior ROS1 TKI/No Prior </a:t>
              </a:r>
              <a:r>
                <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CT</a:t>
              </a:r>
              <a:r>
                <a:rPr kumimoji="0" lang="en-US" sz="1800" i="0" u="none" strike="noStrike" kern="1200" cap="none" spc="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a:t>
              </a:r>
              <a:endParaRPr kumimoji="0" lang="en-US" sz="18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3BB41590-1A6B-0BE6-30E7-9A8C4ADAAA74}"/>
                </a:ext>
              </a:extLst>
            </p:cNvPr>
            <p:cNvSpPr txBox="1"/>
            <p:nvPr/>
          </p:nvSpPr>
          <p:spPr bwMode="auto">
            <a:xfrm>
              <a:off x="7825335" y="2549146"/>
              <a:ext cx="1425390" cy="52322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60%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(95% CI: 17-100) </a:t>
              </a:r>
            </a:p>
          </p:txBody>
        </p:sp>
        <p:sp>
          <p:nvSpPr>
            <p:cNvPr id="9253" name="TextBox 9252">
              <a:extLst>
                <a:ext uri="{FF2B5EF4-FFF2-40B4-BE49-F238E27FC236}">
                  <a16:creationId xmlns:a16="http://schemas.microsoft.com/office/drawing/2014/main" id="{A94AB6EA-815C-B0A1-07F2-F1EBFBB93CEF}"/>
                </a:ext>
              </a:extLst>
            </p:cNvPr>
            <p:cNvSpPr txBox="1"/>
            <p:nvPr/>
          </p:nvSpPr>
          <p:spPr bwMode="auto">
            <a:xfrm>
              <a:off x="6689566" y="5227246"/>
              <a:ext cx="1317155" cy="276999"/>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9254" name="TextBox 9253">
              <a:extLst>
                <a:ext uri="{FF2B5EF4-FFF2-40B4-BE49-F238E27FC236}">
                  <a16:creationId xmlns:a16="http://schemas.microsoft.com/office/drawing/2014/main" id="{345EC940-A2D0-9DB7-B36F-491AA1664F38}"/>
                </a:ext>
              </a:extLst>
            </p:cNvPr>
            <p:cNvSpPr txBox="1"/>
            <p:nvPr/>
          </p:nvSpPr>
          <p:spPr bwMode="auto">
            <a:xfrm>
              <a:off x="7874485" y="4948912"/>
              <a:ext cx="242192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First Response</a:t>
              </a:r>
            </a:p>
          </p:txBody>
        </p:sp>
        <p:sp>
          <p:nvSpPr>
            <p:cNvPr id="9255" name="TextBox 9254">
              <a:extLst>
                <a:ext uri="{FF2B5EF4-FFF2-40B4-BE49-F238E27FC236}">
                  <a16:creationId xmlns:a16="http://schemas.microsoft.com/office/drawing/2014/main" id="{BBC1015F-F2B8-E34F-60EE-98F352036F26}"/>
                </a:ext>
              </a:extLst>
            </p:cNvPr>
            <p:cNvSpPr txBox="1"/>
            <p:nvPr/>
          </p:nvSpPr>
          <p:spPr bwMode="auto">
            <a:xfrm>
              <a:off x="6898171" y="4315960"/>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Censored</a:t>
              </a:r>
            </a:p>
          </p:txBody>
        </p:sp>
        <p:sp>
          <p:nvSpPr>
            <p:cNvPr id="9257" name="TextBox 9256">
              <a:extLst>
                <a:ext uri="{FF2B5EF4-FFF2-40B4-BE49-F238E27FC236}">
                  <a16:creationId xmlns:a16="http://schemas.microsoft.com/office/drawing/2014/main" id="{5A89D1E5-5DE2-68B8-E9AF-31C78B6888B8}"/>
                </a:ext>
              </a:extLst>
            </p:cNvPr>
            <p:cNvSpPr txBox="1"/>
            <p:nvPr/>
          </p:nvSpPr>
          <p:spPr bwMode="auto">
            <a:xfrm rot="16200000">
              <a:off x="5012023" y="3189430"/>
              <a:ext cx="2587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in Response (%)</a:t>
              </a:r>
            </a:p>
          </p:txBody>
        </p:sp>
        <p:grpSp>
          <p:nvGrpSpPr>
            <p:cNvPr id="9261" name="Group 9260">
              <a:extLst>
                <a:ext uri="{FF2B5EF4-FFF2-40B4-BE49-F238E27FC236}">
                  <a16:creationId xmlns:a16="http://schemas.microsoft.com/office/drawing/2014/main" id="{FECEF91C-723A-7DFC-690C-7CA30212E723}"/>
                </a:ext>
              </a:extLst>
            </p:cNvPr>
            <p:cNvGrpSpPr/>
            <p:nvPr/>
          </p:nvGrpSpPr>
          <p:grpSpPr>
            <a:xfrm>
              <a:off x="8874010" y="3096563"/>
              <a:ext cx="118872" cy="118872"/>
              <a:chOff x="1699986" y="3580598"/>
              <a:chExt cx="91440" cy="91724"/>
            </a:xfrm>
          </p:grpSpPr>
          <p:cxnSp>
            <p:nvCxnSpPr>
              <p:cNvPr id="9262" name="Straight Connector 9261">
                <a:extLst>
                  <a:ext uri="{FF2B5EF4-FFF2-40B4-BE49-F238E27FC236}">
                    <a16:creationId xmlns:a16="http://schemas.microsoft.com/office/drawing/2014/main" id="{877ABB9A-6042-9711-21E3-8ECD0CE64EE3}"/>
                  </a:ext>
                </a:extLst>
              </p:cNvPr>
              <p:cNvCxnSpPr>
                <a:cxnSpLocks/>
              </p:cNvCxnSpPr>
              <p:nvPr/>
            </p:nvCxnSpPr>
            <p:spPr bwMode="auto">
              <a:xfrm>
                <a:off x="1699986" y="3626460"/>
                <a:ext cx="91440" cy="0"/>
              </a:xfrm>
              <a:prstGeom prst="line">
                <a:avLst/>
              </a:prstGeom>
              <a:noFill/>
              <a:ln w="19050" cap="flat" cmpd="sng" algn="ctr">
                <a:solidFill>
                  <a:srgbClr val="00823B"/>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1A88A350-D86D-E303-4590-8BEAE5787E4F}"/>
                  </a:ext>
                </a:extLst>
              </p:cNvPr>
              <p:cNvCxnSpPr>
                <a:cxnSpLocks/>
              </p:cNvCxnSpPr>
              <p:nvPr/>
            </p:nvCxnSpPr>
            <p:spPr bwMode="auto">
              <a:xfrm>
                <a:off x="1745706" y="3580598"/>
                <a:ext cx="0" cy="91724"/>
              </a:xfrm>
              <a:prstGeom prst="line">
                <a:avLst/>
              </a:prstGeom>
              <a:noFill/>
              <a:ln w="19050" cap="flat" cmpd="sng" algn="ctr">
                <a:solidFill>
                  <a:srgbClr val="00823B"/>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61FF95EB-BA82-5FD9-7DB8-1E08AE0FF1EB}"/>
                </a:ext>
              </a:extLst>
            </p:cNvPr>
            <p:cNvGrpSpPr/>
            <p:nvPr/>
          </p:nvGrpSpPr>
          <p:grpSpPr>
            <a:xfrm>
              <a:off x="8546352" y="3096563"/>
              <a:ext cx="118872" cy="118872"/>
              <a:chOff x="1699986" y="3580598"/>
              <a:chExt cx="91440" cy="91724"/>
            </a:xfrm>
          </p:grpSpPr>
          <p:cxnSp>
            <p:nvCxnSpPr>
              <p:cNvPr id="9265" name="Straight Connector 9264">
                <a:extLst>
                  <a:ext uri="{FF2B5EF4-FFF2-40B4-BE49-F238E27FC236}">
                    <a16:creationId xmlns:a16="http://schemas.microsoft.com/office/drawing/2014/main" id="{9E15D243-84E3-D075-0815-1DF8D536B9C2}"/>
                  </a:ext>
                </a:extLst>
              </p:cNvPr>
              <p:cNvCxnSpPr>
                <a:cxnSpLocks/>
              </p:cNvCxnSpPr>
              <p:nvPr/>
            </p:nvCxnSpPr>
            <p:spPr bwMode="auto">
              <a:xfrm>
                <a:off x="1699986" y="3626460"/>
                <a:ext cx="91440" cy="0"/>
              </a:xfrm>
              <a:prstGeom prst="line">
                <a:avLst/>
              </a:prstGeom>
              <a:noFill/>
              <a:ln w="19050" cap="flat" cmpd="sng" algn="ctr">
                <a:solidFill>
                  <a:srgbClr val="00823B"/>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6CBE995B-344A-72EB-248A-A2A39161BF47}"/>
                  </a:ext>
                </a:extLst>
              </p:cNvPr>
              <p:cNvCxnSpPr>
                <a:cxnSpLocks/>
              </p:cNvCxnSpPr>
              <p:nvPr/>
            </p:nvCxnSpPr>
            <p:spPr bwMode="auto">
              <a:xfrm>
                <a:off x="1745706" y="3580598"/>
                <a:ext cx="0" cy="91724"/>
              </a:xfrm>
              <a:prstGeom prst="line">
                <a:avLst/>
              </a:prstGeom>
              <a:noFill/>
              <a:ln w="19050" cap="flat" cmpd="sng" algn="ctr">
                <a:solidFill>
                  <a:srgbClr val="00823B"/>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7F0E688E-9E07-E28F-EC3A-8879D8E7ECD2}"/>
                </a:ext>
              </a:extLst>
            </p:cNvPr>
            <p:cNvGrpSpPr/>
            <p:nvPr/>
          </p:nvGrpSpPr>
          <p:grpSpPr>
            <a:xfrm>
              <a:off x="8655508" y="3096563"/>
              <a:ext cx="118872" cy="118872"/>
              <a:chOff x="1699986" y="3580598"/>
              <a:chExt cx="91440" cy="91724"/>
            </a:xfrm>
          </p:grpSpPr>
          <p:cxnSp>
            <p:nvCxnSpPr>
              <p:cNvPr id="9277" name="Straight Connector 9276">
                <a:extLst>
                  <a:ext uri="{FF2B5EF4-FFF2-40B4-BE49-F238E27FC236}">
                    <a16:creationId xmlns:a16="http://schemas.microsoft.com/office/drawing/2014/main" id="{E6F51AC5-3F43-D028-C67F-F7E6D08E4A87}"/>
                  </a:ext>
                </a:extLst>
              </p:cNvPr>
              <p:cNvCxnSpPr>
                <a:cxnSpLocks/>
              </p:cNvCxnSpPr>
              <p:nvPr/>
            </p:nvCxnSpPr>
            <p:spPr bwMode="auto">
              <a:xfrm>
                <a:off x="1699986" y="3626460"/>
                <a:ext cx="91440" cy="0"/>
              </a:xfrm>
              <a:prstGeom prst="line">
                <a:avLst/>
              </a:prstGeom>
              <a:noFill/>
              <a:ln w="19050" cap="flat" cmpd="sng" algn="ctr">
                <a:solidFill>
                  <a:srgbClr val="00823B"/>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8E23D03-51D9-9C3E-FB87-1FCF0FC82D86}"/>
                  </a:ext>
                </a:extLst>
              </p:cNvPr>
              <p:cNvCxnSpPr>
                <a:cxnSpLocks/>
              </p:cNvCxnSpPr>
              <p:nvPr/>
            </p:nvCxnSpPr>
            <p:spPr bwMode="auto">
              <a:xfrm>
                <a:off x="1745706" y="3580598"/>
                <a:ext cx="0" cy="91724"/>
              </a:xfrm>
              <a:prstGeom prst="line">
                <a:avLst/>
              </a:prstGeom>
              <a:noFill/>
              <a:ln w="19050" cap="flat" cmpd="sng" algn="ctr">
                <a:solidFill>
                  <a:srgbClr val="00823B"/>
                </a:solidFill>
                <a:prstDash val="solid"/>
                <a:round/>
                <a:headEnd type="none" w="med" len="med"/>
                <a:tailEnd type="none" w="med" len="med"/>
              </a:ln>
              <a:effectLst/>
            </p:spPr>
          </p:cxnSp>
        </p:grpSp>
        <p:sp>
          <p:nvSpPr>
            <p:cNvPr id="9279" name="Freeform 9278">
              <a:extLst>
                <a:ext uri="{FF2B5EF4-FFF2-40B4-BE49-F238E27FC236}">
                  <a16:creationId xmlns:a16="http://schemas.microsoft.com/office/drawing/2014/main" id="{F0D7111B-98E0-9675-841B-21CFAA3C72DA}"/>
                </a:ext>
              </a:extLst>
            </p:cNvPr>
            <p:cNvSpPr/>
            <p:nvPr/>
          </p:nvSpPr>
          <p:spPr bwMode="auto">
            <a:xfrm>
              <a:off x="6895209" y="2069196"/>
              <a:ext cx="4275117" cy="2588821"/>
            </a:xfrm>
            <a:custGeom>
              <a:avLst/>
              <a:gdLst>
                <a:gd name="connsiteX0" fmla="*/ 0 w 4275117"/>
                <a:gd name="connsiteY0" fmla="*/ 0 h 2588821"/>
                <a:gd name="connsiteX1" fmla="*/ 0 w 4275117"/>
                <a:gd name="connsiteY1" fmla="*/ 2588821 h 2588821"/>
                <a:gd name="connsiteX2" fmla="*/ 4275117 w 4275117"/>
                <a:gd name="connsiteY2" fmla="*/ 2588821 h 2588821"/>
              </a:gdLst>
              <a:ahLst/>
              <a:cxnLst>
                <a:cxn ang="0">
                  <a:pos x="connsiteX0" y="connsiteY0"/>
                </a:cxn>
                <a:cxn ang="0">
                  <a:pos x="connsiteX1" y="connsiteY1"/>
                </a:cxn>
                <a:cxn ang="0">
                  <a:pos x="connsiteX2" y="connsiteY2"/>
                </a:cxn>
              </a:cxnLst>
              <a:rect l="l" t="t" r="r" b="b"/>
              <a:pathLst>
                <a:path w="4275117" h="2588821">
                  <a:moveTo>
                    <a:pt x="0" y="0"/>
                  </a:moveTo>
                  <a:lnTo>
                    <a:pt x="0" y="2588821"/>
                  </a:lnTo>
                  <a:lnTo>
                    <a:pt x="4275117" y="2588821"/>
                  </a:lnTo>
                </a:path>
              </a:pathLst>
            </a:custGeom>
            <a:noFill/>
            <a:ln w="28575">
              <a:solidFill>
                <a:schemeClr val="bg1"/>
              </a:solidFill>
              <a:miter lim="800000"/>
              <a:headEnd/>
              <a:tailEnd/>
            </a:ln>
          </p:spPr>
          <p:txBody>
            <a:bodyPr rtlCol="0" anchor="ctr"/>
            <a:lstStyle/>
            <a:p>
              <a:pPr algn="ctr"/>
              <a:endParaRPr lang="en-US"/>
            </a:p>
          </p:txBody>
        </p:sp>
        <p:cxnSp>
          <p:nvCxnSpPr>
            <p:cNvPr id="9280" name="Straight Connector 9279">
              <a:extLst>
                <a:ext uri="{FF2B5EF4-FFF2-40B4-BE49-F238E27FC236}">
                  <a16:creationId xmlns:a16="http://schemas.microsoft.com/office/drawing/2014/main" id="{B9C7BE22-9C3B-450F-E32D-7B55E7575E24}"/>
                </a:ext>
              </a:extLst>
            </p:cNvPr>
            <p:cNvCxnSpPr>
              <a:cxnSpLocks/>
            </p:cNvCxnSpPr>
            <p:nvPr/>
          </p:nvCxnSpPr>
          <p:spPr bwMode="auto">
            <a:xfrm>
              <a:off x="8266113" y="3146854"/>
              <a:ext cx="696" cy="1520943"/>
            </a:xfrm>
            <a:prstGeom prst="line">
              <a:avLst/>
            </a:prstGeom>
            <a:noFill/>
            <a:ln w="28575" cap="flat" cmpd="sng" algn="ctr">
              <a:solidFill>
                <a:schemeClr val="tx1">
                  <a:lumMod val="50000"/>
                </a:schemeClr>
              </a:solidFill>
              <a:prstDash val="sysDot"/>
              <a:round/>
              <a:headEnd type="none" w="med" len="med"/>
              <a:tailEnd type="none" w="med" len="med"/>
            </a:ln>
            <a:effectLst/>
          </p:spPr>
        </p:cxnSp>
        <p:grpSp>
          <p:nvGrpSpPr>
            <p:cNvPr id="9281" name="Group 9280">
              <a:extLst>
                <a:ext uri="{FF2B5EF4-FFF2-40B4-BE49-F238E27FC236}">
                  <a16:creationId xmlns:a16="http://schemas.microsoft.com/office/drawing/2014/main" id="{74CFBC46-15E4-60E3-A862-4D4B7BB4CD92}"/>
                </a:ext>
              </a:extLst>
            </p:cNvPr>
            <p:cNvGrpSpPr/>
            <p:nvPr/>
          </p:nvGrpSpPr>
          <p:grpSpPr>
            <a:xfrm>
              <a:off x="6804164" y="2139288"/>
              <a:ext cx="100940" cy="2518917"/>
              <a:chOff x="1298368" y="2142336"/>
              <a:chExt cx="100940" cy="2518917"/>
            </a:xfrm>
          </p:grpSpPr>
          <p:cxnSp>
            <p:nvCxnSpPr>
              <p:cNvPr id="9282" name="Straight Connector 9281">
                <a:extLst>
                  <a:ext uri="{FF2B5EF4-FFF2-40B4-BE49-F238E27FC236}">
                    <a16:creationId xmlns:a16="http://schemas.microsoft.com/office/drawing/2014/main" id="{FDC68E20-7D7E-0D79-0C6E-392E5C91DF97}"/>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328F050C-9C92-EFE0-A9F4-F0DA0C0EF5EE}"/>
                  </a:ext>
                </a:extLst>
              </p:cNvPr>
              <p:cNvCxnSpPr>
                <a:cxnSpLocks/>
              </p:cNvCxnSpPr>
              <p:nvPr/>
            </p:nvCxnSpPr>
            <p:spPr bwMode="auto">
              <a:xfrm>
                <a:off x="1298368" y="2646119"/>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DBE5E305-9719-1AAE-B559-8BC422864724}"/>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423A6A4D-8570-E64C-30AE-D0C88B10BDF0}"/>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FC99D2C8-E6A3-6843-EB9A-17CA39B039E0}"/>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535D01E3-B600-45FD-DFC9-F79C27E78AB5}"/>
                  </a:ext>
                </a:extLst>
              </p:cNvPr>
              <p:cNvCxnSpPr>
                <a:cxnSpLocks/>
              </p:cNvCxnSpPr>
              <p:nvPr/>
            </p:nvCxnSpPr>
            <p:spPr bwMode="auto">
              <a:xfrm>
                <a:off x="1298368" y="4661253"/>
                <a:ext cx="1009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AE2A660F-C0BA-3DA4-6E72-7FE312426018}"/>
                </a:ext>
              </a:extLst>
            </p:cNvPr>
            <p:cNvGrpSpPr/>
            <p:nvPr/>
          </p:nvGrpSpPr>
          <p:grpSpPr>
            <a:xfrm rot="16200000">
              <a:off x="7535331" y="4007578"/>
              <a:ext cx="100940" cy="1375257"/>
              <a:chOff x="1298368" y="2142336"/>
              <a:chExt cx="100940" cy="2015132"/>
            </a:xfrm>
          </p:grpSpPr>
          <p:cxnSp>
            <p:nvCxnSpPr>
              <p:cNvPr id="9289" name="Straight Connector 9288">
                <a:extLst>
                  <a:ext uri="{FF2B5EF4-FFF2-40B4-BE49-F238E27FC236}">
                    <a16:creationId xmlns:a16="http://schemas.microsoft.com/office/drawing/2014/main" id="{D4613EE3-D156-D6E9-B1FF-CC061DA6DC64}"/>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FDDA6767-CEFF-30BD-CA76-F1004D6BE61D}"/>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EC9FB76A-D7F2-0BF7-4D8B-239DDE00926D}"/>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10494FC1-6255-FB28-85A5-FCD1F46C7793}"/>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A4BD8E6C-A437-5B95-D711-7949F39EA629}"/>
                </a:ext>
              </a:extLst>
            </p:cNvPr>
            <p:cNvGrpSpPr/>
            <p:nvPr/>
          </p:nvGrpSpPr>
          <p:grpSpPr>
            <a:xfrm rot="16200000">
              <a:off x="9608780" y="3312635"/>
              <a:ext cx="100940" cy="2765143"/>
              <a:chOff x="1298368" y="2142336"/>
              <a:chExt cx="100940" cy="2015132"/>
            </a:xfrm>
          </p:grpSpPr>
          <p:cxnSp>
            <p:nvCxnSpPr>
              <p:cNvPr id="9294" name="Straight Connector 9293">
                <a:extLst>
                  <a:ext uri="{FF2B5EF4-FFF2-40B4-BE49-F238E27FC236}">
                    <a16:creationId xmlns:a16="http://schemas.microsoft.com/office/drawing/2014/main" id="{7F5C8595-D534-501D-6B2B-EA5A4F28E302}"/>
                  </a:ext>
                </a:extLst>
              </p:cNvPr>
              <p:cNvCxnSpPr>
                <a:cxnSpLocks/>
              </p:cNvCxnSpPr>
              <p:nvPr/>
            </p:nvCxnSpPr>
            <p:spPr bwMode="auto">
              <a:xfrm>
                <a:off x="1298368" y="2142336"/>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F13157C7-62DF-601E-DD74-F02D8ABB83E8}"/>
                  </a:ext>
                </a:extLst>
              </p:cNvPr>
              <p:cNvCxnSpPr>
                <a:cxnSpLocks/>
              </p:cNvCxnSpPr>
              <p:nvPr/>
            </p:nvCxnSpPr>
            <p:spPr bwMode="auto">
              <a:xfrm>
                <a:off x="1298368" y="2646119"/>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E71AF294-9463-B704-F96B-6F0D50D0CF75}"/>
                  </a:ext>
                </a:extLst>
              </p:cNvPr>
              <p:cNvCxnSpPr>
                <a:cxnSpLocks/>
              </p:cNvCxnSpPr>
              <p:nvPr/>
            </p:nvCxnSpPr>
            <p:spPr bwMode="auto">
              <a:xfrm>
                <a:off x="1298368" y="3149902"/>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B94A936D-7B10-EE6F-8FE2-CD344651B5D7}"/>
                  </a:ext>
                </a:extLst>
              </p:cNvPr>
              <p:cNvCxnSpPr>
                <a:cxnSpLocks/>
              </p:cNvCxnSpPr>
              <p:nvPr/>
            </p:nvCxnSpPr>
            <p:spPr bwMode="auto">
              <a:xfrm>
                <a:off x="1298368" y="3653685"/>
                <a:ext cx="100940" cy="0"/>
              </a:xfrm>
              <a:prstGeom prst="line">
                <a:avLst/>
              </a:prstGeom>
              <a:noFill/>
              <a:ln w="28575" cap="flat" cmpd="sng" algn="ctr">
                <a:solidFill>
                  <a:schemeClr val="bg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259DBE20-6921-D8C7-B64C-6635A8E4D9BE}"/>
                  </a:ext>
                </a:extLst>
              </p:cNvPr>
              <p:cNvCxnSpPr>
                <a:cxnSpLocks/>
              </p:cNvCxnSpPr>
              <p:nvPr/>
            </p:nvCxnSpPr>
            <p:spPr bwMode="auto">
              <a:xfrm>
                <a:off x="1298368" y="4157468"/>
                <a:ext cx="100940" cy="0"/>
              </a:xfrm>
              <a:prstGeom prst="line">
                <a:avLst/>
              </a:prstGeom>
              <a:noFill/>
              <a:ln w="28575" cap="flat" cmpd="sng" algn="ctr">
                <a:solidFill>
                  <a:schemeClr val="bg1"/>
                </a:solidFill>
                <a:prstDash val="solid"/>
                <a:round/>
                <a:headEnd type="none" w="med" len="med"/>
                <a:tailEnd type="none" w="med" len="med"/>
              </a:ln>
              <a:effectLst/>
            </p:spPr>
          </p:cxnSp>
        </p:grpSp>
        <p:sp>
          <p:nvSpPr>
            <p:cNvPr id="9299" name="TextBox 9298">
              <a:extLst>
                <a:ext uri="{FF2B5EF4-FFF2-40B4-BE49-F238E27FC236}">
                  <a16:creationId xmlns:a16="http://schemas.microsoft.com/office/drawing/2014/main" id="{3E368BB1-7F36-06C4-4BE9-0CADB5518424}"/>
                </a:ext>
              </a:extLst>
            </p:cNvPr>
            <p:cNvSpPr txBox="1"/>
            <p:nvPr/>
          </p:nvSpPr>
          <p:spPr bwMode="auto">
            <a:xfrm>
              <a:off x="6762435" y="46839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00" name="TextBox 9299">
              <a:extLst>
                <a:ext uri="{FF2B5EF4-FFF2-40B4-BE49-F238E27FC236}">
                  <a16:creationId xmlns:a16="http://schemas.microsoft.com/office/drawing/2014/main" id="{489B1E98-8648-3471-AF9D-B6A4260FF2B4}"/>
                </a:ext>
              </a:extLst>
            </p:cNvPr>
            <p:cNvSpPr txBox="1"/>
            <p:nvPr/>
          </p:nvSpPr>
          <p:spPr bwMode="auto">
            <a:xfrm>
              <a:off x="7449929" y="46839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01" name="TextBox 9300">
              <a:extLst>
                <a:ext uri="{FF2B5EF4-FFF2-40B4-BE49-F238E27FC236}">
                  <a16:creationId xmlns:a16="http://schemas.microsoft.com/office/drawing/2014/main" id="{0A959BB1-0F8C-A946-95B3-F655F0951A0B}"/>
                </a:ext>
              </a:extLst>
            </p:cNvPr>
            <p:cNvSpPr txBox="1"/>
            <p:nvPr/>
          </p:nvSpPr>
          <p:spPr bwMode="auto">
            <a:xfrm>
              <a:off x="7788518" y="46839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02" name="TextBox 9301">
              <a:extLst>
                <a:ext uri="{FF2B5EF4-FFF2-40B4-BE49-F238E27FC236}">
                  <a16:creationId xmlns:a16="http://schemas.microsoft.com/office/drawing/2014/main" id="{1B7BBF2E-D84A-541B-E368-E523F46DF8F3}"/>
                </a:ext>
              </a:extLst>
            </p:cNvPr>
            <p:cNvSpPr txBox="1"/>
            <p:nvPr/>
          </p:nvSpPr>
          <p:spPr bwMode="auto">
            <a:xfrm>
              <a:off x="8091682" y="4683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03" name="TextBox 9302">
              <a:extLst>
                <a:ext uri="{FF2B5EF4-FFF2-40B4-BE49-F238E27FC236}">
                  <a16:creationId xmlns:a16="http://schemas.microsoft.com/office/drawing/2014/main" id="{AD6979AE-0AEE-1DB1-987D-E1E4BA8931DC}"/>
                </a:ext>
              </a:extLst>
            </p:cNvPr>
            <p:cNvSpPr txBox="1"/>
            <p:nvPr/>
          </p:nvSpPr>
          <p:spPr bwMode="auto">
            <a:xfrm>
              <a:off x="8786970" y="4683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04" name="TextBox 9303">
              <a:extLst>
                <a:ext uri="{FF2B5EF4-FFF2-40B4-BE49-F238E27FC236}">
                  <a16:creationId xmlns:a16="http://schemas.microsoft.com/office/drawing/2014/main" id="{38DACCD2-BF7B-89CB-6AB4-CD0405EB5100}"/>
                </a:ext>
              </a:extLst>
            </p:cNvPr>
            <p:cNvSpPr txBox="1"/>
            <p:nvPr/>
          </p:nvSpPr>
          <p:spPr bwMode="auto">
            <a:xfrm>
              <a:off x="9474464" y="4683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05" name="TextBox 9304">
              <a:extLst>
                <a:ext uri="{FF2B5EF4-FFF2-40B4-BE49-F238E27FC236}">
                  <a16:creationId xmlns:a16="http://schemas.microsoft.com/office/drawing/2014/main" id="{6EC841F6-93E6-1848-4F3E-FA37C68A3D21}"/>
                </a:ext>
              </a:extLst>
            </p:cNvPr>
            <p:cNvSpPr txBox="1"/>
            <p:nvPr/>
          </p:nvSpPr>
          <p:spPr bwMode="auto">
            <a:xfrm>
              <a:off x="10169317" y="4683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06" name="TextBox 9305">
              <a:extLst>
                <a:ext uri="{FF2B5EF4-FFF2-40B4-BE49-F238E27FC236}">
                  <a16:creationId xmlns:a16="http://schemas.microsoft.com/office/drawing/2014/main" id="{E7594585-2EFD-5B47-5CF9-2F4585C72844}"/>
                </a:ext>
              </a:extLst>
            </p:cNvPr>
            <p:cNvSpPr txBox="1"/>
            <p:nvPr/>
          </p:nvSpPr>
          <p:spPr bwMode="auto">
            <a:xfrm>
              <a:off x="10862551" y="4683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grpSp>
          <p:nvGrpSpPr>
            <p:cNvPr id="9307" name="Group 9306">
              <a:extLst>
                <a:ext uri="{FF2B5EF4-FFF2-40B4-BE49-F238E27FC236}">
                  <a16:creationId xmlns:a16="http://schemas.microsoft.com/office/drawing/2014/main" id="{12B7A7A7-C226-54EE-AD7E-D762D7BEC5B0}"/>
                </a:ext>
              </a:extLst>
            </p:cNvPr>
            <p:cNvGrpSpPr/>
            <p:nvPr/>
          </p:nvGrpSpPr>
          <p:grpSpPr>
            <a:xfrm>
              <a:off x="6765233" y="5422654"/>
              <a:ext cx="2346257" cy="307777"/>
              <a:chOff x="1217873" y="5704771"/>
              <a:chExt cx="2346257" cy="307777"/>
            </a:xfrm>
          </p:grpSpPr>
          <p:sp>
            <p:nvSpPr>
              <p:cNvPr id="9308" name="TextBox 9307">
                <a:extLst>
                  <a:ext uri="{FF2B5EF4-FFF2-40B4-BE49-F238E27FC236}">
                    <a16:creationId xmlns:a16="http://schemas.microsoft.com/office/drawing/2014/main" id="{01A636A7-A115-157B-D184-75D2AB78DFEF}"/>
                  </a:ext>
                </a:extLst>
              </p:cNvPr>
              <p:cNvSpPr txBox="1"/>
              <p:nvPr/>
            </p:nvSpPr>
            <p:spPr bwMode="auto">
              <a:xfrm>
                <a:off x="1217873" y="570477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0823B"/>
                    </a:solidFill>
                    <a:latin typeface="Calibri" panose="020F0502020204030204" pitchFamily="34" charset="0"/>
                  </a:rPr>
                  <a:t>5</a:t>
                </a:r>
              </a:p>
            </p:txBody>
          </p:sp>
          <p:sp>
            <p:nvSpPr>
              <p:cNvPr id="9309" name="TextBox 9308">
                <a:extLst>
                  <a:ext uri="{FF2B5EF4-FFF2-40B4-BE49-F238E27FC236}">
                    <a16:creationId xmlns:a16="http://schemas.microsoft.com/office/drawing/2014/main" id="{2EAB9843-F620-E2E4-03CD-A991A57495AD}"/>
                  </a:ext>
                </a:extLst>
              </p:cNvPr>
              <p:cNvSpPr txBox="1"/>
              <p:nvPr/>
            </p:nvSpPr>
            <p:spPr bwMode="auto">
              <a:xfrm>
                <a:off x="1905367" y="570477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0823B"/>
                    </a:solidFill>
                    <a:latin typeface="Calibri" panose="020F0502020204030204" pitchFamily="34" charset="0"/>
                  </a:rPr>
                  <a:t>4</a:t>
                </a:r>
              </a:p>
            </p:txBody>
          </p:sp>
          <p:sp>
            <p:nvSpPr>
              <p:cNvPr id="9310" name="TextBox 9309">
                <a:extLst>
                  <a:ext uri="{FF2B5EF4-FFF2-40B4-BE49-F238E27FC236}">
                    <a16:creationId xmlns:a16="http://schemas.microsoft.com/office/drawing/2014/main" id="{906CD3B4-6088-DFDB-4597-3C68C245450A}"/>
                  </a:ext>
                </a:extLst>
              </p:cNvPr>
              <p:cNvSpPr txBox="1"/>
              <p:nvPr/>
            </p:nvSpPr>
            <p:spPr bwMode="auto">
              <a:xfrm>
                <a:off x="2243956" y="570477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0823B"/>
                    </a:solidFill>
                    <a:latin typeface="Calibri" panose="020F0502020204030204" pitchFamily="34" charset="0"/>
                  </a:rPr>
                  <a:t>3</a:t>
                </a:r>
              </a:p>
            </p:txBody>
          </p:sp>
          <p:sp>
            <p:nvSpPr>
              <p:cNvPr id="9311" name="TextBox 9310">
                <a:extLst>
                  <a:ext uri="{FF2B5EF4-FFF2-40B4-BE49-F238E27FC236}">
                    <a16:creationId xmlns:a16="http://schemas.microsoft.com/office/drawing/2014/main" id="{DEE0F219-1DB3-70B3-5E64-AC82905B44DD}"/>
                  </a:ext>
                </a:extLst>
              </p:cNvPr>
              <p:cNvSpPr txBox="1"/>
              <p:nvPr/>
            </p:nvSpPr>
            <p:spPr bwMode="auto">
              <a:xfrm>
                <a:off x="2592805" y="570477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0823B"/>
                    </a:solidFill>
                    <a:latin typeface="Calibri" panose="020F0502020204030204" pitchFamily="34" charset="0"/>
                  </a:rPr>
                  <a:t>3</a:t>
                </a:r>
              </a:p>
            </p:txBody>
          </p:sp>
          <p:sp>
            <p:nvSpPr>
              <p:cNvPr id="9312" name="TextBox 9311">
                <a:extLst>
                  <a:ext uri="{FF2B5EF4-FFF2-40B4-BE49-F238E27FC236}">
                    <a16:creationId xmlns:a16="http://schemas.microsoft.com/office/drawing/2014/main" id="{04896621-430C-9CC5-7808-113755853993}"/>
                  </a:ext>
                </a:extLst>
              </p:cNvPr>
              <p:cNvSpPr txBox="1"/>
              <p:nvPr/>
            </p:nvSpPr>
            <p:spPr bwMode="auto">
              <a:xfrm>
                <a:off x="3288093" y="570477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rgbClr val="00823B"/>
                    </a:solidFill>
                    <a:latin typeface="Calibri" panose="020F0502020204030204" pitchFamily="34" charset="0"/>
                  </a:rPr>
                  <a:t>0</a:t>
                </a:r>
              </a:p>
            </p:txBody>
          </p:sp>
        </p:grpSp>
        <p:grpSp>
          <p:nvGrpSpPr>
            <p:cNvPr id="9315" name="Group 9314">
              <a:extLst>
                <a:ext uri="{FF2B5EF4-FFF2-40B4-BE49-F238E27FC236}">
                  <a16:creationId xmlns:a16="http://schemas.microsoft.com/office/drawing/2014/main" id="{F0F8F9B4-8F6F-5CA3-EF52-2B2039127423}"/>
                </a:ext>
              </a:extLst>
            </p:cNvPr>
            <p:cNvGrpSpPr/>
            <p:nvPr/>
          </p:nvGrpSpPr>
          <p:grpSpPr>
            <a:xfrm>
              <a:off x="6407329" y="1985398"/>
              <a:ext cx="458780" cy="2837894"/>
              <a:chOff x="877783" y="1988446"/>
              <a:chExt cx="458780" cy="2837894"/>
            </a:xfrm>
          </p:grpSpPr>
          <p:sp>
            <p:nvSpPr>
              <p:cNvPr id="9316" name="TextBox 9315">
                <a:extLst>
                  <a:ext uri="{FF2B5EF4-FFF2-40B4-BE49-F238E27FC236}">
                    <a16:creationId xmlns:a16="http://schemas.microsoft.com/office/drawing/2014/main" id="{0E0BEBFB-37F5-B372-F8E9-5C7AA7CF9EBB}"/>
                  </a:ext>
                </a:extLst>
              </p:cNvPr>
              <p:cNvSpPr txBox="1"/>
              <p:nvPr/>
            </p:nvSpPr>
            <p:spPr bwMode="auto">
              <a:xfrm>
                <a:off x="1060525" y="45185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17" name="TextBox 9316">
                <a:extLst>
                  <a:ext uri="{FF2B5EF4-FFF2-40B4-BE49-F238E27FC236}">
                    <a16:creationId xmlns:a16="http://schemas.microsoft.com/office/drawing/2014/main" id="{BF7BC487-511B-5CF6-CCF1-D62649FBDAF9}"/>
                  </a:ext>
                </a:extLst>
              </p:cNvPr>
              <p:cNvSpPr txBox="1"/>
              <p:nvPr/>
            </p:nvSpPr>
            <p:spPr bwMode="auto">
              <a:xfrm>
                <a:off x="969155" y="401253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18" name="TextBox 9317">
                <a:extLst>
                  <a:ext uri="{FF2B5EF4-FFF2-40B4-BE49-F238E27FC236}">
                    <a16:creationId xmlns:a16="http://schemas.microsoft.com/office/drawing/2014/main" id="{3AC70FBD-320F-48BC-ADAE-41A45FE1E280}"/>
                  </a:ext>
                </a:extLst>
              </p:cNvPr>
              <p:cNvSpPr txBox="1"/>
              <p:nvPr/>
            </p:nvSpPr>
            <p:spPr bwMode="auto">
              <a:xfrm>
                <a:off x="969155" y="3506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19" name="TextBox 9318">
                <a:extLst>
                  <a:ext uri="{FF2B5EF4-FFF2-40B4-BE49-F238E27FC236}">
                    <a16:creationId xmlns:a16="http://schemas.microsoft.com/office/drawing/2014/main" id="{D647EDE2-D45A-1988-1598-41E2875F58BD}"/>
                  </a:ext>
                </a:extLst>
              </p:cNvPr>
              <p:cNvSpPr txBox="1"/>
              <p:nvPr/>
            </p:nvSpPr>
            <p:spPr bwMode="auto">
              <a:xfrm>
                <a:off x="969155" y="30004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20" name="TextBox 9319">
                <a:extLst>
                  <a:ext uri="{FF2B5EF4-FFF2-40B4-BE49-F238E27FC236}">
                    <a16:creationId xmlns:a16="http://schemas.microsoft.com/office/drawing/2014/main" id="{83901A28-356C-2CDF-4E5B-D79868D9DCE3}"/>
                  </a:ext>
                </a:extLst>
              </p:cNvPr>
              <p:cNvSpPr txBox="1"/>
              <p:nvPr/>
            </p:nvSpPr>
            <p:spPr bwMode="auto">
              <a:xfrm>
                <a:off x="877783" y="198844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321" name="TextBox 9320">
                <a:extLst>
                  <a:ext uri="{FF2B5EF4-FFF2-40B4-BE49-F238E27FC236}">
                    <a16:creationId xmlns:a16="http://schemas.microsoft.com/office/drawing/2014/main" id="{F0D3F159-EF48-0108-037C-F8EE4D8E0FC6}"/>
                  </a:ext>
                </a:extLst>
              </p:cNvPr>
              <p:cNvSpPr txBox="1"/>
              <p:nvPr/>
            </p:nvSpPr>
            <p:spPr bwMode="auto">
              <a:xfrm>
                <a:off x="969155" y="24944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grpSp>
        <p:sp>
          <p:nvSpPr>
            <p:cNvPr id="9325" name="Freeform 9324">
              <a:extLst>
                <a:ext uri="{FF2B5EF4-FFF2-40B4-BE49-F238E27FC236}">
                  <a16:creationId xmlns:a16="http://schemas.microsoft.com/office/drawing/2014/main" id="{3B9BC25E-CF90-CB0D-48D6-7BD87EE6CB3E}"/>
                </a:ext>
              </a:extLst>
            </p:cNvPr>
            <p:cNvSpPr/>
            <p:nvPr/>
          </p:nvSpPr>
          <p:spPr bwMode="auto">
            <a:xfrm>
              <a:off x="6905625" y="2146300"/>
              <a:ext cx="2054225" cy="1009650"/>
            </a:xfrm>
            <a:custGeom>
              <a:avLst/>
              <a:gdLst>
                <a:gd name="connsiteX0" fmla="*/ 0 w 2054225"/>
                <a:gd name="connsiteY0" fmla="*/ 0 h 1009650"/>
                <a:gd name="connsiteX1" fmla="*/ 342900 w 2054225"/>
                <a:gd name="connsiteY1" fmla="*/ 0 h 1009650"/>
                <a:gd name="connsiteX2" fmla="*/ 342900 w 2054225"/>
                <a:gd name="connsiteY2" fmla="*/ 511175 h 1009650"/>
                <a:gd name="connsiteX3" fmla="*/ 869950 w 2054225"/>
                <a:gd name="connsiteY3" fmla="*/ 511175 h 1009650"/>
                <a:gd name="connsiteX4" fmla="*/ 869950 w 2054225"/>
                <a:gd name="connsiteY4" fmla="*/ 1009650 h 1009650"/>
                <a:gd name="connsiteX5" fmla="*/ 2054225 w 2054225"/>
                <a:gd name="connsiteY5" fmla="*/ 100965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4225" h="1009650">
                  <a:moveTo>
                    <a:pt x="0" y="0"/>
                  </a:moveTo>
                  <a:lnTo>
                    <a:pt x="342900" y="0"/>
                  </a:lnTo>
                  <a:lnTo>
                    <a:pt x="342900" y="511175"/>
                  </a:lnTo>
                  <a:lnTo>
                    <a:pt x="869950" y="511175"/>
                  </a:lnTo>
                  <a:lnTo>
                    <a:pt x="869950" y="1009650"/>
                  </a:lnTo>
                  <a:lnTo>
                    <a:pt x="2054225" y="1009650"/>
                  </a:lnTo>
                </a:path>
              </a:pathLst>
            </a:custGeom>
            <a:noFill/>
            <a:ln w="28575">
              <a:solidFill>
                <a:srgbClr val="00823B"/>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Emergence of </a:t>
            </a:r>
            <a:r>
              <a:rPr lang="en-US" i="1" dirty="0"/>
              <a:t>ROS1 </a:t>
            </a:r>
            <a:r>
              <a:rPr lang="en-US" dirty="0"/>
              <a:t>Resistance Mutations</a:t>
            </a:r>
            <a:endParaRPr lang="en-US" altLang="en-US" dirty="0"/>
          </a:p>
        </p:txBody>
      </p:sp>
      <p:sp>
        <p:nvSpPr>
          <p:cNvPr id="7" name="Content Placeholder 6">
            <a:extLst>
              <a:ext uri="{FF2B5EF4-FFF2-40B4-BE49-F238E27FC236}">
                <a16:creationId xmlns:a16="http://schemas.microsoft.com/office/drawing/2014/main" id="{3A997ED0-0795-1E38-DAAF-FAA56F6B1685}"/>
              </a:ext>
            </a:extLst>
          </p:cNvPr>
          <p:cNvSpPr>
            <a:spLocks noGrp="1"/>
          </p:cNvSpPr>
          <p:nvPr>
            <p:ph sz="half" idx="1"/>
          </p:nvPr>
        </p:nvSpPr>
        <p:spPr>
          <a:xfrm>
            <a:off x="601820" y="1510730"/>
            <a:ext cx="5494180" cy="3344734"/>
          </a:xfrm>
        </p:spPr>
        <p:txBody>
          <a:bodyPr/>
          <a:lstStyle/>
          <a:p>
            <a:r>
              <a:rPr lang="en-US" sz="2400" dirty="0"/>
              <a:t>No on-target resistance mutations within the ROS1 TKI–naive cohort</a:t>
            </a:r>
          </a:p>
          <a:p>
            <a:r>
              <a:rPr lang="en-US" sz="2400" dirty="0"/>
              <a:t>In 17 TKI-pretreated patients with baseline </a:t>
            </a:r>
            <a:r>
              <a:rPr lang="en-US" sz="2400" i="1" dirty="0"/>
              <a:t>ROS1 </a:t>
            </a:r>
            <a:r>
              <a:rPr lang="en-US" sz="2400" dirty="0"/>
              <a:t>G2032R mutations </a:t>
            </a:r>
          </a:p>
          <a:p>
            <a:pPr lvl="1"/>
            <a:r>
              <a:rPr lang="en-US" sz="2200" dirty="0"/>
              <a:t>cORR: 59% (95% CI: 33-82)</a:t>
            </a:r>
          </a:p>
          <a:p>
            <a:pPr lvl="1"/>
            <a:r>
              <a:rPr lang="en-US" sz="2200" dirty="0"/>
              <a:t>Median DoR: 7.6 mo (95% CI: 4.4-17.8)</a:t>
            </a:r>
          </a:p>
          <a:p>
            <a:pPr lvl="1"/>
            <a:r>
              <a:rPr lang="en-US" sz="2200" dirty="0"/>
              <a:t>Median PFS: 9.2 mo (95% CI: 1.9-12.8)</a:t>
            </a:r>
            <a:endParaRPr lang="en-US" sz="2400" dirty="0"/>
          </a:p>
        </p:txBody>
      </p:sp>
      <p:sp>
        <p:nvSpPr>
          <p:cNvPr id="5" name="Text Box 15">
            <a:extLst>
              <a:ext uri="{FF2B5EF4-FFF2-40B4-BE49-F238E27FC236}">
                <a16:creationId xmlns:a16="http://schemas.microsoft.com/office/drawing/2014/main" id="{32DEC9DE-B066-5B74-2569-BAE04B34B0E4}"/>
              </a:ext>
            </a:extLst>
          </p:cNvPr>
          <p:cNvSpPr txBox="1">
            <a:spLocks noChangeArrowheads="1"/>
          </p:cNvSpPr>
          <p:nvPr/>
        </p:nvSpPr>
        <p:spPr bwMode="auto">
          <a:xfrm>
            <a:off x="412751" y="6388915"/>
            <a:ext cx="444271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 Reproduced with permission.</a:t>
            </a:r>
          </a:p>
        </p:txBody>
      </p:sp>
      <p:sp>
        <p:nvSpPr>
          <p:cNvPr id="17" name="TextBox 16">
            <a:extLst>
              <a:ext uri="{FF2B5EF4-FFF2-40B4-BE49-F238E27FC236}">
                <a16:creationId xmlns:a16="http://schemas.microsoft.com/office/drawing/2014/main" id="{707D8C49-DADA-A6F2-FFAC-D295DBD8D358}"/>
              </a:ext>
            </a:extLst>
          </p:cNvPr>
          <p:cNvSpPr txBox="1"/>
          <p:nvPr/>
        </p:nvSpPr>
        <p:spPr bwMode="auto">
          <a:xfrm>
            <a:off x="7732780" y="5487789"/>
            <a:ext cx="3746410" cy="636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360"/>
              </a:spcBef>
              <a:spcAft>
                <a:spcPct val="0"/>
              </a:spcAft>
              <a:buClrTx/>
              <a:buFontTx/>
              <a:buNone/>
            </a:pPr>
            <a:r>
              <a:rPr lang="en-US" sz="1600" b="0" dirty="0">
                <a:solidFill>
                  <a:schemeClr val="bg1"/>
                </a:solidFill>
                <a:latin typeface="Calibri" panose="020F0502020204030204" pitchFamily="34" charset="0"/>
              </a:rPr>
              <a:t>No emergent </a:t>
            </a:r>
            <a:r>
              <a:rPr lang="en-US" sz="1600" b="0" i="1" dirty="0">
                <a:solidFill>
                  <a:schemeClr val="bg1"/>
                </a:solidFill>
                <a:latin typeface="Calibri" panose="020F0502020204030204" pitchFamily="34" charset="0"/>
              </a:rPr>
              <a:t>ROS1</a:t>
            </a:r>
            <a:r>
              <a:rPr lang="en-US" sz="1600" b="0" dirty="0">
                <a:solidFill>
                  <a:schemeClr val="bg1"/>
                </a:solidFill>
                <a:latin typeface="Calibri" panose="020F0502020204030204" pitchFamily="34" charset="0"/>
              </a:rPr>
              <a:t> resistance mutations</a:t>
            </a:r>
          </a:p>
          <a:p>
            <a:pPr>
              <a:spcBef>
                <a:spcPts val="360"/>
              </a:spcBef>
            </a:pPr>
            <a:r>
              <a:rPr lang="en-US" sz="1600" b="0" dirty="0">
                <a:solidFill>
                  <a:schemeClr val="bg1"/>
                </a:solidFill>
                <a:latin typeface="Calibri" panose="020F0502020204030204" pitchFamily="34" charset="0"/>
              </a:rPr>
              <a:t>Developed new </a:t>
            </a:r>
            <a:r>
              <a:rPr lang="en-US" sz="1600" b="0" i="1" dirty="0">
                <a:solidFill>
                  <a:schemeClr val="bg1"/>
                </a:solidFill>
                <a:latin typeface="Calibri" panose="020F0502020204030204" pitchFamily="34" charset="0"/>
              </a:rPr>
              <a:t>ROS1</a:t>
            </a:r>
            <a:r>
              <a:rPr lang="en-US" sz="1600" b="0" dirty="0">
                <a:solidFill>
                  <a:schemeClr val="bg1"/>
                </a:solidFill>
                <a:latin typeface="Calibri" panose="020F0502020204030204" pitchFamily="34" charset="0"/>
              </a:rPr>
              <a:t> resistance mutations</a:t>
            </a:r>
          </a:p>
        </p:txBody>
      </p:sp>
      <p:sp>
        <p:nvSpPr>
          <p:cNvPr id="18" name="Rectangle 17">
            <a:extLst>
              <a:ext uri="{FF2B5EF4-FFF2-40B4-BE49-F238E27FC236}">
                <a16:creationId xmlns:a16="http://schemas.microsoft.com/office/drawing/2014/main" id="{68E043A9-B73E-C4E5-0871-579DA9F0A83A}"/>
              </a:ext>
            </a:extLst>
          </p:cNvPr>
          <p:cNvSpPr/>
          <p:nvPr/>
        </p:nvSpPr>
        <p:spPr bwMode="auto">
          <a:xfrm>
            <a:off x="7370617" y="5549745"/>
            <a:ext cx="169142" cy="16914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44F0956F-01D8-070D-BCA0-90255A85B3A1}"/>
              </a:ext>
            </a:extLst>
          </p:cNvPr>
          <p:cNvSpPr/>
          <p:nvPr/>
        </p:nvSpPr>
        <p:spPr bwMode="auto">
          <a:xfrm>
            <a:off x="7370617" y="5859185"/>
            <a:ext cx="169142" cy="1691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9DEB5269-3954-2258-6462-F511C4CF2DA7}"/>
              </a:ext>
            </a:extLst>
          </p:cNvPr>
          <p:cNvSpPr/>
          <p:nvPr/>
        </p:nvSpPr>
        <p:spPr bwMode="auto">
          <a:xfrm>
            <a:off x="7599009" y="5859185"/>
            <a:ext cx="169142" cy="16914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D784E96D-3000-D0C4-8659-57603DBCDDF9}"/>
              </a:ext>
            </a:extLst>
          </p:cNvPr>
          <p:cNvGrpSpPr/>
          <p:nvPr/>
        </p:nvGrpSpPr>
        <p:grpSpPr>
          <a:xfrm>
            <a:off x="6652185" y="1435675"/>
            <a:ext cx="4741239" cy="4024616"/>
            <a:chOff x="6652185" y="1542769"/>
            <a:chExt cx="4741239" cy="4024616"/>
          </a:xfrm>
        </p:grpSpPr>
        <p:sp>
          <p:nvSpPr>
            <p:cNvPr id="38" name="Rectangle 37">
              <a:extLst>
                <a:ext uri="{FF2B5EF4-FFF2-40B4-BE49-F238E27FC236}">
                  <a16:creationId xmlns:a16="http://schemas.microsoft.com/office/drawing/2014/main" id="{51490991-A8B3-E916-89C3-5E4025323ECB}"/>
                </a:ext>
              </a:extLst>
            </p:cNvPr>
            <p:cNvSpPr/>
            <p:nvPr/>
          </p:nvSpPr>
          <p:spPr bwMode="auto">
            <a:xfrm>
              <a:off x="9874454" y="2352353"/>
              <a:ext cx="883512" cy="2293644"/>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0" name="Straight Connector 39">
              <a:extLst>
                <a:ext uri="{FF2B5EF4-FFF2-40B4-BE49-F238E27FC236}">
                  <a16:creationId xmlns:a16="http://schemas.microsoft.com/office/drawing/2014/main" id="{FD0AAD53-2E3A-1B38-4BD5-F4F12AFD1151}"/>
                </a:ext>
              </a:extLst>
            </p:cNvPr>
            <p:cNvCxnSpPr/>
            <p:nvPr/>
          </p:nvCxnSpPr>
          <p:spPr bwMode="auto">
            <a:xfrm flipV="1">
              <a:off x="8957999" y="4837522"/>
              <a:ext cx="386774" cy="185538"/>
            </a:xfrm>
            <a:prstGeom prst="line">
              <a:avLst/>
            </a:prstGeom>
            <a:noFill/>
            <a:ln w="28575" cap="flat" cmpd="sng" algn="ctr">
              <a:solidFill>
                <a:schemeClr val="accent2"/>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81F1F7B3-7765-67C3-6F34-9A20B7A1C9E3}"/>
                </a:ext>
              </a:extLst>
            </p:cNvPr>
            <p:cNvSpPr txBox="1"/>
            <p:nvPr/>
          </p:nvSpPr>
          <p:spPr bwMode="auto">
            <a:xfrm>
              <a:off x="7415783" y="1542769"/>
              <a:ext cx="39776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Mutations Among Patients Who Progressed on Treatment</a:t>
              </a:r>
              <a:endParaRPr lang="en-US" baseline="3000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0DA9C66F-7B4E-923C-CF08-AF0FA0C22B13}"/>
                </a:ext>
              </a:extLst>
            </p:cNvPr>
            <p:cNvSpPr txBox="1"/>
            <p:nvPr/>
          </p:nvSpPr>
          <p:spPr bwMode="auto">
            <a:xfrm>
              <a:off x="8087691" y="5044165"/>
              <a:ext cx="883512" cy="52322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TKI Naive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14)</a:t>
              </a:r>
            </a:p>
          </p:txBody>
        </p:sp>
        <p:sp>
          <p:nvSpPr>
            <p:cNvPr id="11" name="TextBox 10">
              <a:extLst>
                <a:ext uri="{FF2B5EF4-FFF2-40B4-BE49-F238E27FC236}">
                  <a16:creationId xmlns:a16="http://schemas.microsoft.com/office/drawing/2014/main" id="{CBBCBA3B-5FF8-1533-9E2D-54906192C0BB}"/>
                </a:ext>
              </a:extLst>
            </p:cNvPr>
            <p:cNvSpPr txBox="1"/>
            <p:nvPr/>
          </p:nvSpPr>
          <p:spPr bwMode="auto">
            <a:xfrm>
              <a:off x="9689789" y="5044165"/>
              <a:ext cx="1252843" cy="52322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TKI Pretreated</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43)</a:t>
              </a:r>
            </a:p>
          </p:txBody>
        </p:sp>
        <p:sp>
          <p:nvSpPr>
            <p:cNvPr id="8" name="Rectangle 7">
              <a:extLst>
                <a:ext uri="{FF2B5EF4-FFF2-40B4-BE49-F238E27FC236}">
                  <a16:creationId xmlns:a16="http://schemas.microsoft.com/office/drawing/2014/main" id="{B613BB4C-A2F0-C80D-651C-983706489906}"/>
                </a:ext>
              </a:extLst>
            </p:cNvPr>
            <p:cNvSpPr/>
            <p:nvPr/>
          </p:nvSpPr>
          <p:spPr bwMode="auto">
            <a:xfrm>
              <a:off x="8087691" y="2356814"/>
              <a:ext cx="883512" cy="267684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76DB74DE-B912-6988-93C4-9FED5DB5AC35}"/>
                </a:ext>
              </a:extLst>
            </p:cNvPr>
            <p:cNvSpPr/>
            <p:nvPr/>
          </p:nvSpPr>
          <p:spPr bwMode="auto">
            <a:xfrm>
              <a:off x="9874454" y="4642206"/>
              <a:ext cx="883512" cy="37312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5FACB5AC-39C1-7788-CD37-F5DA601345CD}"/>
                </a:ext>
              </a:extLst>
            </p:cNvPr>
            <p:cNvSpPr txBox="1"/>
            <p:nvPr/>
          </p:nvSpPr>
          <p:spPr bwMode="auto">
            <a:xfrm>
              <a:off x="10106858" y="33101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86</a:t>
              </a:r>
              <a:endParaRPr lang="en-US" b="0" baseline="300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DAA7A601-16DB-C3BA-1773-656C85BE1114}"/>
                </a:ext>
              </a:extLst>
            </p:cNvPr>
            <p:cNvSpPr txBox="1"/>
            <p:nvPr/>
          </p:nvSpPr>
          <p:spPr bwMode="auto">
            <a:xfrm>
              <a:off x="10106858" y="465717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14</a:t>
              </a:r>
              <a:endParaRPr lang="en-US" b="0" baseline="30000" dirty="0">
                <a:latin typeface="Calibri" panose="020F0502020204030204" pitchFamily="34" charset="0"/>
              </a:endParaRPr>
            </a:p>
          </p:txBody>
        </p:sp>
        <p:sp>
          <p:nvSpPr>
            <p:cNvPr id="15" name="TextBox 14">
              <a:extLst>
                <a:ext uri="{FF2B5EF4-FFF2-40B4-BE49-F238E27FC236}">
                  <a16:creationId xmlns:a16="http://schemas.microsoft.com/office/drawing/2014/main" id="{83085777-75BD-810C-E714-D7B7E5BEAE65}"/>
                </a:ext>
              </a:extLst>
            </p:cNvPr>
            <p:cNvSpPr txBox="1"/>
            <p:nvPr/>
          </p:nvSpPr>
          <p:spPr bwMode="auto">
            <a:xfrm>
              <a:off x="8280020" y="350186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endParaRPr lang="en-US" b="0" baseline="300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99C7D92-211D-1C3D-FDF5-8A2F9C4FDE92}"/>
                </a:ext>
              </a:extLst>
            </p:cNvPr>
            <p:cNvSpPr txBox="1"/>
            <p:nvPr/>
          </p:nvSpPr>
          <p:spPr bwMode="auto">
            <a:xfrm rot="16200000">
              <a:off x="6174201" y="3480218"/>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30" name="Group 29">
              <a:extLst>
                <a:ext uri="{FF2B5EF4-FFF2-40B4-BE49-F238E27FC236}">
                  <a16:creationId xmlns:a16="http://schemas.microsoft.com/office/drawing/2014/main" id="{FD8E2D13-0794-EBA0-1AF1-3C1C927EC15D}"/>
                </a:ext>
              </a:extLst>
            </p:cNvPr>
            <p:cNvGrpSpPr/>
            <p:nvPr/>
          </p:nvGrpSpPr>
          <p:grpSpPr>
            <a:xfrm>
              <a:off x="7337814" y="2365958"/>
              <a:ext cx="91440" cy="2655521"/>
              <a:chOff x="7370617" y="2365958"/>
              <a:chExt cx="91440" cy="2655521"/>
            </a:xfrm>
          </p:grpSpPr>
          <p:cxnSp>
            <p:nvCxnSpPr>
              <p:cNvPr id="24" name="Straight Connector 23">
                <a:extLst>
                  <a:ext uri="{FF2B5EF4-FFF2-40B4-BE49-F238E27FC236}">
                    <a16:creationId xmlns:a16="http://schemas.microsoft.com/office/drawing/2014/main" id="{EE3F2527-3942-9B66-20E8-68526C731D5B}"/>
                  </a:ext>
                </a:extLst>
              </p:cNvPr>
              <p:cNvCxnSpPr>
                <a:cxnSpLocks/>
              </p:cNvCxnSpPr>
              <p:nvPr/>
            </p:nvCxnSpPr>
            <p:spPr bwMode="auto">
              <a:xfrm>
                <a:off x="7370617" y="236595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1CA03E5-32A0-BB2D-6A74-68C6EDE0F3D8}"/>
                  </a:ext>
                </a:extLst>
              </p:cNvPr>
              <p:cNvCxnSpPr>
                <a:cxnSpLocks/>
              </p:cNvCxnSpPr>
              <p:nvPr/>
            </p:nvCxnSpPr>
            <p:spPr bwMode="auto">
              <a:xfrm>
                <a:off x="7370617" y="289706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53F4565-1789-167F-02F6-3C5A89654915}"/>
                  </a:ext>
                </a:extLst>
              </p:cNvPr>
              <p:cNvCxnSpPr>
                <a:cxnSpLocks/>
              </p:cNvCxnSpPr>
              <p:nvPr/>
            </p:nvCxnSpPr>
            <p:spPr bwMode="auto">
              <a:xfrm>
                <a:off x="7370617" y="342816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F3E61F1-4B96-2822-C32B-B1D1FB40C00C}"/>
                  </a:ext>
                </a:extLst>
              </p:cNvPr>
              <p:cNvCxnSpPr>
                <a:cxnSpLocks/>
              </p:cNvCxnSpPr>
              <p:nvPr/>
            </p:nvCxnSpPr>
            <p:spPr bwMode="auto">
              <a:xfrm>
                <a:off x="7370617" y="39592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260AA14-15E7-9038-C70F-4944D3D546D1}"/>
                  </a:ext>
                </a:extLst>
              </p:cNvPr>
              <p:cNvCxnSpPr>
                <a:cxnSpLocks/>
              </p:cNvCxnSpPr>
              <p:nvPr/>
            </p:nvCxnSpPr>
            <p:spPr bwMode="auto">
              <a:xfrm>
                <a:off x="7370617" y="44903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F23ED9F-356F-F626-CF15-943F89537BCA}"/>
                  </a:ext>
                </a:extLst>
              </p:cNvPr>
              <p:cNvCxnSpPr>
                <a:cxnSpLocks/>
              </p:cNvCxnSpPr>
              <p:nvPr/>
            </p:nvCxnSpPr>
            <p:spPr bwMode="auto">
              <a:xfrm>
                <a:off x="7370617" y="502147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B96D74F9-D1B0-0F8C-F941-C765AEC465A6}"/>
                </a:ext>
              </a:extLst>
            </p:cNvPr>
            <p:cNvGrpSpPr/>
            <p:nvPr/>
          </p:nvGrpSpPr>
          <p:grpSpPr>
            <a:xfrm>
              <a:off x="6893009" y="2192770"/>
              <a:ext cx="497251" cy="3002267"/>
              <a:chOff x="6962711" y="2192770"/>
              <a:chExt cx="497251" cy="3002267"/>
            </a:xfrm>
          </p:grpSpPr>
          <p:sp>
            <p:nvSpPr>
              <p:cNvPr id="31" name="TextBox 30">
                <a:extLst>
                  <a:ext uri="{FF2B5EF4-FFF2-40B4-BE49-F238E27FC236}">
                    <a16:creationId xmlns:a16="http://schemas.microsoft.com/office/drawing/2014/main" id="{E5882263-AA4B-9214-9952-00126E7588AE}"/>
                  </a:ext>
                </a:extLst>
              </p:cNvPr>
              <p:cNvSpPr txBox="1"/>
              <p:nvPr/>
            </p:nvSpPr>
            <p:spPr bwMode="auto">
              <a:xfrm>
                <a:off x="6962711" y="2192770"/>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endParaRPr lang="en-US" sz="1600" b="0" baseline="3000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EE13BF42-7128-F096-D04E-FE4E4666DEE4}"/>
                  </a:ext>
                </a:extLst>
              </p:cNvPr>
              <p:cNvSpPr txBox="1"/>
              <p:nvPr/>
            </p:nvSpPr>
            <p:spPr bwMode="auto">
              <a:xfrm>
                <a:off x="7066906" y="272551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endParaRPr lang="en-US" sz="1600" b="0" baseline="3000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A5A05960-9799-D607-2BF7-3EEECE32336B}"/>
                  </a:ext>
                </a:extLst>
              </p:cNvPr>
              <p:cNvSpPr txBox="1"/>
              <p:nvPr/>
            </p:nvSpPr>
            <p:spPr bwMode="auto">
              <a:xfrm>
                <a:off x="7066906" y="32582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endParaRPr lang="en-US" sz="1600" b="0" baseline="3000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2112E301-36F1-E798-F3C6-22D15FC98815}"/>
                  </a:ext>
                </a:extLst>
              </p:cNvPr>
              <p:cNvSpPr txBox="1"/>
              <p:nvPr/>
            </p:nvSpPr>
            <p:spPr bwMode="auto">
              <a:xfrm>
                <a:off x="7066906" y="37909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endParaRPr lang="en-US" sz="1600" b="0" baseline="3000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528AFE60-3F6F-A21D-E6A7-FEB188B4E870}"/>
                  </a:ext>
                </a:extLst>
              </p:cNvPr>
              <p:cNvSpPr txBox="1"/>
              <p:nvPr/>
            </p:nvSpPr>
            <p:spPr bwMode="auto">
              <a:xfrm>
                <a:off x="7066906" y="432374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endParaRPr lang="en-US" sz="1600" b="0" baseline="3000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56A505CA-D547-0DF2-522F-E0E9588662FC}"/>
                  </a:ext>
                </a:extLst>
              </p:cNvPr>
              <p:cNvSpPr txBox="1"/>
              <p:nvPr/>
            </p:nvSpPr>
            <p:spPr bwMode="auto">
              <a:xfrm>
                <a:off x="7171101" y="485648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sz="1600" b="0" baseline="30000" dirty="0">
                  <a:solidFill>
                    <a:schemeClr val="bg1"/>
                  </a:solidFill>
                  <a:latin typeface="Calibri" panose="020F0502020204030204" pitchFamily="34" charset="0"/>
                </a:endParaRPr>
              </a:p>
            </p:txBody>
          </p:sp>
        </p:grpSp>
        <p:sp>
          <p:nvSpPr>
            <p:cNvPr id="4" name="Freeform 3">
              <a:extLst>
                <a:ext uri="{FF2B5EF4-FFF2-40B4-BE49-F238E27FC236}">
                  <a16:creationId xmlns:a16="http://schemas.microsoft.com/office/drawing/2014/main" id="{FE7FC773-6B58-7EFC-5207-63C9BC34C358}"/>
                </a:ext>
              </a:extLst>
            </p:cNvPr>
            <p:cNvSpPr/>
            <p:nvPr/>
          </p:nvSpPr>
          <p:spPr bwMode="auto">
            <a:xfrm>
              <a:off x="7415784" y="2295144"/>
              <a:ext cx="3977640" cy="2734056"/>
            </a:xfrm>
            <a:custGeom>
              <a:avLst/>
              <a:gdLst>
                <a:gd name="connsiteX0" fmla="*/ 0 w 3977640"/>
                <a:gd name="connsiteY0" fmla="*/ 0 h 2734056"/>
                <a:gd name="connsiteX1" fmla="*/ 0 w 3977640"/>
                <a:gd name="connsiteY1" fmla="*/ 2734056 h 2734056"/>
                <a:gd name="connsiteX2" fmla="*/ 3977640 w 3977640"/>
                <a:gd name="connsiteY2" fmla="*/ 2734056 h 2734056"/>
              </a:gdLst>
              <a:ahLst/>
              <a:cxnLst>
                <a:cxn ang="0">
                  <a:pos x="connsiteX0" y="connsiteY0"/>
                </a:cxn>
                <a:cxn ang="0">
                  <a:pos x="connsiteX1" y="connsiteY1"/>
                </a:cxn>
                <a:cxn ang="0">
                  <a:pos x="connsiteX2" y="connsiteY2"/>
                </a:cxn>
              </a:cxnLst>
              <a:rect l="l" t="t" r="r" b="b"/>
              <a:pathLst>
                <a:path w="3977640" h="2734056">
                  <a:moveTo>
                    <a:pt x="0" y="0"/>
                  </a:moveTo>
                  <a:lnTo>
                    <a:pt x="0" y="2734056"/>
                  </a:lnTo>
                  <a:lnTo>
                    <a:pt x="3977640" y="2734056"/>
                  </a:lnTo>
                </a:path>
              </a:pathLst>
            </a:custGeom>
            <a:noFill/>
            <a:ln w="28575">
              <a:solidFill>
                <a:schemeClr val="bg1"/>
              </a:solidFill>
              <a:miter lim="800000"/>
              <a:headEnd/>
              <a:tailEnd/>
            </a:ln>
          </p:spPr>
          <p:txBody>
            <a:bodyPr rtlCol="0" anchor="ctr"/>
            <a:lstStyle/>
            <a:p>
              <a:pPr algn="ctr"/>
              <a:endParaRPr lang="en-US"/>
            </a:p>
          </p:txBody>
        </p:sp>
        <p:sp>
          <p:nvSpPr>
            <p:cNvPr id="41" name="TextBox 40">
              <a:extLst>
                <a:ext uri="{FF2B5EF4-FFF2-40B4-BE49-F238E27FC236}">
                  <a16:creationId xmlns:a16="http://schemas.microsoft.com/office/drawing/2014/main" id="{13F0B3A7-0317-39C3-258A-B1071999263C}"/>
                </a:ext>
              </a:extLst>
            </p:cNvPr>
            <p:cNvSpPr txBox="1"/>
            <p:nvPr/>
          </p:nvSpPr>
          <p:spPr bwMode="auto">
            <a:xfrm flipV="1">
              <a:off x="9293618" y="4615798"/>
              <a:ext cx="278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endParaRPr lang="en-US" b="0" baseline="30000" dirty="0">
                <a:solidFill>
                  <a:schemeClr val="bg1"/>
                </a:solidFill>
                <a:latin typeface="Calibri" panose="020F0502020204030204" pitchFamily="34" charset="0"/>
              </a:endParaRPr>
            </a:p>
          </p:txBody>
        </p:sp>
      </p:grpSp>
      <p:sp>
        <p:nvSpPr>
          <p:cNvPr id="23" name="Rectangle 22">
            <a:extLst>
              <a:ext uri="{FF2B5EF4-FFF2-40B4-BE49-F238E27FC236}">
                <a16:creationId xmlns:a16="http://schemas.microsoft.com/office/drawing/2014/main" id="{933E509A-C8B2-B4B4-ED9F-36E29C844F2A}"/>
              </a:ext>
            </a:extLst>
          </p:cNvPr>
          <p:cNvSpPr/>
          <p:nvPr/>
        </p:nvSpPr>
        <p:spPr bwMode="auto">
          <a:xfrm>
            <a:off x="7599009" y="5549745"/>
            <a:ext cx="169142" cy="169142"/>
          </a:xfrm>
          <a:prstGeom prst="rect">
            <a:avLst/>
          </a:prstGeom>
          <a:solidFill>
            <a:schemeClr val="accent4">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21779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Safety in Patients Treated at the RP2D</a:t>
            </a:r>
            <a:endParaRPr lang="en-US" altLang="en-US" dirty="0"/>
          </a:p>
        </p:txBody>
      </p:sp>
      <p:sp>
        <p:nvSpPr>
          <p:cNvPr id="2" name="Text Box 15">
            <a:extLst>
              <a:ext uri="{FF2B5EF4-FFF2-40B4-BE49-F238E27FC236}">
                <a16:creationId xmlns:a16="http://schemas.microsoft.com/office/drawing/2014/main" id="{422CD851-81BC-0AC2-51E0-F47E5079F8B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a:t>
            </a:r>
          </a:p>
        </p:txBody>
      </p:sp>
      <p:sp>
        <p:nvSpPr>
          <p:cNvPr id="3" name="TextBox 2">
            <a:extLst>
              <a:ext uri="{FF2B5EF4-FFF2-40B4-BE49-F238E27FC236}">
                <a16:creationId xmlns:a16="http://schemas.microsoft.com/office/drawing/2014/main" id="{20EF4A7B-1390-EFE7-03C6-6E9F8F4F39EF}"/>
              </a:ext>
            </a:extLst>
          </p:cNvPr>
          <p:cNvSpPr txBox="1"/>
          <p:nvPr/>
        </p:nvSpPr>
        <p:spPr bwMode="auto">
          <a:xfrm>
            <a:off x="664543" y="5196498"/>
            <a:ext cx="92697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rPr>
              <a:t>*All patients in all </a:t>
            </a:r>
            <a:r>
              <a:rPr lang="en-US" altLang="en-US" sz="1400" b="0" dirty="0">
                <a:solidFill>
                  <a:srgbClr val="000000"/>
                </a:solidFill>
                <a:latin typeface="Calibri" panose="020F0502020204030204" pitchFamily="34" charset="0"/>
              </a:rPr>
              <a:t>cohorts receiving repotrectinib at the RP2D, regardless of </a:t>
            </a:r>
            <a:r>
              <a:rPr lang="en-US" altLang="en-US" sz="1400" b="0" i="1" dirty="0">
                <a:solidFill>
                  <a:srgbClr val="000000"/>
                </a:solidFill>
                <a:latin typeface="Calibri" panose="020F0502020204030204" pitchFamily="34" charset="0"/>
              </a:rPr>
              <a:t>ROS1</a:t>
            </a:r>
            <a:r>
              <a:rPr lang="en-US" altLang="en-US" sz="1400" b="0" dirty="0">
                <a:solidFill>
                  <a:srgbClr val="000000"/>
                </a:solidFill>
                <a:latin typeface="Calibri" panose="020F0502020204030204" pitchFamily="34" charset="0"/>
              </a:rPr>
              <a:t> or </a:t>
            </a:r>
            <a:r>
              <a:rPr lang="en-US" altLang="en-US" sz="1400" b="0" i="1" dirty="0">
                <a:solidFill>
                  <a:srgbClr val="000000"/>
                </a:solidFill>
                <a:latin typeface="Calibri" panose="020F0502020204030204" pitchFamily="34" charset="0"/>
              </a:rPr>
              <a:t>NTRK</a:t>
            </a:r>
            <a:r>
              <a:rPr lang="en-US" altLang="en-US" sz="1400" b="0" dirty="0">
                <a:solidFill>
                  <a:srgbClr val="000000"/>
                </a:solidFill>
                <a:latin typeface="Calibri" panose="020F0502020204030204" pitchFamily="34" charset="0"/>
              </a:rPr>
              <a:t> fusion status.</a:t>
            </a:r>
          </a:p>
        </p:txBody>
      </p:sp>
      <p:sp>
        <p:nvSpPr>
          <p:cNvPr id="4" name="TextBox 3">
            <a:extLst>
              <a:ext uri="{FF2B5EF4-FFF2-40B4-BE49-F238E27FC236}">
                <a16:creationId xmlns:a16="http://schemas.microsoft.com/office/drawing/2014/main" id="{E0E834BC-2F8D-ADCF-38BF-38E109115948}"/>
              </a:ext>
            </a:extLst>
          </p:cNvPr>
          <p:cNvSpPr txBox="1"/>
          <p:nvPr/>
        </p:nvSpPr>
        <p:spPr bwMode="auto">
          <a:xfrm>
            <a:off x="609759" y="5549291"/>
            <a:ext cx="10872444" cy="64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0"/>
              </a:spcBef>
              <a:spcAft>
                <a:spcPts val="4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cs typeface="+mn-cs"/>
              </a:rPr>
              <a:t>Dizziness was the most common TEAE (62%); grade ≥3 dizziness in 3% but did not result in d/c of repotrectinib</a:t>
            </a:r>
          </a:p>
          <a:p>
            <a:pPr marL="800100" lvl="1" indent="-342900" eaLnBrk="1" hangingPunct="1">
              <a:lnSpc>
                <a:spcPct val="90000"/>
              </a:lnSpc>
              <a:spcBef>
                <a:spcPts val="0"/>
              </a:spcBef>
              <a:spcAft>
                <a:spcPts val="400"/>
              </a:spcAft>
              <a:buClr>
                <a:srgbClr val="000000"/>
              </a:buClr>
              <a:buFont typeface="Wingdings" panose="05000000000000000000" pitchFamily="2" charset="2"/>
              <a:buChar char="§"/>
              <a:defRPr/>
            </a:pPr>
            <a:r>
              <a:rPr lang="en-US" b="0" kern="0" dirty="0">
                <a:solidFill>
                  <a:srgbClr val="000000"/>
                </a:solidFill>
                <a:latin typeface="Calibri" panose="020F0502020204030204" pitchFamily="34" charset="0"/>
                <a:cs typeface="+mn-cs"/>
              </a:rPr>
              <a:t>Median time to onset: 7.0 days (range: 1.0-526.0)</a:t>
            </a:r>
            <a:endParaRPr kumimoji="0" lang="en-US"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77069924-8050-FEC8-0044-B3CD59F9E39B}"/>
              </a:ext>
            </a:extLst>
          </p:cNvPr>
          <p:cNvGraphicFramePr>
            <a:graphicFrameLocks/>
          </p:cNvGraphicFramePr>
          <p:nvPr>
            <p:extLst>
              <p:ext uri="{D42A27DB-BD31-4B8C-83A1-F6EECF244321}">
                <p14:modId xmlns:p14="http://schemas.microsoft.com/office/powerpoint/2010/main" val="3994976307"/>
              </p:ext>
            </p:extLst>
          </p:nvPr>
        </p:nvGraphicFramePr>
        <p:xfrm>
          <a:off x="664543" y="1341440"/>
          <a:ext cx="10762876" cy="3840624"/>
        </p:xfrm>
        <a:graphic>
          <a:graphicData uri="http://schemas.openxmlformats.org/drawingml/2006/table">
            <a:tbl>
              <a:tblPr/>
              <a:tblGrid>
                <a:gridCol w="2904648">
                  <a:extLst>
                    <a:ext uri="{9D8B030D-6E8A-4147-A177-3AD203B41FA5}">
                      <a16:colId xmlns:a16="http://schemas.microsoft.com/office/drawing/2014/main" val="20000"/>
                    </a:ext>
                  </a:extLst>
                </a:gridCol>
                <a:gridCol w="1964557">
                  <a:extLst>
                    <a:ext uri="{9D8B030D-6E8A-4147-A177-3AD203B41FA5}">
                      <a16:colId xmlns:a16="http://schemas.microsoft.com/office/drawing/2014/main" val="20001"/>
                    </a:ext>
                  </a:extLst>
                </a:gridCol>
                <a:gridCol w="1964557">
                  <a:extLst>
                    <a:ext uri="{9D8B030D-6E8A-4147-A177-3AD203B41FA5}">
                      <a16:colId xmlns:a16="http://schemas.microsoft.com/office/drawing/2014/main" val="20002"/>
                    </a:ext>
                  </a:extLst>
                </a:gridCol>
                <a:gridCol w="1964557">
                  <a:extLst>
                    <a:ext uri="{9D8B030D-6E8A-4147-A177-3AD203B41FA5}">
                      <a16:colId xmlns:a16="http://schemas.microsoft.com/office/drawing/2014/main" val="353291226"/>
                    </a:ext>
                  </a:extLst>
                </a:gridCol>
                <a:gridCol w="1964557">
                  <a:extLst>
                    <a:ext uri="{9D8B030D-6E8A-4147-A177-3AD203B41FA5}">
                      <a16:colId xmlns:a16="http://schemas.microsoft.com/office/drawing/2014/main" val="3009951410"/>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AE Category,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Receiving RP2D*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a:t>
                      </a:r>
                      <a:r>
                        <a:rPr kumimoji="0" lang="en-US" sz="1800" b="1" i="1" u="none" strike="noStrike" cap="none" normalizeH="0" baseline="0" dirty="0">
                          <a:ln>
                            <a:noFill/>
                          </a:ln>
                          <a:solidFill>
                            <a:schemeClr val="tx1"/>
                          </a:solidFill>
                          <a:effectLst/>
                          <a:latin typeface="Calibri" panose="020F0502020204030204" pitchFamily="34" charset="0"/>
                        </a:rPr>
                        <a:t>ROS1</a:t>
                      </a:r>
                      <a:r>
                        <a:rPr kumimoji="0" lang="en-US" sz="1800" b="1" i="0" u="none" strike="noStrike" cap="none" normalizeH="0" baseline="0" dirty="0">
                          <a:ln>
                            <a:noFill/>
                          </a:ln>
                          <a:solidFill>
                            <a:schemeClr val="tx1"/>
                          </a:solidFill>
                          <a:effectLst/>
                          <a:latin typeface="Calibri" panose="020F0502020204030204" pitchFamily="34" charset="0"/>
                        </a:rPr>
                        <a:t>+ NSCLC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Receiving RP2D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AE Category,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718314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422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409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306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dose reduction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163 (38)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(31)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drug interruption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213 (50)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150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 (49)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treatment d/c</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 (34)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0">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AEs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216 (51)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 (29)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156 (49)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(27)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85343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AEs leading to death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bl>
          </a:graphicData>
        </a:graphic>
      </p:graphicFrame>
    </p:spTree>
    <p:extLst>
      <p:ext uri="{BB962C8B-B14F-4D97-AF65-F5344CB8AC3E}">
        <p14:creationId xmlns:p14="http://schemas.microsoft.com/office/powerpoint/2010/main" val="1306504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TRIDENT-1: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Repotrectinib continued to show durable clinical activity in patients with </a:t>
            </a:r>
            <a:r>
              <a:rPr lang="en-US" altLang="en-US" sz="2000" i="1" dirty="0"/>
              <a:t>ROS1 </a:t>
            </a:r>
            <a:r>
              <a:rPr lang="en-US" altLang="en-US" sz="2000" dirty="0"/>
              <a:t>fusion–positive NSCLC at a median follow-up &gt;20 mo</a:t>
            </a:r>
          </a:p>
          <a:p>
            <a:pPr lvl="1"/>
            <a:r>
              <a:rPr lang="en-US" altLang="en-US" sz="1800" dirty="0"/>
              <a:t>In the TKI-naive cohort, mDoR was 34.1 mo (95% CI: 25.6-NE) and mPFS 35.7 mo (95% CI: 27.4-NE)</a:t>
            </a:r>
          </a:p>
          <a:p>
            <a:pPr lvl="2"/>
            <a:r>
              <a:rPr lang="en-US" altLang="en-US" sz="1600" dirty="0"/>
              <a:t>No patients developed emergent </a:t>
            </a:r>
            <a:r>
              <a:rPr lang="en-US" altLang="en-US" sz="1600" i="1" dirty="0"/>
              <a:t>ROS1</a:t>
            </a:r>
            <a:r>
              <a:rPr lang="en-US" altLang="en-US" sz="1600" dirty="0"/>
              <a:t> resistance mutations upon progression</a:t>
            </a:r>
          </a:p>
          <a:p>
            <a:pPr lvl="1"/>
            <a:r>
              <a:rPr lang="en-US" altLang="en-US" sz="1800" dirty="0"/>
              <a:t>In the cohort with 1 prior ROS1 TKI and no prior CT, clinically meaningful activity was observed including in patients with a solvent front mutation</a:t>
            </a:r>
          </a:p>
          <a:p>
            <a:r>
              <a:rPr lang="en-US" altLang="en-US" sz="2000" dirty="0"/>
              <a:t>Intracranial responses with repotrectinib were durable</a:t>
            </a:r>
            <a:endParaRPr lang="en-US" altLang="en-US" sz="2000" dirty="0">
              <a:highlight>
                <a:srgbClr val="FFFF00"/>
              </a:highlight>
            </a:endParaRPr>
          </a:p>
          <a:p>
            <a:r>
              <a:rPr lang="en-US" altLang="en-US" sz="2000" dirty="0"/>
              <a:t>Safety profile of repotrectinib was manageable in those receiving RP2D and consistent with previous reports</a:t>
            </a:r>
          </a:p>
          <a:p>
            <a:r>
              <a:rPr lang="en-US" altLang="en-US" sz="2000" dirty="0"/>
              <a:t>Investigators concluded that repotrectinib is potentially a new SoC option for patients with </a:t>
            </a:r>
            <a:r>
              <a:rPr lang="en-US" altLang="en-US" sz="2000" i="1" dirty="0"/>
              <a:t>ROS1 </a:t>
            </a:r>
            <a:r>
              <a:rPr lang="en-US" altLang="en-US" sz="2000" dirty="0"/>
              <a:t>fusion–positive locally advanced or metastatic NSCLC</a:t>
            </a:r>
          </a:p>
          <a:p>
            <a:endParaRPr lang="en-US" altLang="en-US" sz="2000" dirty="0"/>
          </a:p>
        </p:txBody>
      </p:sp>
      <p:sp>
        <p:nvSpPr>
          <p:cNvPr id="2" name="Text Box 15">
            <a:extLst>
              <a:ext uri="{FF2B5EF4-FFF2-40B4-BE49-F238E27FC236}">
                <a16:creationId xmlns:a16="http://schemas.microsoft.com/office/drawing/2014/main" id="{8D5D30FA-1E85-4C6B-2557-B6E63DC59A8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Cho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2023. Abstr OA03.06.</a:t>
            </a:r>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56M7VY3CDVN5-1908229078-2</_dlc_DocId>
    <_dlc_DocIdUrl xmlns="d54cbe69-32bd-412a-b004-9152f949605e">
      <Url>https://intranet.clinicaloptions.com/mews/oncology/ONC_2023_Lung_WCLC_CF_(PRP6561)/Slides__5/_layouts/15/DocIdRedir.aspx?ID=56M7VY3CDVN5-1908229078-2</Url>
      <Description>56M7VY3CDVN5-1908229078-2</Description>
    </_dlc_DocIdUrl>
    <Document_x0020_Category xmlns="d64c8786-196c-4867-80c0-eb5400005e5c">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43017136AB00A844922826D0D7AC22B9" ma:contentTypeVersion="1" ma:contentTypeDescription="Create a new document." ma:contentTypeScope="" ma:versionID="18fbe7d98afe89dfa09ddb67983ad8f1">
  <xsd:schema xmlns:xsd="http://www.w3.org/2001/XMLSchema" xmlns:xs="http://www.w3.org/2001/XMLSchema" xmlns:p="http://schemas.microsoft.com/office/2006/metadata/properties" xmlns:ns2="d54cbe69-32bd-412a-b004-9152f949605e" xmlns:ns3="d64c8786-196c-4867-80c0-eb5400005e5c" targetNamespace="http://schemas.microsoft.com/office/2006/metadata/properties" ma:root="true" ma:fieldsID="23c6c165480ebd4d0bc7115f1877d346" ns2:_="" ns3:_="">
    <xsd:import namespace="d54cbe69-32bd-412a-b004-9152f949605e"/>
    <xsd:import namespace="d64c8786-196c-4867-80c0-eb5400005e5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64c8786-196c-4867-80c0-eb5400005e5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purl.org/dc/dcmitype/"/>
    <ds:schemaRef ds:uri="http://schemas.microsoft.com/office/2006/documentManagement/types"/>
    <ds:schemaRef ds:uri="d64c8786-196c-4867-80c0-eb5400005e5c"/>
    <ds:schemaRef ds:uri="http://www.w3.org/XML/1998/namespace"/>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5.xml><?xml version="1.0" encoding="utf-8"?>
<ds:datastoreItem xmlns:ds="http://schemas.openxmlformats.org/officeDocument/2006/customXml" ds:itemID="{445269F4-D3E8-449A-92FA-B8DEDB9C24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64c8786-196c-4867-80c0-eb5400005e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2304</TotalTime>
  <Words>3345</Words>
  <Application>Microsoft Office PowerPoint</Application>
  <PresentationFormat>Widescreen</PresentationFormat>
  <Paragraphs>722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Google Sans</vt:lpstr>
      <vt:lpstr>Roboto</vt:lpstr>
      <vt:lpstr>Times</vt:lpstr>
      <vt:lpstr>Wingdings</vt:lpstr>
      <vt:lpstr>2022_CCO_Template</vt:lpstr>
      <vt:lpstr>TRIDENT-1 Update: Phase I/II Study of Repotrectinib in Patients With  ROS1 Fusion–Positive Advanced NSCLC</vt:lpstr>
      <vt:lpstr>About These Slides</vt:lpstr>
      <vt:lpstr>TRIDENT-1: Repotrectinib in ROS1 Fusion–Positive Advanced NSCLC</vt:lpstr>
      <vt:lpstr>TRIDENT-1: Study Design</vt:lpstr>
      <vt:lpstr>TRIDENT-1: Baseline Characteristics</vt:lpstr>
      <vt:lpstr>TRIDENT-1 ROS1 TKI-Naive Cohort: Response</vt:lpstr>
      <vt:lpstr>TRIDENT-1 Cohort With 1 Prior ROS1 TKI, No Prior CT: Response</vt:lpstr>
      <vt:lpstr>TRIDENT-1 ROS1 TKI–Naive Cohort: Survival</vt:lpstr>
      <vt:lpstr>TRIDENT-1 Cohort With 1 Prior ROS1 TKI, No Prior CT: Survival</vt:lpstr>
      <vt:lpstr>TRIDENT-1: Intracranial Efficacy in Patients With Measurable Baseline Brain Metastases</vt:lpstr>
      <vt:lpstr>TRIDENT-1: Emergence of ROS1 Resistance Mutations</vt:lpstr>
      <vt:lpstr>TRIDENT-1: Safety in Patients Treated at the RP2D</vt:lpstr>
      <vt:lpstr>TRIDENT-1: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TRIDENT-1 Update: Phase I/II Study of Repotrectinib in Patients With ROS1 Fusion–Positive Advanced NSCLC</dc:title>
  <dc:creator>Preferred User</dc:creator>
  <cp:lastModifiedBy>nkolenko@clinicaloptions.com</cp:lastModifiedBy>
  <cp:revision>37</cp:revision>
  <cp:lastPrinted>2016-09-26T20:21:49Z</cp:lastPrinted>
  <dcterms:created xsi:type="dcterms:W3CDTF">2005-05-27T15:08:01Z</dcterms:created>
  <dcterms:modified xsi:type="dcterms:W3CDTF">2023-09-15T18:15:55Z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c032c5d4-b7fc-4390-8d0d-23dca9caff9e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0x01010043017136AB00A844922826D0D7AC22B9</vt:lpwstr>
  </property>
  <property fmtid="{D5CDD505-2E9C-101B-9397-08002B2CF9AE}" pid="9" name="MediaServiceImageTags">
    <vt:lpwstr/>
  </property>
</Properties>
</file>