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0"/>
  </p:notesMasterIdLst>
  <p:handoutMasterIdLst>
    <p:handoutMasterId r:id="rId21"/>
  </p:handoutMasterIdLst>
  <p:sldIdLst>
    <p:sldId id="321" r:id="rId8"/>
    <p:sldId id="308" r:id="rId9"/>
    <p:sldId id="544" r:id="rId10"/>
    <p:sldId id="545" r:id="rId11"/>
    <p:sldId id="552" r:id="rId12"/>
    <p:sldId id="556" r:id="rId13"/>
    <p:sldId id="558" r:id="rId14"/>
    <p:sldId id="548" r:id="rId15"/>
    <p:sldId id="554" r:id="rId16"/>
    <p:sldId id="555" r:id="rId17"/>
    <p:sldId id="549" r:id="rId18"/>
    <p:sldId id="553"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spantry@clinicaloptions.com" initials="s" lastIdx="7" clrIdx="15">
    <p:extLst>
      <p:ext uri="{19B8F6BF-5375-455C-9EA6-DF929625EA0E}">
        <p15:presenceInfo xmlns:p15="http://schemas.microsoft.com/office/powerpoint/2012/main" userId="spantry@clinicaloptions.com" providerId="None"/>
      </p:ext>
    </p:extLst>
  </p:cmAuthor>
  <p:cmAuthor id="17" name="CLINICALOPTIONS\krosenthal" initials="C" lastIdx="8" clrIdx="16">
    <p:extLst>
      <p:ext uri="{19B8F6BF-5375-455C-9EA6-DF929625EA0E}">
        <p15:presenceInfo xmlns:p15="http://schemas.microsoft.com/office/powerpoint/2012/main" userId="CLINICALOPTIONS\krosenthal" providerId="None"/>
      </p:ext>
    </p:extLst>
  </p:cmAuthor>
  <p:cmAuthor id="18" name="CLINICALOPTIONS\tquill" initials="C" lastIdx="2" clrIdx="17">
    <p:extLst>
      <p:ext uri="{19B8F6BF-5375-455C-9EA6-DF929625EA0E}">
        <p15:presenceInfo xmlns:p15="http://schemas.microsoft.com/office/powerpoint/2012/main" userId="CLINICALOPTIONS\tquill" providerId="None"/>
      </p:ext>
    </p:extLst>
  </p:cmAuthor>
  <p:cmAuthor id="19" name="Christy Seals" initials="CS" lastIdx="3" clrIdx="18">
    <p:extLst>
      <p:ext uri="{19B8F6BF-5375-455C-9EA6-DF929625EA0E}">
        <p15:presenceInfo xmlns:p15="http://schemas.microsoft.com/office/powerpoint/2012/main" userId="S::cseals@clinicaloptions.com::0852e532-1f9e-4bbf-9b56-be19a9543a31" providerId="AD"/>
      </p:ext>
    </p:extLst>
  </p:cmAuthor>
  <p:cmAuthor id="20" name="Jaime Flores" initials="JF" lastIdx="1" clrIdx="19">
    <p:extLst>
      <p:ext uri="{19B8F6BF-5375-455C-9EA6-DF929625EA0E}">
        <p15:presenceInfo xmlns:p15="http://schemas.microsoft.com/office/powerpoint/2012/main" userId="S::jaime@jaime-flores.com::8b2dc643-5a6a-415b-b6b2-7c918b013cb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873"/>
    <a:srgbClr val="E1471D"/>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64" autoAdjust="0"/>
    <p:restoredTop sz="73214" autoAdjust="0"/>
  </p:normalViewPr>
  <p:slideViewPr>
    <p:cSldViewPr snapToGrid="0">
      <p:cViewPr varScale="1">
        <p:scale>
          <a:sx n="49" d="100"/>
          <a:sy n="49" d="100"/>
        </p:scale>
        <p:origin x="1096" y="3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57499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CAD, cold agglutinin disease; Hb, hemoglobin; PRO, patient-reported outcome;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502096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CAD, cold agglutinin disease; EQ VAS, EuroQol Visual Analog Scale; FACIT-Fatigue, Functional Assessment of Chronic Illness Therapy-Fatigue; Hb, hemoglobin; PGIC, Patient Global Impression of Change; PGIS, Patient Global Impression of [Fatigue] Severity; PRO, patient-reported outcome; SF-12, 12-item Short Form Health Survey.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429594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EQ VAS, EuroQol Visual Analog Scale; FACIT-Fatigue, Functional Assessment of Chronic Illness Therapy-Fatigue; PGIC, Patient Global Impression of Change; PGIS, Patient Global Impression of [Fatigue] Severity; PRO, patient-reported outcome; SD, standard deviation; SF-12, 12-item Short Form Health Survey.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953621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FACIT-Fatigue, Functional Assessment of Chronic Illness Therapy-Fatigue; PBO, placebo; PRO, patient-reported outcome; SE, standard error; SUT, sutimlimab.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152338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BL, baseline; FACIT-Fatigue, Functional Assessment of Chronic Illness Therapy-Fatigue; PBO, placebo; PRO, patient-reported outcome; SE, standard error; SUT, sutimlimab.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1191651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PGIC, Patient Global Impression of Change; PGIS, Patient Global Impression of [Fatigue] Severity</a:t>
            </a:r>
            <a:r>
              <a:rPr lang="en-US" b="0" i="1" dirty="0"/>
              <a:t>;</a:t>
            </a:r>
            <a:r>
              <a:rPr lang="en-US" b="1" i="1" dirty="0"/>
              <a:t> </a:t>
            </a:r>
            <a:r>
              <a:rPr lang="en-US" i="1" dirty="0"/>
              <a:t>PRO, patient-reported outcome; QoL, quality of life.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7938168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MCS, Mental Component Score; PBO, placebo; PCS, Physical Component Score; PRO, patient-reported outcome; SE, standard error; SF-12, SF-12, 12-item Short Form Health Survey; SUT, sutimlimab.</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4072241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BL, baseline; EQ VAS, EuroQol Visual Analog Scale; PBO, placebo; PRO, patient-reported outcome; SE, standard error; SUT, sutimlimab.</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02050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CAD, cold agglutinin disease; PRO, patient-reported outcome;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807571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CADENZA: Patient-Reported and Quality-of-Life Outcomes From Phase III Study of Sutimlimab vs Placebo in Patients With Cold Agglutinin Disease</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CADENZA: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424763"/>
            <a:ext cx="10877529" cy="4738970"/>
          </a:xfrm>
        </p:spPr>
        <p:txBody>
          <a:bodyPr/>
          <a:lstStyle/>
          <a:p>
            <a:r>
              <a:rPr lang="en-US" altLang="en-US" sz="2400" dirty="0"/>
              <a:t>CAD is a rare chronic autoimmune hemolytic anemia dependent on activation of classical complement pathway</a:t>
            </a:r>
            <a:r>
              <a:rPr lang="en-US" altLang="en-US" sz="2400" baseline="30000" dirty="0"/>
              <a:t>1</a:t>
            </a:r>
            <a:endParaRPr lang="en-US" altLang="en-US" sz="2400" dirty="0"/>
          </a:p>
          <a:p>
            <a:r>
              <a:rPr lang="en-US" altLang="en-US" sz="2400" dirty="0"/>
              <a:t>CAD causes chronic hemolysis, anemia, fatigue, hemoglobinuria, and negative effects on QoL</a:t>
            </a:r>
            <a:r>
              <a:rPr lang="en-US" altLang="en-US" sz="2400" baseline="30000" dirty="0"/>
              <a:t>2</a:t>
            </a:r>
            <a:endParaRPr lang="en-US" altLang="en-US" sz="2400" dirty="0"/>
          </a:p>
          <a:p>
            <a:r>
              <a:rPr lang="en-US" altLang="en-US" sz="2400" dirty="0"/>
              <a:t>CADENZA is a randomized, double-blind, placebo-controlled phase III trial of sutimlimab, a selective classical complement pathway inhibitor, in patients with CAD with no recent history of transfusion</a:t>
            </a:r>
            <a:r>
              <a:rPr lang="en-US" altLang="en-US" sz="2400" baseline="30000" dirty="0"/>
              <a:t>3</a:t>
            </a:r>
            <a:endParaRPr lang="en-US" altLang="en-US" sz="2400" dirty="0"/>
          </a:p>
          <a:p>
            <a:pPr lvl="1"/>
            <a:r>
              <a:rPr lang="en-US" altLang="en-US" sz="2200" dirty="0"/>
              <a:t>In 26-wk pivotal phase (part A), sutimlimab rapidly halted hemolysis, increased </a:t>
            </a:r>
            <a:br>
              <a:rPr lang="en-US" altLang="en-US" sz="2200" dirty="0"/>
            </a:br>
            <a:r>
              <a:rPr lang="en-US" altLang="en-US" sz="2200" dirty="0"/>
              <a:t>Hb levels, and improved fatigue</a:t>
            </a:r>
            <a:r>
              <a:rPr lang="en-US" altLang="en-US" sz="2200" baseline="30000" dirty="0"/>
              <a:t>3</a:t>
            </a:r>
            <a:endParaRPr lang="en-US" altLang="en-US" sz="2200" dirty="0"/>
          </a:p>
          <a:p>
            <a:pPr lvl="1"/>
            <a:r>
              <a:rPr lang="en-US" altLang="en-US" sz="2200" dirty="0"/>
              <a:t>Current analysis evaluated long-term PROs for patients who received sutimlimab, including those who received placebo in part A and switched to sutimlimab in </a:t>
            </a:r>
            <a:br>
              <a:rPr lang="en-US" altLang="en-US" sz="2200" dirty="0"/>
            </a:br>
            <a:r>
              <a:rPr lang="en-US" altLang="en-US" sz="2200" dirty="0"/>
              <a:t>open-label extension</a:t>
            </a:r>
            <a:r>
              <a:rPr lang="en-US" altLang="en-US" sz="2200" baseline="30000" dirty="0"/>
              <a:t>4</a:t>
            </a:r>
            <a:endParaRPr lang="en-US" altLang="en-US" sz="22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904034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Berentsen. Semin Hematol. 2018;55:141. 2. Mullins. Blood. Adv. 2017;1:839. 3. Roeth. Blood. 2022;140:980. 4. Roeth. ASH 2022. Abstr 31.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CADENZA: Study Design</a:t>
            </a:r>
            <a:endParaRPr lang="en-US" altLang="en-US" dirty="0"/>
          </a:p>
        </p:txBody>
      </p:sp>
      <p:sp>
        <p:nvSpPr>
          <p:cNvPr id="20" name="Content Placeholder 2">
            <a:extLst>
              <a:ext uri="{FF2B5EF4-FFF2-40B4-BE49-F238E27FC236}">
                <a16:creationId xmlns:a16="http://schemas.microsoft.com/office/drawing/2014/main" id="{76BFB28A-455D-4AB8-AF41-5422325F66A9}"/>
              </a:ext>
            </a:extLst>
          </p:cNvPr>
          <p:cNvSpPr>
            <a:spLocks noGrp="1"/>
          </p:cNvSpPr>
          <p:nvPr>
            <p:ph idx="1"/>
          </p:nvPr>
        </p:nvSpPr>
        <p:spPr/>
        <p:txBody>
          <a:bodyPr/>
          <a:lstStyle/>
          <a:p>
            <a:r>
              <a:rPr lang="en-US" sz="2400" dirty="0"/>
              <a:t>Randomized, placebo-controlled phase phase III study</a:t>
            </a:r>
            <a:r>
              <a:rPr lang="en-US" sz="2400" baseline="30000" dirty="0"/>
              <a:t>1,2</a:t>
            </a:r>
          </a:p>
          <a:p>
            <a:endParaRPr lang="en-US" sz="2400" dirty="0"/>
          </a:p>
          <a:p>
            <a:endParaRPr lang="en-US" sz="2400" dirty="0"/>
          </a:p>
          <a:p>
            <a:endParaRPr lang="en-US" sz="2400" dirty="0"/>
          </a:p>
          <a:p>
            <a:endParaRPr lang="en-US" sz="2400" dirty="0"/>
          </a:p>
          <a:p>
            <a:endParaRPr lang="en-US" sz="2400" dirty="0"/>
          </a:p>
          <a:p>
            <a:pPr>
              <a:spcBef>
                <a:spcPts val="1800"/>
              </a:spcBef>
            </a:pPr>
            <a:r>
              <a:rPr lang="en-US" sz="2200" b="1" dirty="0"/>
              <a:t>Primary endpoint: </a:t>
            </a:r>
            <a:r>
              <a:rPr lang="en-US" sz="2200" dirty="0"/>
              <a:t>Hb increase ≥1.5 g/dL at treatment assessment timepoint </a:t>
            </a:r>
            <a:br>
              <a:rPr lang="en-US" sz="2200" dirty="0"/>
            </a:br>
            <a:r>
              <a:rPr lang="en-US" sz="2200" dirty="0"/>
              <a:t>(mean of Wk 23, 25, 26), transfusion avoidance, and study-prohibited CAD therapy</a:t>
            </a:r>
            <a:r>
              <a:rPr lang="en-US" sz="2200" baseline="30000" dirty="0"/>
              <a:t>1</a:t>
            </a:r>
          </a:p>
          <a:p>
            <a:r>
              <a:rPr lang="en-US" sz="2200" b="1" dirty="0"/>
              <a:t>PRO endpoints included: </a:t>
            </a:r>
            <a:r>
              <a:rPr lang="en-US" sz="2200" dirty="0"/>
              <a:t>FACIT-Fatigue, PGIC, PGIS, SF-12, EQ VAS</a:t>
            </a:r>
            <a:r>
              <a:rPr lang="en-US" sz="2200" baseline="30000" dirty="0"/>
              <a:t>2</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Roeth. Blood. 2022;140:980. 2. Roeth. ASH 2022. Abstr 31.</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521692E6-4F74-AA33-7B7C-086D3CD750AA}"/>
              </a:ext>
            </a:extLst>
          </p:cNvPr>
          <p:cNvSpPr txBox="1"/>
          <p:nvPr/>
        </p:nvSpPr>
        <p:spPr bwMode="auto">
          <a:xfrm>
            <a:off x="211661" y="2615561"/>
            <a:ext cx="278360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ts val="0"/>
              </a:spcBef>
            </a:pPr>
            <a:r>
              <a:rPr lang="en-US" sz="1600" b="0" dirty="0">
                <a:solidFill>
                  <a:schemeClr val="bg1"/>
                </a:solidFill>
                <a:latin typeface="Calibri" panose="020F0502020204030204" pitchFamily="34" charset="0"/>
              </a:rPr>
              <a:t>Adult patients with CAD with baseline Hb ≤10 g/dL, elevated bilirubin, and ≥1 CAD symptom within 3 mo of screening, with no blood transfusions within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 mo of enrollment </a:t>
            </a:r>
          </a:p>
          <a:p>
            <a:pPr algn="ctr">
              <a:spcBef>
                <a:spcPts val="0"/>
              </a:spcBef>
            </a:pPr>
            <a:r>
              <a:rPr lang="en-US" sz="1600" b="0" dirty="0">
                <a:solidFill>
                  <a:schemeClr val="bg1"/>
                </a:solidFill>
                <a:latin typeface="Calibri" panose="020F0502020204030204" pitchFamily="34" charset="0"/>
              </a:rPr>
              <a:t>(N = 42)</a:t>
            </a:r>
          </a:p>
        </p:txBody>
      </p:sp>
      <p:sp>
        <p:nvSpPr>
          <p:cNvPr id="3" name="TextBox 2">
            <a:extLst>
              <a:ext uri="{FF2B5EF4-FFF2-40B4-BE49-F238E27FC236}">
                <a16:creationId xmlns:a16="http://schemas.microsoft.com/office/drawing/2014/main" id="{278E89BD-DFA2-7116-DF44-36C83851AF12}"/>
              </a:ext>
            </a:extLst>
          </p:cNvPr>
          <p:cNvSpPr txBox="1"/>
          <p:nvPr/>
        </p:nvSpPr>
        <p:spPr bwMode="auto">
          <a:xfrm>
            <a:off x="5042508" y="4476632"/>
            <a:ext cx="53482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0"/>
              </a:spcBef>
            </a:pPr>
            <a:r>
              <a:rPr lang="en-US" sz="1200" b="0" dirty="0">
                <a:solidFill>
                  <a:schemeClr val="bg1"/>
                </a:solidFill>
                <a:latin typeface="Calibri" panose="020F0502020204030204" pitchFamily="34" charset="0"/>
              </a:rPr>
              <a:t>*Weight-based dosing: &lt;75 kg, 6.5 g; ≥75 kg, 7.5 g.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Minimum time of 1 yr to maximum time of approximately 2 yr. </a:t>
            </a:r>
          </a:p>
        </p:txBody>
      </p:sp>
      <p:cxnSp>
        <p:nvCxnSpPr>
          <p:cNvPr id="5" name="Straight Arrow Connector 4">
            <a:extLst>
              <a:ext uri="{FF2B5EF4-FFF2-40B4-BE49-F238E27FC236}">
                <a16:creationId xmlns:a16="http://schemas.microsoft.com/office/drawing/2014/main" id="{43BC4D82-7756-920A-A0CF-FE10716C792F}"/>
              </a:ext>
            </a:extLst>
          </p:cNvPr>
          <p:cNvCxnSpPr/>
          <p:nvPr/>
        </p:nvCxnSpPr>
        <p:spPr bwMode="auto">
          <a:xfrm>
            <a:off x="2968175" y="3523502"/>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6" name="TextBox 5">
            <a:extLst>
              <a:ext uri="{FF2B5EF4-FFF2-40B4-BE49-F238E27FC236}">
                <a16:creationId xmlns:a16="http://schemas.microsoft.com/office/drawing/2014/main" id="{DCB4F4EE-D6ED-4EF4-A14A-58C2F0C505E0}"/>
              </a:ext>
            </a:extLst>
          </p:cNvPr>
          <p:cNvSpPr txBox="1"/>
          <p:nvPr/>
        </p:nvSpPr>
        <p:spPr bwMode="auto">
          <a:xfrm>
            <a:off x="3320454" y="3231115"/>
            <a:ext cx="1192193" cy="584775"/>
          </a:xfrm>
          <a:prstGeom prst="rect">
            <a:avLst/>
          </a:prstGeom>
          <a:solidFill>
            <a:schemeClr val="tx2"/>
          </a:solidFill>
          <a:ln>
            <a:noFill/>
          </a:ln>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Screening/Observation</a:t>
            </a:r>
          </a:p>
        </p:txBody>
      </p:sp>
      <p:cxnSp>
        <p:nvCxnSpPr>
          <p:cNvPr id="7" name="Straight Arrow Connector 6">
            <a:extLst>
              <a:ext uri="{FF2B5EF4-FFF2-40B4-BE49-F238E27FC236}">
                <a16:creationId xmlns:a16="http://schemas.microsoft.com/office/drawing/2014/main" id="{EE8FD801-9AE9-D4CD-A6FD-D1FAD8B6C9BF}"/>
              </a:ext>
            </a:extLst>
          </p:cNvPr>
          <p:cNvCxnSpPr>
            <a:cxnSpLocks/>
          </p:cNvCxnSpPr>
          <p:nvPr/>
        </p:nvCxnSpPr>
        <p:spPr bwMode="auto">
          <a:xfrm flipV="1">
            <a:off x="4584564" y="3099629"/>
            <a:ext cx="443574" cy="329371"/>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F90E26E3-B9E9-D355-214D-409A572BA271}"/>
              </a:ext>
            </a:extLst>
          </p:cNvPr>
          <p:cNvSpPr txBox="1"/>
          <p:nvPr/>
        </p:nvSpPr>
        <p:spPr bwMode="auto">
          <a:xfrm>
            <a:off x="5136462" y="2624329"/>
            <a:ext cx="2245567" cy="830997"/>
          </a:xfrm>
          <a:prstGeom prst="rect">
            <a:avLst/>
          </a:prstGeom>
          <a:solidFill>
            <a:schemeClr val="accent1"/>
          </a:solidFill>
          <a:ln>
            <a:noFill/>
          </a:ln>
        </p:spPr>
        <p:txBody>
          <a:bodyPr wrap="square" rtlCol="0">
            <a:spAutoFit/>
          </a:bodyPr>
          <a:lstStyle/>
          <a:p>
            <a:pPr algn="ctr">
              <a:lnSpc>
                <a:spcPct val="100000"/>
              </a:lnSpc>
              <a:spcBef>
                <a:spcPts val="0"/>
              </a:spcBef>
              <a:spcAft>
                <a:spcPct val="0"/>
              </a:spcAft>
              <a:buClrTx/>
              <a:buFontTx/>
              <a:buNone/>
            </a:pPr>
            <a:r>
              <a:rPr lang="en-US" sz="1600" dirty="0">
                <a:latin typeface="Calibri" panose="020F0502020204030204" pitchFamily="34" charset="0"/>
              </a:rPr>
              <a:t>Sutimlimab*</a:t>
            </a:r>
            <a:r>
              <a:rPr lang="en-US" sz="1600" b="0" dirty="0">
                <a:latin typeface="Calibri" panose="020F0502020204030204" pitchFamily="34" charset="0"/>
              </a:rPr>
              <a:t> IV on </a:t>
            </a:r>
          </a:p>
          <a:p>
            <a:pPr algn="ctr">
              <a:lnSpc>
                <a:spcPct val="100000"/>
              </a:lnSpc>
              <a:spcBef>
                <a:spcPts val="0"/>
              </a:spcBef>
              <a:spcAft>
                <a:spcPct val="0"/>
              </a:spcAft>
              <a:buClrTx/>
              <a:buFontTx/>
              <a:buNone/>
            </a:pPr>
            <a:r>
              <a:rPr lang="en-US" sz="1600" b="0" dirty="0">
                <a:latin typeface="Calibri" panose="020F0502020204030204" pitchFamily="34" charset="0"/>
              </a:rPr>
              <a:t>Days 0, 7, then Q2W</a:t>
            </a:r>
          </a:p>
          <a:p>
            <a:pPr algn="ctr">
              <a:lnSpc>
                <a:spcPct val="100000"/>
              </a:lnSpc>
              <a:spcBef>
                <a:spcPts val="0"/>
              </a:spcBef>
              <a:spcAft>
                <a:spcPct val="0"/>
              </a:spcAft>
              <a:buClrTx/>
              <a:buFontTx/>
              <a:buNone/>
            </a:pPr>
            <a:r>
              <a:rPr lang="en-US" sz="1600" b="0" dirty="0">
                <a:latin typeface="Calibri" panose="020F0502020204030204" pitchFamily="34" charset="0"/>
              </a:rPr>
              <a:t>(n = 22)</a:t>
            </a:r>
          </a:p>
        </p:txBody>
      </p:sp>
      <p:cxnSp>
        <p:nvCxnSpPr>
          <p:cNvPr id="9" name="Straight Arrow Connector 8">
            <a:extLst>
              <a:ext uri="{FF2B5EF4-FFF2-40B4-BE49-F238E27FC236}">
                <a16:creationId xmlns:a16="http://schemas.microsoft.com/office/drawing/2014/main" id="{2EF9840F-CB09-2160-E033-1ED2EF646AFD}"/>
              </a:ext>
            </a:extLst>
          </p:cNvPr>
          <p:cNvCxnSpPr>
            <a:cxnSpLocks/>
          </p:cNvCxnSpPr>
          <p:nvPr/>
        </p:nvCxnSpPr>
        <p:spPr bwMode="auto">
          <a:xfrm>
            <a:off x="7443221" y="3039827"/>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5892D798-AB54-4BD7-91B6-80139BE00F03}"/>
              </a:ext>
            </a:extLst>
          </p:cNvPr>
          <p:cNvSpPr txBox="1"/>
          <p:nvPr/>
        </p:nvSpPr>
        <p:spPr bwMode="auto">
          <a:xfrm>
            <a:off x="8009298" y="2878021"/>
            <a:ext cx="2245567" cy="1323439"/>
          </a:xfrm>
          <a:prstGeom prst="rect">
            <a:avLst/>
          </a:prstGeom>
          <a:solidFill>
            <a:schemeClr val="accent1"/>
          </a:solidFill>
          <a:ln>
            <a:noFill/>
          </a:ln>
        </p:spPr>
        <p:txBody>
          <a:bodyPr wrap="square" rtlCol="0" anchor="ctr">
            <a:spAutoFit/>
          </a:bodyPr>
          <a:lstStyle/>
          <a:p>
            <a:pPr algn="ctr">
              <a:lnSpc>
                <a:spcPct val="100000"/>
              </a:lnSpc>
              <a:spcBef>
                <a:spcPts val="0"/>
              </a:spcBef>
              <a:spcAft>
                <a:spcPct val="0"/>
              </a:spcAft>
              <a:buClrTx/>
              <a:buFontTx/>
              <a:buNone/>
            </a:pPr>
            <a:r>
              <a:rPr lang="en-US" sz="1600" dirty="0">
                <a:latin typeface="Calibri" panose="020F0502020204030204" pitchFamily="34" charset="0"/>
              </a:rPr>
              <a:t>Sutimlimab*</a:t>
            </a:r>
            <a:r>
              <a:rPr lang="en-US" sz="1600" b="0" dirty="0">
                <a:latin typeface="Calibri" panose="020F0502020204030204" pitchFamily="34" charset="0"/>
              </a:rPr>
              <a:t> IV Q2W </a:t>
            </a:r>
          </a:p>
          <a:p>
            <a:pPr algn="ctr">
              <a:lnSpc>
                <a:spcPct val="100000"/>
              </a:lnSpc>
              <a:spcBef>
                <a:spcPts val="0"/>
              </a:spcBef>
              <a:spcAft>
                <a:spcPct val="0"/>
              </a:spcAft>
              <a:buClrTx/>
              <a:buFontTx/>
              <a:buNone/>
            </a:pPr>
            <a:r>
              <a:rPr lang="en-US" sz="1600" b="0" dirty="0">
                <a:latin typeface="Calibri" panose="020F0502020204030204" pitchFamily="34" charset="0"/>
              </a:rPr>
              <a:t>until 1 yr</a:t>
            </a:r>
            <a:r>
              <a:rPr lang="en-US" sz="1600" b="0" baseline="30000" dirty="0">
                <a:latin typeface="Calibri" panose="020F0502020204030204" pitchFamily="34" charset="0"/>
              </a:rPr>
              <a:t>†</a:t>
            </a:r>
            <a:r>
              <a:rPr lang="en-US" sz="1600" b="0" dirty="0">
                <a:latin typeface="Calibri" panose="020F0502020204030204" pitchFamily="34" charset="0"/>
              </a:rPr>
              <a:t> after completion of part A</a:t>
            </a:r>
          </a:p>
          <a:p>
            <a:pPr algn="ctr">
              <a:lnSpc>
                <a:spcPct val="100000"/>
              </a:lnSpc>
              <a:spcBef>
                <a:spcPts val="0"/>
              </a:spcBef>
              <a:spcAft>
                <a:spcPct val="0"/>
              </a:spcAft>
              <a:buClrTx/>
              <a:buFontTx/>
              <a:buNone/>
            </a:pPr>
            <a:r>
              <a:rPr lang="en-US" sz="1600" b="0" dirty="0">
                <a:latin typeface="Calibri" panose="020F0502020204030204" pitchFamily="34" charset="0"/>
              </a:rPr>
              <a:t>(open to all patients completing part A)</a:t>
            </a:r>
          </a:p>
        </p:txBody>
      </p:sp>
      <p:sp>
        <p:nvSpPr>
          <p:cNvPr id="11" name="TextBox 10">
            <a:extLst>
              <a:ext uri="{FF2B5EF4-FFF2-40B4-BE49-F238E27FC236}">
                <a16:creationId xmlns:a16="http://schemas.microsoft.com/office/drawing/2014/main" id="{D009B59F-A13B-696D-4E77-6235B161FC0A}"/>
              </a:ext>
            </a:extLst>
          </p:cNvPr>
          <p:cNvSpPr txBox="1"/>
          <p:nvPr/>
        </p:nvSpPr>
        <p:spPr bwMode="auto">
          <a:xfrm>
            <a:off x="3159176" y="1877451"/>
            <a:ext cx="15147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6-Wk </a:t>
            </a:r>
          </a:p>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Screening Period</a:t>
            </a:r>
          </a:p>
        </p:txBody>
      </p:sp>
      <p:sp>
        <p:nvSpPr>
          <p:cNvPr id="12" name="TextBox 11">
            <a:extLst>
              <a:ext uri="{FF2B5EF4-FFF2-40B4-BE49-F238E27FC236}">
                <a16:creationId xmlns:a16="http://schemas.microsoft.com/office/drawing/2014/main" id="{23385FC0-48CD-2C93-2315-4C2B2BDDF834}"/>
              </a:ext>
            </a:extLst>
          </p:cNvPr>
          <p:cNvSpPr txBox="1"/>
          <p:nvPr/>
        </p:nvSpPr>
        <p:spPr bwMode="auto">
          <a:xfrm>
            <a:off x="5154640" y="1877451"/>
            <a:ext cx="222738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Part A:</a:t>
            </a:r>
          </a:p>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26-Wk Double-Blind Treatment Period</a:t>
            </a:r>
          </a:p>
        </p:txBody>
      </p:sp>
      <p:sp>
        <p:nvSpPr>
          <p:cNvPr id="13" name="TextBox 12">
            <a:extLst>
              <a:ext uri="{FF2B5EF4-FFF2-40B4-BE49-F238E27FC236}">
                <a16:creationId xmlns:a16="http://schemas.microsoft.com/office/drawing/2014/main" id="{DC770950-0BA7-E89D-343B-B6F39CD17BE7}"/>
              </a:ext>
            </a:extLst>
          </p:cNvPr>
          <p:cNvSpPr txBox="1"/>
          <p:nvPr/>
        </p:nvSpPr>
        <p:spPr bwMode="auto">
          <a:xfrm>
            <a:off x="8018388" y="1877451"/>
            <a:ext cx="222738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Part B:</a:t>
            </a:r>
          </a:p>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Safety Extension Period (Open Label)</a:t>
            </a:r>
          </a:p>
        </p:txBody>
      </p:sp>
      <p:sp>
        <p:nvSpPr>
          <p:cNvPr id="15" name="TextBox 14">
            <a:extLst>
              <a:ext uri="{FF2B5EF4-FFF2-40B4-BE49-F238E27FC236}">
                <a16:creationId xmlns:a16="http://schemas.microsoft.com/office/drawing/2014/main" id="{52201AA0-DF8E-BB43-5614-943528F831B5}"/>
              </a:ext>
            </a:extLst>
          </p:cNvPr>
          <p:cNvSpPr txBox="1"/>
          <p:nvPr/>
        </p:nvSpPr>
        <p:spPr bwMode="auto">
          <a:xfrm>
            <a:off x="5105988" y="3634070"/>
            <a:ext cx="2245567" cy="830997"/>
          </a:xfrm>
          <a:prstGeom prst="rect">
            <a:avLst/>
          </a:prstGeom>
          <a:solidFill>
            <a:schemeClr val="accent3"/>
          </a:solidFill>
          <a:ln>
            <a:noFill/>
          </a:ln>
        </p:spPr>
        <p:txBody>
          <a:bodyPr wrap="square" rtlCol="0">
            <a:spAutoFit/>
          </a:bodyPr>
          <a:lstStyle/>
          <a:p>
            <a:pPr algn="ctr">
              <a:lnSpc>
                <a:spcPct val="100000"/>
              </a:lnSpc>
              <a:spcBef>
                <a:spcPts val="0"/>
              </a:spcBef>
              <a:spcAft>
                <a:spcPct val="0"/>
              </a:spcAft>
              <a:buClrTx/>
              <a:buFontTx/>
              <a:buNone/>
            </a:pPr>
            <a:r>
              <a:rPr lang="en-US" sz="1600" dirty="0">
                <a:latin typeface="Calibri" panose="020F0502020204030204" pitchFamily="34" charset="0"/>
              </a:rPr>
              <a:t>Placebo</a:t>
            </a:r>
            <a:r>
              <a:rPr lang="en-US" sz="1600" b="0" dirty="0">
                <a:latin typeface="Calibri" panose="020F0502020204030204" pitchFamily="34" charset="0"/>
              </a:rPr>
              <a:t> IV on </a:t>
            </a:r>
          </a:p>
          <a:p>
            <a:pPr algn="ctr">
              <a:lnSpc>
                <a:spcPct val="100000"/>
              </a:lnSpc>
              <a:spcBef>
                <a:spcPts val="0"/>
              </a:spcBef>
              <a:spcAft>
                <a:spcPct val="0"/>
              </a:spcAft>
              <a:buClrTx/>
              <a:buFontTx/>
              <a:buNone/>
            </a:pPr>
            <a:r>
              <a:rPr lang="en-US" sz="1600" b="0" dirty="0">
                <a:latin typeface="Calibri" panose="020F0502020204030204" pitchFamily="34" charset="0"/>
              </a:rPr>
              <a:t>Days 0, 7, then Q2W</a:t>
            </a:r>
          </a:p>
          <a:p>
            <a:pPr algn="ctr">
              <a:lnSpc>
                <a:spcPct val="100000"/>
              </a:lnSpc>
              <a:spcBef>
                <a:spcPts val="0"/>
              </a:spcBef>
              <a:spcAft>
                <a:spcPct val="0"/>
              </a:spcAft>
              <a:buClrTx/>
              <a:buFontTx/>
              <a:buNone/>
            </a:pPr>
            <a:r>
              <a:rPr lang="en-US" sz="1600" b="0" dirty="0">
                <a:latin typeface="Calibri" panose="020F0502020204030204" pitchFamily="34" charset="0"/>
              </a:rPr>
              <a:t>(n = 20)</a:t>
            </a:r>
          </a:p>
        </p:txBody>
      </p:sp>
      <p:cxnSp>
        <p:nvCxnSpPr>
          <p:cNvPr id="17" name="Straight Arrow Connector 16">
            <a:extLst>
              <a:ext uri="{FF2B5EF4-FFF2-40B4-BE49-F238E27FC236}">
                <a16:creationId xmlns:a16="http://schemas.microsoft.com/office/drawing/2014/main" id="{553E7516-CF66-0D22-833C-B43C68061897}"/>
              </a:ext>
            </a:extLst>
          </p:cNvPr>
          <p:cNvCxnSpPr>
            <a:cxnSpLocks/>
          </p:cNvCxnSpPr>
          <p:nvPr/>
        </p:nvCxnSpPr>
        <p:spPr bwMode="auto">
          <a:xfrm>
            <a:off x="4590269" y="3620381"/>
            <a:ext cx="443574" cy="329371"/>
          </a:xfrm>
          <a:prstGeom prst="straightConnector1">
            <a:avLst/>
          </a:prstGeom>
          <a:noFill/>
          <a:ln w="28575" cap="flat" cmpd="sng" algn="ctr">
            <a:solidFill>
              <a:schemeClr val="bg1"/>
            </a:solidFill>
            <a:prstDash val="solid"/>
            <a:round/>
            <a:headEnd type="none" w="med" len="med"/>
            <a:tailEnd type="triangle"/>
          </a:ln>
          <a:effectLst/>
        </p:spPr>
      </p:cxnSp>
      <p:cxnSp>
        <p:nvCxnSpPr>
          <p:cNvPr id="18" name="Straight Arrow Connector 17">
            <a:extLst>
              <a:ext uri="{FF2B5EF4-FFF2-40B4-BE49-F238E27FC236}">
                <a16:creationId xmlns:a16="http://schemas.microsoft.com/office/drawing/2014/main" id="{92E34821-4D9F-FF0E-6777-AF988FE53875}"/>
              </a:ext>
            </a:extLst>
          </p:cNvPr>
          <p:cNvCxnSpPr>
            <a:cxnSpLocks/>
          </p:cNvCxnSpPr>
          <p:nvPr/>
        </p:nvCxnSpPr>
        <p:spPr bwMode="auto">
          <a:xfrm>
            <a:off x="10352014" y="3523502"/>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19" name="TextBox 18">
            <a:extLst>
              <a:ext uri="{FF2B5EF4-FFF2-40B4-BE49-F238E27FC236}">
                <a16:creationId xmlns:a16="http://schemas.microsoft.com/office/drawing/2014/main" id="{01CD28E7-9AA7-E3CC-9106-806715EE1779}"/>
              </a:ext>
            </a:extLst>
          </p:cNvPr>
          <p:cNvSpPr txBox="1"/>
          <p:nvPr/>
        </p:nvSpPr>
        <p:spPr bwMode="auto">
          <a:xfrm>
            <a:off x="10809214" y="3261892"/>
            <a:ext cx="10509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9-wk follow-up</a:t>
            </a:r>
          </a:p>
        </p:txBody>
      </p:sp>
      <p:cxnSp>
        <p:nvCxnSpPr>
          <p:cNvPr id="14" name="Straight Arrow Connector 13">
            <a:extLst>
              <a:ext uri="{FF2B5EF4-FFF2-40B4-BE49-F238E27FC236}">
                <a16:creationId xmlns:a16="http://schemas.microsoft.com/office/drawing/2014/main" id="{90337C7C-DABC-1420-06F2-237B40465DDA}"/>
              </a:ext>
            </a:extLst>
          </p:cNvPr>
          <p:cNvCxnSpPr>
            <a:cxnSpLocks/>
          </p:cNvCxnSpPr>
          <p:nvPr/>
        </p:nvCxnSpPr>
        <p:spPr bwMode="auto">
          <a:xfrm>
            <a:off x="7443221" y="4038082"/>
            <a:ext cx="45720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FB44766-68F9-5612-094D-B2714CCA77C3}"/>
              </a:ext>
            </a:extLst>
          </p:cNvPr>
          <p:cNvSpPr>
            <a:spLocks noGrp="1"/>
          </p:cNvSpPr>
          <p:nvPr>
            <p:ph sz="half" idx="2"/>
          </p:nvPr>
        </p:nvSpPr>
        <p:spPr>
          <a:xfrm>
            <a:off x="6252633" y="1436299"/>
            <a:ext cx="5229570" cy="4919788"/>
          </a:xfrm>
        </p:spPr>
        <p:txBody>
          <a:bodyPr/>
          <a:lstStyle/>
          <a:p>
            <a:r>
              <a:rPr lang="en-US" dirty="0"/>
              <a:t>Baseline characteristics</a:t>
            </a:r>
          </a:p>
          <a:p>
            <a:endParaRPr lang="en-US" dirty="0"/>
          </a:p>
          <a:p>
            <a:endParaRPr lang="en-US" dirty="0"/>
          </a:p>
          <a:p>
            <a:endParaRPr lang="en-US" dirty="0"/>
          </a:p>
          <a:p>
            <a:endParaRPr lang="en-US" dirty="0"/>
          </a:p>
          <a:p>
            <a:pPr>
              <a:spcBef>
                <a:spcPts val="1800"/>
              </a:spcBef>
            </a:pPr>
            <a:r>
              <a:rPr lang="en-US" sz="1800" dirty="0"/>
              <a:t>Of 42 patients in part A, 39 (92.9%) completed part A and entered part B</a:t>
            </a:r>
          </a:p>
          <a:p>
            <a:pPr lvl="1"/>
            <a:r>
              <a:rPr lang="en-US" sz="1600" dirty="0"/>
              <a:t>Of these, 32 (82.1%) completed part B</a:t>
            </a:r>
          </a:p>
          <a:p>
            <a:r>
              <a:rPr lang="en-US" sz="1800" dirty="0"/>
              <a:t>Median duration of sutimlimab in part B:                99 wk (range: 22–177)</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CADENZA PRO Analysis: Measures and </a:t>
            </a:r>
            <a:br>
              <a:rPr lang="en-US" dirty="0"/>
            </a:br>
            <a:r>
              <a:rPr lang="en-US" dirty="0"/>
              <a:t>Baseline Characteristics</a:t>
            </a:r>
            <a:endParaRPr lang="en-US" altLang="en-US" dirty="0"/>
          </a:p>
        </p:txBody>
      </p:sp>
      <p:sp>
        <p:nvSpPr>
          <p:cNvPr id="6" name="Content Placeholder 5">
            <a:extLst>
              <a:ext uri="{FF2B5EF4-FFF2-40B4-BE49-F238E27FC236}">
                <a16:creationId xmlns:a16="http://schemas.microsoft.com/office/drawing/2014/main" id="{1A5A3B03-8240-96FC-F5D8-631229599ED9}"/>
              </a:ext>
            </a:extLst>
          </p:cNvPr>
          <p:cNvSpPr>
            <a:spLocks noGrp="1"/>
          </p:cNvSpPr>
          <p:nvPr>
            <p:ph sz="half" idx="1"/>
          </p:nvPr>
        </p:nvSpPr>
        <p:spPr>
          <a:xfrm>
            <a:off x="601820" y="1436299"/>
            <a:ext cx="5309278" cy="469612"/>
          </a:xfrm>
        </p:spPr>
        <p:txBody>
          <a:bodyPr/>
          <a:lstStyle/>
          <a:p>
            <a:r>
              <a:rPr lang="en-US" dirty="0"/>
              <a:t>PROs assessed</a:t>
            </a:r>
          </a:p>
        </p:txBody>
      </p:sp>
      <p:graphicFrame>
        <p:nvGraphicFramePr>
          <p:cNvPr id="2" name="Group 32">
            <a:extLst>
              <a:ext uri="{FF2B5EF4-FFF2-40B4-BE49-F238E27FC236}">
                <a16:creationId xmlns:a16="http://schemas.microsoft.com/office/drawing/2014/main" id="{35BEC150-1C56-F3C0-E7CC-F035D0418ACF}"/>
              </a:ext>
            </a:extLst>
          </p:cNvPr>
          <p:cNvGraphicFramePr>
            <a:graphicFrameLocks noGrp="1"/>
          </p:cNvGraphicFramePr>
          <p:nvPr>
            <p:extLst>
              <p:ext uri="{D42A27DB-BD31-4B8C-83A1-F6EECF244321}">
                <p14:modId xmlns:p14="http://schemas.microsoft.com/office/powerpoint/2010/main" val="2982180427"/>
              </p:ext>
            </p:extLst>
          </p:nvPr>
        </p:nvGraphicFramePr>
        <p:xfrm>
          <a:off x="6252634" y="1905911"/>
          <a:ext cx="5229569" cy="2548877"/>
        </p:xfrm>
        <a:graphic>
          <a:graphicData uri="http://schemas.openxmlformats.org/drawingml/2006/table">
            <a:tbl>
              <a:tblPr/>
              <a:tblGrid>
                <a:gridCol w="3272871">
                  <a:extLst>
                    <a:ext uri="{9D8B030D-6E8A-4147-A177-3AD203B41FA5}">
                      <a16:colId xmlns:a16="http://schemas.microsoft.com/office/drawing/2014/main" val="20000"/>
                    </a:ext>
                  </a:extLst>
                </a:gridCol>
                <a:gridCol w="1956698">
                  <a:extLst>
                    <a:ext uri="{9D8B030D-6E8A-4147-A177-3AD203B41FA5}">
                      <a16:colId xmlns:a16="http://schemas.microsoft.com/office/drawing/2014/main" val="20001"/>
                    </a:ext>
                  </a:extLst>
                </a:gridCol>
              </a:tblGrid>
              <a:tr h="53710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Patients (N =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2490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(46-88)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490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(79.5)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2490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FACIT-Fatigue, points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33.0 (11.2)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2490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SF-12 PCS, points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41.2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2490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SF-12 MCS, points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47.4 (9.9)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4541963"/>
                  </a:ext>
                </a:extLst>
              </a:tr>
              <a:tr h="32490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EQ VAS, points (SD)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64.5 (18.4)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34668165"/>
                  </a:ext>
                </a:extLst>
              </a:tr>
            </a:tbl>
          </a:graphicData>
        </a:graphic>
      </p:graphicFrame>
      <p:graphicFrame>
        <p:nvGraphicFramePr>
          <p:cNvPr id="8" name="Group 32">
            <a:extLst>
              <a:ext uri="{FF2B5EF4-FFF2-40B4-BE49-F238E27FC236}">
                <a16:creationId xmlns:a16="http://schemas.microsoft.com/office/drawing/2014/main" id="{7D52FCD4-3546-39D8-5F33-066BB861BD26}"/>
              </a:ext>
            </a:extLst>
          </p:cNvPr>
          <p:cNvGraphicFramePr>
            <a:graphicFrameLocks noGrp="1"/>
          </p:cNvGraphicFramePr>
          <p:nvPr>
            <p:extLst>
              <p:ext uri="{D42A27DB-BD31-4B8C-83A1-F6EECF244321}">
                <p14:modId xmlns:p14="http://schemas.microsoft.com/office/powerpoint/2010/main" val="3507626315"/>
              </p:ext>
            </p:extLst>
          </p:nvPr>
        </p:nvGraphicFramePr>
        <p:xfrm>
          <a:off x="609759" y="1905911"/>
          <a:ext cx="5486400" cy="4450176"/>
        </p:xfrm>
        <a:graphic>
          <a:graphicData uri="http://schemas.openxmlformats.org/drawingml/2006/table">
            <a:tbl>
              <a:tblPr/>
              <a:tblGrid>
                <a:gridCol w="9144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21993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Scale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Description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51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FACIT-Fatigue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Assesses fatigue over prior 7 days; ranges from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(worst fatigue) to 52 (no fatigue); change of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points within group is clinically important in CAD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513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PGIS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Global index rates severity of specific condition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(eg, fatigue) over prior 7 days; ranges from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(no fatigue) to 5 (very severe fatigue)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4287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PGIC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Self-reported 7-point scale assesses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perspective on overall health status vs baseline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4739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SF-12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Assesses physical, mental health over prior 4 wk; ranges from 0 (worst health) to 100 (best health);</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change of ≥3.9 (physical) and ≥2.8 (mental) points within group is clinically important in CAD</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4513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EQ VAS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Standardized measure of health status during current day; visual analog scale ranges from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(worst health) to 100 (best health)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64541963"/>
                  </a:ext>
                </a:extLst>
              </a:tr>
            </a:tbl>
          </a:graphicData>
        </a:graphic>
      </p:graphicFrame>
      <p:sp>
        <p:nvSpPr>
          <p:cNvPr id="9" name="Text Box 15">
            <a:extLst>
              <a:ext uri="{FF2B5EF4-FFF2-40B4-BE49-F238E27FC236}">
                <a16:creationId xmlns:a16="http://schemas.microsoft.com/office/drawing/2014/main" id="{9CF0470A-5BF6-6FE5-D36B-FA0852D4B13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Roeth. ASH 2022. Abstr 31.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84" name="Straight Connector 1183">
            <a:extLst>
              <a:ext uri="{FF2B5EF4-FFF2-40B4-BE49-F238E27FC236}">
                <a16:creationId xmlns:a16="http://schemas.microsoft.com/office/drawing/2014/main" id="{FF3653CD-54A5-BE4A-7E00-74163E7CD25E}"/>
              </a:ext>
            </a:extLst>
          </p:cNvPr>
          <p:cNvCxnSpPr/>
          <p:nvPr/>
        </p:nvCxnSpPr>
        <p:spPr bwMode="auto">
          <a:xfrm flipV="1">
            <a:off x="8600138" y="2518463"/>
            <a:ext cx="0" cy="2006105"/>
          </a:xfrm>
          <a:prstGeom prst="line">
            <a:avLst/>
          </a:prstGeom>
          <a:noFill/>
          <a:ln w="28575" cap="flat" cmpd="sng" algn="ctr">
            <a:solidFill>
              <a:schemeClr val="tx2"/>
            </a:solidFill>
            <a:prstDash val="sysDash"/>
            <a:round/>
            <a:headEnd type="none" w="med" len="med"/>
            <a:tailEnd type="none" w="med" len="med"/>
          </a:ln>
          <a:effectLst/>
        </p:spPr>
      </p:cxnSp>
      <p:cxnSp>
        <p:nvCxnSpPr>
          <p:cNvPr id="1071" name="Straight Connector 1070">
            <a:extLst>
              <a:ext uri="{FF2B5EF4-FFF2-40B4-BE49-F238E27FC236}">
                <a16:creationId xmlns:a16="http://schemas.microsoft.com/office/drawing/2014/main" id="{E26C8099-CBB4-30AD-7F07-EF687821D99C}"/>
              </a:ext>
            </a:extLst>
          </p:cNvPr>
          <p:cNvCxnSpPr/>
          <p:nvPr/>
        </p:nvCxnSpPr>
        <p:spPr bwMode="auto">
          <a:xfrm flipV="1">
            <a:off x="2611594" y="2518462"/>
            <a:ext cx="0" cy="2006105"/>
          </a:xfrm>
          <a:prstGeom prst="line">
            <a:avLst/>
          </a:prstGeom>
          <a:noFill/>
          <a:ln w="28575" cap="flat" cmpd="sng" algn="ctr">
            <a:solidFill>
              <a:schemeClr val="tx2"/>
            </a:solidFill>
            <a:prstDash val="dash"/>
            <a:round/>
            <a:headEnd type="none" w="med" len="med"/>
            <a:tailEnd type="none" w="med" len="med"/>
          </a:ln>
          <a:effectLst/>
        </p:spPr>
      </p:cxnSp>
      <p:sp>
        <p:nvSpPr>
          <p:cNvPr id="2" name="Title 1">
            <a:extLst>
              <a:ext uri="{FF2B5EF4-FFF2-40B4-BE49-F238E27FC236}">
                <a16:creationId xmlns:a16="http://schemas.microsoft.com/office/drawing/2014/main" id="{1E53220A-D5E9-1469-1005-880A1A3CD60C}"/>
              </a:ext>
            </a:extLst>
          </p:cNvPr>
          <p:cNvSpPr>
            <a:spLocks noGrp="1"/>
          </p:cNvSpPr>
          <p:nvPr>
            <p:ph type="title"/>
          </p:nvPr>
        </p:nvSpPr>
        <p:spPr/>
        <p:txBody>
          <a:bodyPr/>
          <a:lstStyle/>
          <a:p>
            <a:r>
              <a:rPr lang="en-US" dirty="0"/>
              <a:t> </a:t>
            </a:r>
          </a:p>
        </p:txBody>
      </p:sp>
      <p:sp>
        <p:nvSpPr>
          <p:cNvPr id="39" name="Content Placeholder 38">
            <a:extLst>
              <a:ext uri="{FF2B5EF4-FFF2-40B4-BE49-F238E27FC236}">
                <a16:creationId xmlns:a16="http://schemas.microsoft.com/office/drawing/2014/main" id="{77C370EF-1557-6D0B-4F95-CC39311FA69B}"/>
              </a:ext>
            </a:extLst>
          </p:cNvPr>
          <p:cNvSpPr>
            <a:spLocks noGrp="1"/>
          </p:cNvSpPr>
          <p:nvPr>
            <p:ph sz="half" idx="1"/>
          </p:nvPr>
        </p:nvSpPr>
        <p:spPr>
          <a:xfrm>
            <a:off x="412668" y="5832700"/>
            <a:ext cx="6023130" cy="797797"/>
          </a:xfrm>
        </p:spPr>
        <p:txBody>
          <a:bodyPr/>
          <a:lstStyle/>
          <a:p>
            <a:r>
              <a:rPr lang="en-US" sz="1400" dirty="0"/>
              <a:t>Sutimlimab rapidly improved hemoglobin levels, including in patients previously treated with placebo and switched to sutimlimab in part B​</a:t>
            </a:r>
          </a:p>
        </p:txBody>
      </p:sp>
      <p:sp>
        <p:nvSpPr>
          <p:cNvPr id="40" name="Content Placeholder 39">
            <a:extLst>
              <a:ext uri="{FF2B5EF4-FFF2-40B4-BE49-F238E27FC236}">
                <a16:creationId xmlns:a16="http://schemas.microsoft.com/office/drawing/2014/main" id="{D2CD5870-5813-196D-F948-739B57DA203E}"/>
              </a:ext>
            </a:extLst>
          </p:cNvPr>
          <p:cNvSpPr>
            <a:spLocks noGrp="1"/>
          </p:cNvSpPr>
          <p:nvPr>
            <p:ph sz="half" idx="2"/>
          </p:nvPr>
        </p:nvSpPr>
        <p:spPr>
          <a:xfrm>
            <a:off x="6267088" y="5806899"/>
            <a:ext cx="5939366" cy="798522"/>
          </a:xfrm>
        </p:spPr>
        <p:txBody>
          <a:bodyPr/>
          <a:lstStyle/>
          <a:p>
            <a:r>
              <a:rPr lang="en-US" sz="1400" dirty="0"/>
              <a:t>Sutimlimab rapidly normalized bilirubin levels, including in patients previously treated with placebo and switched to sutimlimab in part B​</a:t>
            </a:r>
          </a:p>
        </p:txBody>
      </p:sp>
      <p:sp>
        <p:nvSpPr>
          <p:cNvPr id="3" name="Rectangle 2">
            <a:extLst>
              <a:ext uri="{FF2B5EF4-FFF2-40B4-BE49-F238E27FC236}">
                <a16:creationId xmlns:a16="http://schemas.microsoft.com/office/drawing/2014/main" id="{5768D5CB-D1D3-981A-D519-9BFF11DBEC18}"/>
              </a:ext>
            </a:extLst>
          </p:cNvPr>
          <p:cNvSpPr txBox="1">
            <a:spLocks noChangeArrowheads="1"/>
          </p:cNvSpPr>
          <p:nvPr/>
        </p:nvSpPr>
        <p:spPr bwMode="auto">
          <a:xfrm>
            <a:off x="762159" y="3905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kern="0" dirty="0"/>
              <a:t>CADENZA PRO Analysis: Hematologic Response</a:t>
            </a:r>
            <a:endParaRPr lang="en-US" altLang="en-US" kern="0" dirty="0"/>
          </a:p>
        </p:txBody>
      </p:sp>
      <p:sp>
        <p:nvSpPr>
          <p:cNvPr id="7" name="Text Box 15">
            <a:extLst>
              <a:ext uri="{FF2B5EF4-FFF2-40B4-BE49-F238E27FC236}">
                <a16:creationId xmlns:a16="http://schemas.microsoft.com/office/drawing/2014/main" id="{2CAC04D1-331D-0A1C-A151-0BD3C3C193C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Roeth. ASH 2022. Abstr 31. Reproduced with permission.</a:t>
            </a:r>
            <a:endParaRPr lang="en-US" altLang="en-US" sz="1200" b="0" dirty="0">
              <a:solidFill>
                <a:schemeClr val="bg2"/>
              </a:solidFill>
              <a:latin typeface="Calibri" panose="020F0502020204030204" pitchFamily="34" charset="0"/>
            </a:endParaRPr>
          </a:p>
        </p:txBody>
      </p:sp>
      <p:sp>
        <p:nvSpPr>
          <p:cNvPr id="10" name="TextBox 9">
            <a:extLst>
              <a:ext uri="{FF2B5EF4-FFF2-40B4-BE49-F238E27FC236}">
                <a16:creationId xmlns:a16="http://schemas.microsoft.com/office/drawing/2014/main" id="{4680781D-4911-195A-4E30-730C8BAECEB0}"/>
              </a:ext>
            </a:extLst>
          </p:cNvPr>
          <p:cNvSpPr txBox="1"/>
          <p:nvPr/>
        </p:nvSpPr>
        <p:spPr>
          <a:xfrm>
            <a:off x="964902" y="1815483"/>
            <a:ext cx="4573703" cy="400110"/>
          </a:xfrm>
          <a:prstGeom prst="rect">
            <a:avLst/>
          </a:prstGeom>
          <a:noFill/>
        </p:spPr>
        <p:txBody>
          <a:bodyPr wrap="square" rtlCol="0">
            <a:spAutoFit/>
          </a:bodyPr>
          <a:lstStyle/>
          <a:p>
            <a:pPr algn="ctr" defTabSz="457200" eaLnBrk="1" hangingPunct="1"/>
            <a:r>
              <a:rPr lang="en-GB" sz="2000" dirty="0">
                <a:solidFill>
                  <a:schemeClr val="bg1"/>
                </a:solidFill>
                <a:latin typeface="+mn-lt"/>
                <a:ea typeface="Geneva" charset="0"/>
              </a:rPr>
              <a:t>Hemoglobin Response</a:t>
            </a:r>
          </a:p>
        </p:txBody>
      </p:sp>
      <p:sp>
        <p:nvSpPr>
          <p:cNvPr id="11" name="TextBox 10">
            <a:extLst>
              <a:ext uri="{FF2B5EF4-FFF2-40B4-BE49-F238E27FC236}">
                <a16:creationId xmlns:a16="http://schemas.microsoft.com/office/drawing/2014/main" id="{CFC6E6AD-BE7D-332B-F7BD-7A12AE476A30}"/>
              </a:ext>
            </a:extLst>
          </p:cNvPr>
          <p:cNvSpPr txBox="1"/>
          <p:nvPr/>
        </p:nvSpPr>
        <p:spPr>
          <a:xfrm>
            <a:off x="7164786" y="1806381"/>
            <a:ext cx="4573703" cy="400110"/>
          </a:xfrm>
          <a:prstGeom prst="rect">
            <a:avLst/>
          </a:prstGeom>
          <a:noFill/>
        </p:spPr>
        <p:txBody>
          <a:bodyPr wrap="square" rtlCol="0">
            <a:spAutoFit/>
          </a:bodyPr>
          <a:lstStyle/>
          <a:p>
            <a:pPr algn="ctr" defTabSz="457200" eaLnBrk="1" hangingPunct="1"/>
            <a:r>
              <a:rPr lang="en-GB" sz="2000" dirty="0">
                <a:solidFill>
                  <a:schemeClr val="bg1"/>
                </a:solidFill>
                <a:latin typeface="+mn-lt"/>
                <a:ea typeface="Geneva" charset="0"/>
              </a:rPr>
              <a:t>Bilirubin Response</a:t>
            </a:r>
          </a:p>
        </p:txBody>
      </p:sp>
      <p:pic>
        <p:nvPicPr>
          <p:cNvPr id="1080" name="Graphic 1079">
            <a:extLst>
              <a:ext uri="{FF2B5EF4-FFF2-40B4-BE49-F238E27FC236}">
                <a16:creationId xmlns:a16="http://schemas.microsoft.com/office/drawing/2014/main" id="{A4EA0510-284B-2416-8526-479D157138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221175" y="2711275"/>
            <a:ext cx="4475880" cy="1756969"/>
          </a:xfrm>
          <a:prstGeom prst="rect">
            <a:avLst/>
          </a:prstGeom>
        </p:spPr>
      </p:pic>
      <p:sp>
        <p:nvSpPr>
          <p:cNvPr id="4" name="TextBox 3">
            <a:extLst>
              <a:ext uri="{FF2B5EF4-FFF2-40B4-BE49-F238E27FC236}">
                <a16:creationId xmlns:a16="http://schemas.microsoft.com/office/drawing/2014/main" id="{3389FFE5-0DE9-1981-36F3-AC44BA6A424B}"/>
              </a:ext>
            </a:extLst>
          </p:cNvPr>
          <p:cNvSpPr txBox="1"/>
          <p:nvPr/>
        </p:nvSpPr>
        <p:spPr>
          <a:xfrm>
            <a:off x="964902" y="2180483"/>
            <a:ext cx="1587501" cy="246221"/>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A</a:t>
            </a:r>
          </a:p>
        </p:txBody>
      </p:sp>
      <p:sp>
        <p:nvSpPr>
          <p:cNvPr id="6" name="TextBox 5">
            <a:extLst>
              <a:ext uri="{FF2B5EF4-FFF2-40B4-BE49-F238E27FC236}">
                <a16:creationId xmlns:a16="http://schemas.microsoft.com/office/drawing/2014/main" id="{785E2B1E-72A8-C162-625F-20D36819CFC5}"/>
              </a:ext>
            </a:extLst>
          </p:cNvPr>
          <p:cNvSpPr txBox="1"/>
          <p:nvPr/>
        </p:nvSpPr>
        <p:spPr>
          <a:xfrm>
            <a:off x="2797010" y="2180483"/>
            <a:ext cx="3034805" cy="246221"/>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B</a:t>
            </a:r>
          </a:p>
        </p:txBody>
      </p:sp>
      <p:sp>
        <p:nvSpPr>
          <p:cNvPr id="21" name="Freeform 20">
            <a:extLst>
              <a:ext uri="{FF2B5EF4-FFF2-40B4-BE49-F238E27FC236}">
                <a16:creationId xmlns:a16="http://schemas.microsoft.com/office/drawing/2014/main" id="{CC60818A-B3A8-C38D-0886-E7EE3F68906B}"/>
              </a:ext>
            </a:extLst>
          </p:cNvPr>
          <p:cNvSpPr/>
          <p:nvPr/>
        </p:nvSpPr>
        <p:spPr bwMode="auto">
          <a:xfrm>
            <a:off x="944054" y="2555014"/>
            <a:ext cx="4965905" cy="1999290"/>
          </a:xfrm>
          <a:custGeom>
            <a:avLst/>
            <a:gdLst>
              <a:gd name="connsiteX0" fmla="*/ 0 w 3493008"/>
              <a:gd name="connsiteY0" fmla="*/ 0 h 2551176"/>
              <a:gd name="connsiteX1" fmla="*/ 0 w 3493008"/>
              <a:gd name="connsiteY1" fmla="*/ 2551176 h 2551176"/>
              <a:gd name="connsiteX2" fmla="*/ 3493008 w 3493008"/>
              <a:gd name="connsiteY2" fmla="*/ 2551176 h 2551176"/>
            </a:gdLst>
            <a:ahLst/>
            <a:cxnLst>
              <a:cxn ang="0">
                <a:pos x="connsiteX0" y="connsiteY0"/>
              </a:cxn>
              <a:cxn ang="0">
                <a:pos x="connsiteX1" y="connsiteY1"/>
              </a:cxn>
              <a:cxn ang="0">
                <a:pos x="connsiteX2" y="connsiteY2"/>
              </a:cxn>
            </a:cxnLst>
            <a:rect l="l" t="t" r="r" b="b"/>
            <a:pathLst>
              <a:path w="3493008" h="2551176">
                <a:moveTo>
                  <a:pt x="0" y="0"/>
                </a:moveTo>
                <a:lnTo>
                  <a:pt x="0" y="2551176"/>
                </a:lnTo>
                <a:lnTo>
                  <a:pt x="3493008" y="2551176"/>
                </a:lnTo>
              </a:path>
            </a:pathLst>
          </a:custGeom>
          <a:noFill/>
          <a:ln w="28575">
            <a:solidFill>
              <a:schemeClr val="bg1"/>
            </a:solidFill>
            <a:miter lim="800000"/>
            <a:headEnd/>
            <a:tailEnd/>
          </a:ln>
        </p:spPr>
        <p:txBody>
          <a:bodyPr rtlCol="0" anchor="ctr"/>
          <a:lstStyle/>
          <a:p>
            <a:pPr algn="ctr"/>
            <a:endParaRPr lang="en-US" sz="1400"/>
          </a:p>
        </p:txBody>
      </p:sp>
      <p:grpSp>
        <p:nvGrpSpPr>
          <p:cNvPr id="23" name="Group 22">
            <a:extLst>
              <a:ext uri="{FF2B5EF4-FFF2-40B4-BE49-F238E27FC236}">
                <a16:creationId xmlns:a16="http://schemas.microsoft.com/office/drawing/2014/main" id="{20D4D5B2-56AA-ADBD-9E49-EBA1C8388EC7}"/>
              </a:ext>
            </a:extLst>
          </p:cNvPr>
          <p:cNvGrpSpPr/>
          <p:nvPr/>
        </p:nvGrpSpPr>
        <p:grpSpPr>
          <a:xfrm>
            <a:off x="546500" y="2576966"/>
            <a:ext cx="390298" cy="290043"/>
            <a:chOff x="1068609" y="2173055"/>
            <a:chExt cx="414163" cy="307777"/>
          </a:xfrm>
        </p:grpSpPr>
        <p:cxnSp>
          <p:nvCxnSpPr>
            <p:cNvPr id="1024" name="Straight Connector 1023">
              <a:extLst>
                <a:ext uri="{FF2B5EF4-FFF2-40B4-BE49-F238E27FC236}">
                  <a16:creationId xmlns:a16="http://schemas.microsoft.com/office/drawing/2014/main" id="{9804D6FD-485A-BDB9-4111-7886D61DDB2F}"/>
                </a:ext>
              </a:extLst>
            </p:cNvPr>
            <p:cNvCxnSpPr>
              <a:cxnSpLocks/>
            </p:cNvCxnSpPr>
            <p:nvPr/>
          </p:nvCxnSpPr>
          <p:spPr bwMode="auto">
            <a:xfrm>
              <a:off x="1389263" y="2375206"/>
              <a:ext cx="93509" cy="0"/>
            </a:xfrm>
            <a:prstGeom prst="line">
              <a:avLst/>
            </a:prstGeom>
            <a:noFill/>
            <a:ln w="28575" cap="flat" cmpd="sng" algn="ctr">
              <a:solidFill>
                <a:schemeClr val="bg1"/>
              </a:solidFill>
              <a:prstDash val="solid"/>
              <a:round/>
              <a:headEnd type="none" w="med" len="med"/>
              <a:tailEnd type="none" w="med" len="med"/>
            </a:ln>
            <a:effectLst/>
          </p:spPr>
        </p:cxnSp>
        <p:sp>
          <p:nvSpPr>
            <p:cNvPr id="1025" name="TextBox 1024">
              <a:extLst>
                <a:ext uri="{FF2B5EF4-FFF2-40B4-BE49-F238E27FC236}">
                  <a16:creationId xmlns:a16="http://schemas.microsoft.com/office/drawing/2014/main" id="{2E8148D3-14D6-1F71-150D-846DFB8A29B8}"/>
                </a:ext>
              </a:extLst>
            </p:cNvPr>
            <p:cNvSpPr txBox="1"/>
            <p:nvPr/>
          </p:nvSpPr>
          <p:spPr bwMode="auto">
            <a:xfrm>
              <a:off x="1068609" y="217305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grpSp>
      <p:grpSp>
        <p:nvGrpSpPr>
          <p:cNvPr id="24" name="Group 23">
            <a:extLst>
              <a:ext uri="{FF2B5EF4-FFF2-40B4-BE49-F238E27FC236}">
                <a16:creationId xmlns:a16="http://schemas.microsoft.com/office/drawing/2014/main" id="{8DA5577E-E77E-9B0A-3652-2D6AE8B5D5AB}"/>
              </a:ext>
            </a:extLst>
          </p:cNvPr>
          <p:cNvGrpSpPr/>
          <p:nvPr/>
        </p:nvGrpSpPr>
        <p:grpSpPr>
          <a:xfrm>
            <a:off x="551065" y="3177827"/>
            <a:ext cx="385734" cy="290043"/>
            <a:chOff x="1073453" y="2764414"/>
            <a:chExt cx="409319" cy="307777"/>
          </a:xfrm>
        </p:grpSpPr>
        <p:cxnSp>
          <p:nvCxnSpPr>
            <p:cNvPr id="62" name="Straight Connector 61">
              <a:extLst>
                <a:ext uri="{FF2B5EF4-FFF2-40B4-BE49-F238E27FC236}">
                  <a16:creationId xmlns:a16="http://schemas.microsoft.com/office/drawing/2014/main" id="{41906DAD-38BA-BB46-7A78-C5C204DBC010}"/>
                </a:ext>
              </a:extLst>
            </p:cNvPr>
            <p:cNvCxnSpPr>
              <a:cxnSpLocks/>
            </p:cNvCxnSpPr>
            <p:nvPr/>
          </p:nvCxnSpPr>
          <p:spPr bwMode="auto">
            <a:xfrm>
              <a:off x="1389263" y="2945361"/>
              <a:ext cx="93509" cy="0"/>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B1779046-3AD9-BA53-954B-75A519AA4CCB}"/>
                </a:ext>
              </a:extLst>
            </p:cNvPr>
            <p:cNvSpPr txBox="1"/>
            <p:nvPr/>
          </p:nvSpPr>
          <p:spPr bwMode="auto">
            <a:xfrm>
              <a:off x="1073453" y="27644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grpSp>
      <p:grpSp>
        <p:nvGrpSpPr>
          <p:cNvPr id="25" name="Group 24">
            <a:extLst>
              <a:ext uri="{FF2B5EF4-FFF2-40B4-BE49-F238E27FC236}">
                <a16:creationId xmlns:a16="http://schemas.microsoft.com/office/drawing/2014/main" id="{0E7206C4-EF3C-2E85-9CD8-66EAFFFFE999}"/>
              </a:ext>
            </a:extLst>
          </p:cNvPr>
          <p:cNvGrpSpPr/>
          <p:nvPr/>
        </p:nvGrpSpPr>
        <p:grpSpPr>
          <a:xfrm>
            <a:off x="541995" y="3778687"/>
            <a:ext cx="394804" cy="290043"/>
            <a:chOff x="1063828" y="3320767"/>
            <a:chExt cx="418944" cy="307777"/>
          </a:xfrm>
        </p:grpSpPr>
        <p:cxnSp>
          <p:nvCxnSpPr>
            <p:cNvPr id="60" name="Straight Connector 59">
              <a:extLst>
                <a:ext uri="{FF2B5EF4-FFF2-40B4-BE49-F238E27FC236}">
                  <a16:creationId xmlns:a16="http://schemas.microsoft.com/office/drawing/2014/main" id="{62FE15E0-F8E2-6187-5B38-A123C55C9DCF}"/>
                </a:ext>
              </a:extLst>
            </p:cNvPr>
            <p:cNvCxnSpPr>
              <a:cxnSpLocks/>
            </p:cNvCxnSpPr>
            <p:nvPr/>
          </p:nvCxnSpPr>
          <p:spPr bwMode="auto">
            <a:xfrm>
              <a:off x="1389263" y="3515516"/>
              <a:ext cx="93509" cy="0"/>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2A3A9193-0D63-39A8-E898-3671A5784970}"/>
                </a:ext>
              </a:extLst>
            </p:cNvPr>
            <p:cNvSpPr txBox="1"/>
            <p:nvPr/>
          </p:nvSpPr>
          <p:spPr bwMode="auto">
            <a:xfrm>
              <a:off x="1063828" y="33207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grpSp>
      <p:grpSp>
        <p:nvGrpSpPr>
          <p:cNvPr id="26" name="Group 25">
            <a:extLst>
              <a:ext uri="{FF2B5EF4-FFF2-40B4-BE49-F238E27FC236}">
                <a16:creationId xmlns:a16="http://schemas.microsoft.com/office/drawing/2014/main" id="{ADACFDF0-5712-BB8E-0CB1-14A6FF67FD91}"/>
              </a:ext>
            </a:extLst>
          </p:cNvPr>
          <p:cNvGrpSpPr/>
          <p:nvPr/>
        </p:nvGrpSpPr>
        <p:grpSpPr>
          <a:xfrm>
            <a:off x="646221" y="4379546"/>
            <a:ext cx="290578" cy="290043"/>
            <a:chOff x="1174427" y="3903484"/>
            <a:chExt cx="308345" cy="307777"/>
          </a:xfrm>
        </p:grpSpPr>
        <p:cxnSp>
          <p:nvCxnSpPr>
            <p:cNvPr id="58" name="Straight Connector 57">
              <a:extLst>
                <a:ext uri="{FF2B5EF4-FFF2-40B4-BE49-F238E27FC236}">
                  <a16:creationId xmlns:a16="http://schemas.microsoft.com/office/drawing/2014/main" id="{C45AC45A-67E9-E948-F361-47AACC817E82}"/>
                </a:ext>
              </a:extLst>
            </p:cNvPr>
            <p:cNvCxnSpPr>
              <a:cxnSpLocks/>
            </p:cNvCxnSpPr>
            <p:nvPr/>
          </p:nvCxnSpPr>
          <p:spPr bwMode="auto">
            <a:xfrm>
              <a:off x="1389263" y="4085671"/>
              <a:ext cx="93509" cy="0"/>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CDA47776-1D18-4F26-BDBD-5B62AC5F9FEC}"/>
                </a:ext>
              </a:extLst>
            </p:cNvPr>
            <p:cNvSpPr txBox="1"/>
            <p:nvPr/>
          </p:nvSpPr>
          <p:spPr bwMode="auto">
            <a:xfrm>
              <a:off x="1174427" y="390348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grpSp>
      <p:sp>
        <p:nvSpPr>
          <p:cNvPr id="27" name="TextBox 26">
            <a:extLst>
              <a:ext uri="{FF2B5EF4-FFF2-40B4-BE49-F238E27FC236}">
                <a16:creationId xmlns:a16="http://schemas.microsoft.com/office/drawing/2014/main" id="{650D9FC5-8791-6C18-24A5-531D74D1944A}"/>
              </a:ext>
            </a:extLst>
          </p:cNvPr>
          <p:cNvSpPr txBox="1"/>
          <p:nvPr/>
        </p:nvSpPr>
        <p:spPr bwMode="auto">
          <a:xfrm rot="16200000">
            <a:off x="-727265" y="3435163"/>
            <a:ext cx="2350235" cy="290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Mean (SE) hemoglobin (g/dL)</a:t>
            </a:r>
          </a:p>
        </p:txBody>
      </p:sp>
      <p:sp>
        <p:nvSpPr>
          <p:cNvPr id="28" name="TextBox 27">
            <a:extLst>
              <a:ext uri="{FF2B5EF4-FFF2-40B4-BE49-F238E27FC236}">
                <a16:creationId xmlns:a16="http://schemas.microsoft.com/office/drawing/2014/main" id="{79062E7D-9796-88A6-0133-F3590217CE0F}"/>
              </a:ext>
            </a:extLst>
          </p:cNvPr>
          <p:cNvSpPr txBox="1"/>
          <p:nvPr/>
        </p:nvSpPr>
        <p:spPr bwMode="auto">
          <a:xfrm>
            <a:off x="59669" y="5063832"/>
            <a:ext cx="9525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PBO/SUT(n)</a:t>
            </a:r>
          </a:p>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SUT(n)</a:t>
            </a:r>
          </a:p>
        </p:txBody>
      </p:sp>
      <p:grpSp>
        <p:nvGrpSpPr>
          <p:cNvPr id="29" name="Group 28">
            <a:extLst>
              <a:ext uri="{FF2B5EF4-FFF2-40B4-BE49-F238E27FC236}">
                <a16:creationId xmlns:a16="http://schemas.microsoft.com/office/drawing/2014/main" id="{0AB143B5-F0F7-EF81-9881-EB6B615083A1}"/>
              </a:ext>
            </a:extLst>
          </p:cNvPr>
          <p:cNvGrpSpPr/>
          <p:nvPr/>
        </p:nvGrpSpPr>
        <p:grpSpPr>
          <a:xfrm>
            <a:off x="1002864" y="4563855"/>
            <a:ext cx="367407" cy="990122"/>
            <a:chOff x="657164" y="4672429"/>
            <a:chExt cx="389872" cy="1050662"/>
          </a:xfrm>
        </p:grpSpPr>
        <p:cxnSp>
          <p:nvCxnSpPr>
            <p:cNvPr id="56" name="Straight Connector 55">
              <a:extLst>
                <a:ext uri="{FF2B5EF4-FFF2-40B4-BE49-F238E27FC236}">
                  <a16:creationId xmlns:a16="http://schemas.microsoft.com/office/drawing/2014/main" id="{97FA3C7E-0A3E-85DD-6085-D747135287A1}"/>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57" name="TextBox 56">
              <a:extLst>
                <a:ext uri="{FF2B5EF4-FFF2-40B4-BE49-F238E27FC236}">
                  <a16:creationId xmlns:a16="http://schemas.microsoft.com/office/drawing/2014/main" id="{A7A55C6C-5FE5-4BA8-981D-CCDA5C655C72}"/>
                </a:ext>
              </a:extLst>
            </p:cNvPr>
            <p:cNvSpPr txBox="1"/>
            <p:nvPr/>
          </p:nvSpPr>
          <p:spPr bwMode="auto">
            <a:xfrm>
              <a:off x="657164" y="4710646"/>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BL</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20</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19</a:t>
              </a:r>
            </a:p>
          </p:txBody>
        </p:sp>
      </p:grpSp>
      <p:grpSp>
        <p:nvGrpSpPr>
          <p:cNvPr id="41" name="Group 40">
            <a:extLst>
              <a:ext uri="{FF2B5EF4-FFF2-40B4-BE49-F238E27FC236}">
                <a16:creationId xmlns:a16="http://schemas.microsoft.com/office/drawing/2014/main" id="{59F31834-04EA-6632-7CA9-1A117E6E5813}"/>
              </a:ext>
            </a:extLst>
          </p:cNvPr>
          <p:cNvGrpSpPr/>
          <p:nvPr/>
        </p:nvGrpSpPr>
        <p:grpSpPr>
          <a:xfrm>
            <a:off x="1261524" y="4563855"/>
            <a:ext cx="367407" cy="990123"/>
            <a:chOff x="657165" y="4672429"/>
            <a:chExt cx="389872" cy="1050663"/>
          </a:xfrm>
        </p:grpSpPr>
        <p:cxnSp>
          <p:nvCxnSpPr>
            <p:cNvPr id="54" name="Straight Connector 53">
              <a:extLst>
                <a:ext uri="{FF2B5EF4-FFF2-40B4-BE49-F238E27FC236}">
                  <a16:creationId xmlns:a16="http://schemas.microsoft.com/office/drawing/2014/main" id="{FB3B9D1D-2C94-793F-C53B-FF5616EC51F7}"/>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66F4570B-FCA3-4E89-A90D-82AC4480654E}"/>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19</a:t>
              </a:r>
            </a:p>
          </p:txBody>
        </p:sp>
      </p:grpSp>
      <p:grpSp>
        <p:nvGrpSpPr>
          <p:cNvPr id="42" name="Group 41">
            <a:extLst>
              <a:ext uri="{FF2B5EF4-FFF2-40B4-BE49-F238E27FC236}">
                <a16:creationId xmlns:a16="http://schemas.microsoft.com/office/drawing/2014/main" id="{3254CBCC-7A21-928F-53C8-1CE68EF98217}"/>
              </a:ext>
            </a:extLst>
          </p:cNvPr>
          <p:cNvGrpSpPr/>
          <p:nvPr/>
        </p:nvGrpSpPr>
        <p:grpSpPr>
          <a:xfrm>
            <a:off x="1588854" y="4563855"/>
            <a:ext cx="367407" cy="990123"/>
            <a:chOff x="657165" y="4672429"/>
            <a:chExt cx="389872" cy="1050663"/>
          </a:xfrm>
        </p:grpSpPr>
        <p:cxnSp>
          <p:nvCxnSpPr>
            <p:cNvPr id="52" name="Straight Connector 51">
              <a:extLst>
                <a:ext uri="{FF2B5EF4-FFF2-40B4-BE49-F238E27FC236}">
                  <a16:creationId xmlns:a16="http://schemas.microsoft.com/office/drawing/2014/main" id="{9AE9BCA2-E9C7-63F6-D032-31E02AC06FEC}"/>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FAFFC672-7BEF-C120-DB7E-DBF21C70EF1B}"/>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17</a:t>
              </a:r>
            </a:p>
          </p:txBody>
        </p:sp>
      </p:grpSp>
      <p:grpSp>
        <p:nvGrpSpPr>
          <p:cNvPr id="1031" name="Group 1030">
            <a:extLst>
              <a:ext uri="{FF2B5EF4-FFF2-40B4-BE49-F238E27FC236}">
                <a16:creationId xmlns:a16="http://schemas.microsoft.com/office/drawing/2014/main" id="{1781948D-03C4-B876-7A01-CE6E3D948984}"/>
              </a:ext>
            </a:extLst>
          </p:cNvPr>
          <p:cNvGrpSpPr/>
          <p:nvPr/>
        </p:nvGrpSpPr>
        <p:grpSpPr>
          <a:xfrm>
            <a:off x="2781154" y="4563855"/>
            <a:ext cx="367407" cy="990123"/>
            <a:chOff x="657165" y="4672429"/>
            <a:chExt cx="389872" cy="1050663"/>
          </a:xfrm>
        </p:grpSpPr>
        <p:cxnSp>
          <p:nvCxnSpPr>
            <p:cNvPr id="1032" name="Straight Connector 1031">
              <a:extLst>
                <a:ext uri="{FF2B5EF4-FFF2-40B4-BE49-F238E27FC236}">
                  <a16:creationId xmlns:a16="http://schemas.microsoft.com/office/drawing/2014/main" id="{6C1BF972-C72D-AA4A-900D-F2168BD2284F}"/>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33" name="TextBox 1032">
              <a:extLst>
                <a:ext uri="{FF2B5EF4-FFF2-40B4-BE49-F238E27FC236}">
                  <a16:creationId xmlns:a16="http://schemas.microsoft.com/office/drawing/2014/main" id="{8D8A44B1-578B-0E58-1EBB-005E3F47DCBA}"/>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p:txBody>
        </p:sp>
      </p:grpSp>
      <p:grpSp>
        <p:nvGrpSpPr>
          <p:cNvPr id="1034" name="Group 1033">
            <a:extLst>
              <a:ext uri="{FF2B5EF4-FFF2-40B4-BE49-F238E27FC236}">
                <a16:creationId xmlns:a16="http://schemas.microsoft.com/office/drawing/2014/main" id="{1A8C91DB-85BF-27A6-51BD-3545679D7E08}"/>
              </a:ext>
            </a:extLst>
          </p:cNvPr>
          <p:cNvGrpSpPr/>
          <p:nvPr/>
        </p:nvGrpSpPr>
        <p:grpSpPr>
          <a:xfrm>
            <a:off x="3099549" y="4563855"/>
            <a:ext cx="367407" cy="990123"/>
            <a:chOff x="657164" y="4672429"/>
            <a:chExt cx="389872" cy="1050663"/>
          </a:xfrm>
        </p:grpSpPr>
        <p:cxnSp>
          <p:nvCxnSpPr>
            <p:cNvPr id="1035" name="Straight Connector 1034">
              <a:extLst>
                <a:ext uri="{FF2B5EF4-FFF2-40B4-BE49-F238E27FC236}">
                  <a16:creationId xmlns:a16="http://schemas.microsoft.com/office/drawing/2014/main" id="{023672D7-3402-6028-4236-000EC851FC24}"/>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36" name="TextBox 1035">
              <a:extLst>
                <a:ext uri="{FF2B5EF4-FFF2-40B4-BE49-F238E27FC236}">
                  <a16:creationId xmlns:a16="http://schemas.microsoft.com/office/drawing/2014/main" id="{51250BED-41F3-950C-9AD2-32146C109D83}"/>
                </a:ext>
              </a:extLst>
            </p:cNvPr>
            <p:cNvSpPr txBox="1"/>
            <p:nvPr/>
          </p:nvSpPr>
          <p:spPr bwMode="auto">
            <a:xfrm>
              <a:off x="657164"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17</a:t>
              </a:r>
            </a:p>
          </p:txBody>
        </p:sp>
      </p:grpSp>
      <p:grpSp>
        <p:nvGrpSpPr>
          <p:cNvPr id="1037" name="Group 1036">
            <a:extLst>
              <a:ext uri="{FF2B5EF4-FFF2-40B4-BE49-F238E27FC236}">
                <a16:creationId xmlns:a16="http://schemas.microsoft.com/office/drawing/2014/main" id="{6D68F994-CE70-F9E5-05BB-97418BB59364}"/>
              </a:ext>
            </a:extLst>
          </p:cNvPr>
          <p:cNvGrpSpPr/>
          <p:nvPr/>
        </p:nvGrpSpPr>
        <p:grpSpPr>
          <a:xfrm>
            <a:off x="3417944" y="4563855"/>
            <a:ext cx="367407" cy="990123"/>
            <a:chOff x="657165" y="4672429"/>
            <a:chExt cx="389872" cy="1050663"/>
          </a:xfrm>
        </p:grpSpPr>
        <p:cxnSp>
          <p:nvCxnSpPr>
            <p:cNvPr id="1038" name="Straight Connector 1037">
              <a:extLst>
                <a:ext uri="{FF2B5EF4-FFF2-40B4-BE49-F238E27FC236}">
                  <a16:creationId xmlns:a16="http://schemas.microsoft.com/office/drawing/2014/main" id="{15A44D88-AD63-792E-C290-656F3A3AACC7}"/>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39" name="TextBox 1038">
              <a:extLst>
                <a:ext uri="{FF2B5EF4-FFF2-40B4-BE49-F238E27FC236}">
                  <a16:creationId xmlns:a16="http://schemas.microsoft.com/office/drawing/2014/main" id="{E42DA69A-3F0A-0843-4DCF-1EB9CFBD0FE0}"/>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20</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p:txBody>
        </p:sp>
      </p:grpSp>
      <p:grpSp>
        <p:nvGrpSpPr>
          <p:cNvPr id="1040" name="Group 1039">
            <a:extLst>
              <a:ext uri="{FF2B5EF4-FFF2-40B4-BE49-F238E27FC236}">
                <a16:creationId xmlns:a16="http://schemas.microsoft.com/office/drawing/2014/main" id="{60947746-FDF9-5A93-0E15-23A053756C55}"/>
              </a:ext>
            </a:extLst>
          </p:cNvPr>
          <p:cNvGrpSpPr/>
          <p:nvPr/>
        </p:nvGrpSpPr>
        <p:grpSpPr>
          <a:xfrm>
            <a:off x="3736339" y="4563855"/>
            <a:ext cx="367407" cy="990123"/>
            <a:chOff x="657165" y="4672429"/>
            <a:chExt cx="389872" cy="1050663"/>
          </a:xfrm>
        </p:grpSpPr>
        <p:cxnSp>
          <p:nvCxnSpPr>
            <p:cNvPr id="1041" name="Straight Connector 1040">
              <a:extLst>
                <a:ext uri="{FF2B5EF4-FFF2-40B4-BE49-F238E27FC236}">
                  <a16:creationId xmlns:a16="http://schemas.microsoft.com/office/drawing/2014/main" id="{89542894-4CFF-191E-E716-F34D1C5D73C4}"/>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42" name="TextBox 1041">
              <a:extLst>
                <a:ext uri="{FF2B5EF4-FFF2-40B4-BE49-F238E27FC236}">
                  <a16:creationId xmlns:a16="http://schemas.microsoft.com/office/drawing/2014/main" id="{A6FE9FD0-012D-46C3-A65C-218988400D16}"/>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16</a:t>
              </a:r>
            </a:p>
          </p:txBody>
        </p:sp>
      </p:grpSp>
      <p:grpSp>
        <p:nvGrpSpPr>
          <p:cNvPr id="1043" name="Group 1042">
            <a:extLst>
              <a:ext uri="{FF2B5EF4-FFF2-40B4-BE49-F238E27FC236}">
                <a16:creationId xmlns:a16="http://schemas.microsoft.com/office/drawing/2014/main" id="{147CD84A-464C-76E6-166E-38D3200F4893}"/>
              </a:ext>
            </a:extLst>
          </p:cNvPr>
          <p:cNvGrpSpPr/>
          <p:nvPr/>
        </p:nvGrpSpPr>
        <p:grpSpPr>
          <a:xfrm>
            <a:off x="4054734" y="4563855"/>
            <a:ext cx="367407" cy="990123"/>
            <a:chOff x="657165" y="4672429"/>
            <a:chExt cx="389872" cy="1050663"/>
          </a:xfrm>
        </p:grpSpPr>
        <p:cxnSp>
          <p:nvCxnSpPr>
            <p:cNvPr id="1044" name="Straight Connector 1043">
              <a:extLst>
                <a:ext uri="{FF2B5EF4-FFF2-40B4-BE49-F238E27FC236}">
                  <a16:creationId xmlns:a16="http://schemas.microsoft.com/office/drawing/2014/main" id="{6DCC0303-2CCF-C8C3-0DA6-84F2BB08D06A}"/>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45" name="TextBox 1044">
              <a:extLst>
                <a:ext uri="{FF2B5EF4-FFF2-40B4-BE49-F238E27FC236}">
                  <a16:creationId xmlns:a16="http://schemas.microsoft.com/office/drawing/2014/main" id="{0DCDA33D-9327-04C2-EDE3-DFE50EC5FD91}"/>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57</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17</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16</a:t>
              </a:r>
            </a:p>
          </p:txBody>
        </p:sp>
      </p:grpSp>
      <p:grpSp>
        <p:nvGrpSpPr>
          <p:cNvPr id="1046" name="Group 1045">
            <a:extLst>
              <a:ext uri="{FF2B5EF4-FFF2-40B4-BE49-F238E27FC236}">
                <a16:creationId xmlns:a16="http://schemas.microsoft.com/office/drawing/2014/main" id="{933A0CD5-60AD-83C8-353C-0E023599B5EB}"/>
              </a:ext>
            </a:extLst>
          </p:cNvPr>
          <p:cNvGrpSpPr/>
          <p:nvPr/>
        </p:nvGrpSpPr>
        <p:grpSpPr>
          <a:xfrm>
            <a:off x="4383345" y="4563855"/>
            <a:ext cx="367407" cy="990123"/>
            <a:chOff x="657164" y="4672429"/>
            <a:chExt cx="389872" cy="1050663"/>
          </a:xfrm>
        </p:grpSpPr>
        <p:cxnSp>
          <p:nvCxnSpPr>
            <p:cNvPr id="1047" name="Straight Connector 1046">
              <a:extLst>
                <a:ext uri="{FF2B5EF4-FFF2-40B4-BE49-F238E27FC236}">
                  <a16:creationId xmlns:a16="http://schemas.microsoft.com/office/drawing/2014/main" id="{F910C007-BD73-8ACC-A416-97B18EFD72E0}"/>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48" name="TextBox 1047">
              <a:extLst>
                <a:ext uri="{FF2B5EF4-FFF2-40B4-BE49-F238E27FC236}">
                  <a16:creationId xmlns:a16="http://schemas.microsoft.com/office/drawing/2014/main" id="{78314A4F-984B-43FF-6F0E-27D2DDA8B9F8}"/>
                </a:ext>
              </a:extLst>
            </p:cNvPr>
            <p:cNvSpPr txBox="1"/>
            <p:nvPr/>
          </p:nvSpPr>
          <p:spPr bwMode="auto">
            <a:xfrm>
              <a:off x="657164"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17</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17</a:t>
              </a:r>
            </a:p>
          </p:txBody>
        </p:sp>
      </p:grpSp>
      <p:grpSp>
        <p:nvGrpSpPr>
          <p:cNvPr id="1049" name="Group 1048">
            <a:extLst>
              <a:ext uri="{FF2B5EF4-FFF2-40B4-BE49-F238E27FC236}">
                <a16:creationId xmlns:a16="http://schemas.microsoft.com/office/drawing/2014/main" id="{6A0A54A9-65D9-11EE-DBAD-60EACAC4DCB8}"/>
              </a:ext>
            </a:extLst>
          </p:cNvPr>
          <p:cNvGrpSpPr/>
          <p:nvPr/>
        </p:nvGrpSpPr>
        <p:grpSpPr>
          <a:xfrm>
            <a:off x="4701740" y="4563855"/>
            <a:ext cx="367407" cy="990123"/>
            <a:chOff x="657165" y="4672429"/>
            <a:chExt cx="389872" cy="1050663"/>
          </a:xfrm>
        </p:grpSpPr>
        <p:cxnSp>
          <p:nvCxnSpPr>
            <p:cNvPr id="1050" name="Straight Connector 1049">
              <a:extLst>
                <a:ext uri="{FF2B5EF4-FFF2-40B4-BE49-F238E27FC236}">
                  <a16:creationId xmlns:a16="http://schemas.microsoft.com/office/drawing/2014/main" id="{0A24953F-404F-20D4-4A35-FC1CFFDDD244}"/>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51" name="TextBox 1050">
              <a:extLst>
                <a:ext uri="{FF2B5EF4-FFF2-40B4-BE49-F238E27FC236}">
                  <a16:creationId xmlns:a16="http://schemas.microsoft.com/office/drawing/2014/main" id="{782205B3-F8D6-6D18-4DB2-AC48B58391D6}"/>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69</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17</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16</a:t>
              </a:r>
            </a:p>
          </p:txBody>
        </p:sp>
      </p:grpSp>
      <p:grpSp>
        <p:nvGrpSpPr>
          <p:cNvPr id="1052" name="Group 1051">
            <a:extLst>
              <a:ext uri="{FF2B5EF4-FFF2-40B4-BE49-F238E27FC236}">
                <a16:creationId xmlns:a16="http://schemas.microsoft.com/office/drawing/2014/main" id="{019383B1-A771-DC19-1D73-2F6E0795A27A}"/>
              </a:ext>
            </a:extLst>
          </p:cNvPr>
          <p:cNvGrpSpPr/>
          <p:nvPr/>
        </p:nvGrpSpPr>
        <p:grpSpPr>
          <a:xfrm>
            <a:off x="5020135" y="4563855"/>
            <a:ext cx="367407" cy="990123"/>
            <a:chOff x="657165" y="4672429"/>
            <a:chExt cx="389872" cy="1050663"/>
          </a:xfrm>
        </p:grpSpPr>
        <p:cxnSp>
          <p:nvCxnSpPr>
            <p:cNvPr id="1053" name="Straight Connector 1052">
              <a:extLst>
                <a:ext uri="{FF2B5EF4-FFF2-40B4-BE49-F238E27FC236}">
                  <a16:creationId xmlns:a16="http://schemas.microsoft.com/office/drawing/2014/main" id="{2A765C9D-750B-1716-1655-156E6D397313}"/>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54" name="TextBox 1053">
              <a:extLst>
                <a:ext uri="{FF2B5EF4-FFF2-40B4-BE49-F238E27FC236}">
                  <a16:creationId xmlns:a16="http://schemas.microsoft.com/office/drawing/2014/main" id="{BA156255-A28B-AACB-7E30-7816081B5D73}"/>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16</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15</a:t>
              </a:r>
            </a:p>
          </p:txBody>
        </p:sp>
      </p:grpSp>
      <p:grpSp>
        <p:nvGrpSpPr>
          <p:cNvPr id="1055" name="Group 1054">
            <a:extLst>
              <a:ext uri="{FF2B5EF4-FFF2-40B4-BE49-F238E27FC236}">
                <a16:creationId xmlns:a16="http://schemas.microsoft.com/office/drawing/2014/main" id="{32670B31-BC1E-7F27-8688-4131D026AE4F}"/>
              </a:ext>
            </a:extLst>
          </p:cNvPr>
          <p:cNvGrpSpPr/>
          <p:nvPr/>
        </p:nvGrpSpPr>
        <p:grpSpPr>
          <a:xfrm>
            <a:off x="5241839" y="4563855"/>
            <a:ext cx="367407" cy="990123"/>
            <a:chOff x="657165" y="4672429"/>
            <a:chExt cx="389872" cy="1050663"/>
          </a:xfrm>
        </p:grpSpPr>
        <p:cxnSp>
          <p:nvCxnSpPr>
            <p:cNvPr id="1056" name="Straight Connector 1055">
              <a:extLst>
                <a:ext uri="{FF2B5EF4-FFF2-40B4-BE49-F238E27FC236}">
                  <a16:creationId xmlns:a16="http://schemas.microsoft.com/office/drawing/2014/main" id="{C6860FAF-EF6A-B586-5DAA-52985EE12253}"/>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57" name="TextBox 1056">
              <a:extLst>
                <a:ext uri="{FF2B5EF4-FFF2-40B4-BE49-F238E27FC236}">
                  <a16:creationId xmlns:a16="http://schemas.microsoft.com/office/drawing/2014/main" id="{1BEB3296-85AC-6F83-CE3A-E1260E698BF2}"/>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79</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13</a:t>
              </a:r>
            </a:p>
          </p:txBody>
        </p:sp>
      </p:grpSp>
      <p:grpSp>
        <p:nvGrpSpPr>
          <p:cNvPr id="1058" name="Group 1057">
            <a:extLst>
              <a:ext uri="{FF2B5EF4-FFF2-40B4-BE49-F238E27FC236}">
                <a16:creationId xmlns:a16="http://schemas.microsoft.com/office/drawing/2014/main" id="{600B97E4-8FB6-3F7C-4004-1D3F71B1F37A}"/>
              </a:ext>
            </a:extLst>
          </p:cNvPr>
          <p:cNvGrpSpPr/>
          <p:nvPr/>
        </p:nvGrpSpPr>
        <p:grpSpPr>
          <a:xfrm>
            <a:off x="5560227" y="4563855"/>
            <a:ext cx="367407" cy="990123"/>
            <a:chOff x="657165" y="4672429"/>
            <a:chExt cx="389872" cy="1050663"/>
          </a:xfrm>
        </p:grpSpPr>
        <p:cxnSp>
          <p:nvCxnSpPr>
            <p:cNvPr id="1059" name="Straight Connector 1058">
              <a:extLst>
                <a:ext uri="{FF2B5EF4-FFF2-40B4-BE49-F238E27FC236}">
                  <a16:creationId xmlns:a16="http://schemas.microsoft.com/office/drawing/2014/main" id="{938E940E-440E-99F7-C36D-9D8D9A5D212B}"/>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60" name="TextBox 1059">
              <a:extLst>
                <a:ext uri="{FF2B5EF4-FFF2-40B4-BE49-F238E27FC236}">
                  <a16:creationId xmlns:a16="http://schemas.microsoft.com/office/drawing/2014/main" id="{976A13DF-F7F8-7BE7-9495-AAC41B79E294}"/>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LV</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20</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19</a:t>
              </a:r>
            </a:p>
          </p:txBody>
        </p:sp>
      </p:grpSp>
      <p:grpSp>
        <p:nvGrpSpPr>
          <p:cNvPr id="1061" name="Group 1060">
            <a:extLst>
              <a:ext uri="{FF2B5EF4-FFF2-40B4-BE49-F238E27FC236}">
                <a16:creationId xmlns:a16="http://schemas.microsoft.com/office/drawing/2014/main" id="{33A0BC61-62A4-40E2-1B0F-70E9F285B2C5}"/>
              </a:ext>
            </a:extLst>
          </p:cNvPr>
          <p:cNvGrpSpPr/>
          <p:nvPr/>
        </p:nvGrpSpPr>
        <p:grpSpPr>
          <a:xfrm>
            <a:off x="2225644" y="4563855"/>
            <a:ext cx="367408" cy="990123"/>
            <a:chOff x="657165" y="4672429"/>
            <a:chExt cx="389873" cy="1050664"/>
          </a:xfrm>
        </p:grpSpPr>
        <p:cxnSp>
          <p:nvCxnSpPr>
            <p:cNvPr id="1062" name="Straight Connector 1061">
              <a:extLst>
                <a:ext uri="{FF2B5EF4-FFF2-40B4-BE49-F238E27FC236}">
                  <a16:creationId xmlns:a16="http://schemas.microsoft.com/office/drawing/2014/main" id="{EE8A5F7F-3A9A-9BE8-49F2-8323F876B55B}"/>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63" name="TextBox 1062">
              <a:extLst>
                <a:ext uri="{FF2B5EF4-FFF2-40B4-BE49-F238E27FC236}">
                  <a16:creationId xmlns:a16="http://schemas.microsoft.com/office/drawing/2014/main" id="{0DC243C7-7A0B-0E52-C581-8E7179E97167}"/>
                </a:ext>
              </a:extLst>
            </p:cNvPr>
            <p:cNvSpPr txBox="1"/>
            <p:nvPr/>
          </p:nvSpPr>
          <p:spPr bwMode="auto">
            <a:xfrm>
              <a:off x="657165" y="4710647"/>
              <a:ext cx="389873" cy="101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20</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p:txBody>
        </p:sp>
      </p:grpSp>
      <p:grpSp>
        <p:nvGrpSpPr>
          <p:cNvPr id="1064" name="Group 1063">
            <a:extLst>
              <a:ext uri="{FF2B5EF4-FFF2-40B4-BE49-F238E27FC236}">
                <a16:creationId xmlns:a16="http://schemas.microsoft.com/office/drawing/2014/main" id="{34865B29-EFE0-BAE7-6582-675E5220E841}"/>
              </a:ext>
            </a:extLst>
          </p:cNvPr>
          <p:cNvGrpSpPr/>
          <p:nvPr/>
        </p:nvGrpSpPr>
        <p:grpSpPr>
          <a:xfrm>
            <a:off x="1907249" y="4563855"/>
            <a:ext cx="367407" cy="990123"/>
            <a:chOff x="657165" y="4672429"/>
            <a:chExt cx="389872" cy="1050663"/>
          </a:xfrm>
        </p:grpSpPr>
        <p:cxnSp>
          <p:nvCxnSpPr>
            <p:cNvPr id="1065" name="Straight Connector 1064">
              <a:extLst>
                <a:ext uri="{FF2B5EF4-FFF2-40B4-BE49-F238E27FC236}">
                  <a16:creationId xmlns:a16="http://schemas.microsoft.com/office/drawing/2014/main" id="{FCAD3235-210D-EBE5-B355-12ACC61C86A7}"/>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66" name="TextBox 1065">
              <a:extLst>
                <a:ext uri="{FF2B5EF4-FFF2-40B4-BE49-F238E27FC236}">
                  <a16:creationId xmlns:a16="http://schemas.microsoft.com/office/drawing/2014/main" id="{79889AAD-C2C0-6551-DC92-A4C18ECBD837}"/>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p:txBody>
        </p:sp>
      </p:grpSp>
      <p:grpSp>
        <p:nvGrpSpPr>
          <p:cNvPr id="1067" name="Group 1066">
            <a:extLst>
              <a:ext uri="{FF2B5EF4-FFF2-40B4-BE49-F238E27FC236}">
                <a16:creationId xmlns:a16="http://schemas.microsoft.com/office/drawing/2014/main" id="{11F9DA53-32FA-C2C1-A98B-E2BC7287893F}"/>
              </a:ext>
            </a:extLst>
          </p:cNvPr>
          <p:cNvGrpSpPr/>
          <p:nvPr/>
        </p:nvGrpSpPr>
        <p:grpSpPr>
          <a:xfrm>
            <a:off x="2409291" y="4563855"/>
            <a:ext cx="367407" cy="990123"/>
            <a:chOff x="657165" y="4672429"/>
            <a:chExt cx="389872" cy="1050663"/>
          </a:xfrm>
        </p:grpSpPr>
        <p:cxnSp>
          <p:nvCxnSpPr>
            <p:cNvPr id="1068" name="Straight Connector 1067">
              <a:extLst>
                <a:ext uri="{FF2B5EF4-FFF2-40B4-BE49-F238E27FC236}">
                  <a16:creationId xmlns:a16="http://schemas.microsoft.com/office/drawing/2014/main" id="{36AA500D-8B86-45F5-39E4-F5E28A32F7E0}"/>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069" name="TextBox 1068">
              <a:extLst>
                <a:ext uri="{FF2B5EF4-FFF2-40B4-BE49-F238E27FC236}">
                  <a16:creationId xmlns:a16="http://schemas.microsoft.com/office/drawing/2014/main" id="{9F77B457-3B4A-DF47-6E6A-01E1B3B501B3}"/>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19</a:t>
              </a:r>
            </a:p>
          </p:txBody>
        </p:sp>
      </p:grpSp>
      <p:cxnSp>
        <p:nvCxnSpPr>
          <p:cNvPr id="1076" name="Straight Connector 1075">
            <a:extLst>
              <a:ext uri="{FF2B5EF4-FFF2-40B4-BE49-F238E27FC236}">
                <a16:creationId xmlns:a16="http://schemas.microsoft.com/office/drawing/2014/main" id="{709FAB41-5655-F5E6-ECC4-335A2BB6979A}"/>
              </a:ext>
            </a:extLst>
          </p:cNvPr>
          <p:cNvCxnSpPr>
            <a:cxnSpLocks/>
          </p:cNvCxnSpPr>
          <p:nvPr/>
        </p:nvCxnSpPr>
        <p:spPr bwMode="auto">
          <a:xfrm flipH="1" flipV="1">
            <a:off x="5521714" y="4543072"/>
            <a:ext cx="87415" cy="8163"/>
          </a:xfrm>
          <a:prstGeom prst="line">
            <a:avLst/>
          </a:prstGeom>
          <a:noFill/>
          <a:ln w="47625" cap="flat" cmpd="sng" algn="ctr">
            <a:solidFill>
              <a:schemeClr val="tx1"/>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0156456A-9B8F-0539-0215-BAD1EA976434}"/>
              </a:ext>
            </a:extLst>
          </p:cNvPr>
          <p:cNvCxnSpPr/>
          <p:nvPr/>
        </p:nvCxnSpPr>
        <p:spPr bwMode="auto">
          <a:xfrm flipH="1">
            <a:off x="5494786" y="4484430"/>
            <a:ext cx="64080" cy="106515"/>
          </a:xfrm>
          <a:prstGeom prst="line">
            <a:avLst/>
          </a:prstGeom>
          <a:noFill/>
          <a:ln w="28575" cap="flat" cmpd="sng" algn="ctr">
            <a:solidFill>
              <a:schemeClr val="bg1"/>
            </a:solidFill>
            <a:prstDash val="solid"/>
            <a:round/>
            <a:headEnd type="none" w="med" len="med"/>
            <a:tailEnd type="none" w="med" len="med"/>
          </a:ln>
          <a:effectLst/>
        </p:spPr>
      </p:cxnSp>
      <p:cxnSp>
        <p:nvCxnSpPr>
          <p:cNvPr id="1074" name="Straight Connector 1073">
            <a:extLst>
              <a:ext uri="{FF2B5EF4-FFF2-40B4-BE49-F238E27FC236}">
                <a16:creationId xmlns:a16="http://schemas.microsoft.com/office/drawing/2014/main" id="{724DBC81-9776-5980-53DB-FDB041CBDF88}"/>
              </a:ext>
            </a:extLst>
          </p:cNvPr>
          <p:cNvCxnSpPr/>
          <p:nvPr/>
        </p:nvCxnSpPr>
        <p:spPr bwMode="auto">
          <a:xfrm flipH="1">
            <a:off x="5577089" y="4484430"/>
            <a:ext cx="64080" cy="106515"/>
          </a:xfrm>
          <a:prstGeom prst="line">
            <a:avLst/>
          </a:prstGeom>
          <a:noFill/>
          <a:ln w="28575" cap="flat" cmpd="sng" algn="ctr">
            <a:solidFill>
              <a:schemeClr val="bg1"/>
            </a:solidFill>
            <a:prstDash val="solid"/>
            <a:round/>
            <a:headEnd type="none" w="med" len="med"/>
            <a:tailEnd type="none" w="med" len="med"/>
          </a:ln>
          <a:effectLst/>
        </p:spPr>
      </p:cxnSp>
      <p:sp>
        <p:nvSpPr>
          <p:cNvPr id="1083" name="TextBox 1082">
            <a:extLst>
              <a:ext uri="{FF2B5EF4-FFF2-40B4-BE49-F238E27FC236}">
                <a16:creationId xmlns:a16="http://schemas.microsoft.com/office/drawing/2014/main" id="{29DEE34D-2FE2-7C09-E4F9-A4FC9F5CA056}"/>
              </a:ext>
            </a:extLst>
          </p:cNvPr>
          <p:cNvSpPr txBox="1"/>
          <p:nvPr/>
        </p:nvSpPr>
        <p:spPr bwMode="auto">
          <a:xfrm>
            <a:off x="1004597" y="4823574"/>
            <a:ext cx="4973397" cy="312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Visit (week)</a:t>
            </a:r>
          </a:p>
        </p:txBody>
      </p:sp>
      <p:sp>
        <p:nvSpPr>
          <p:cNvPr id="1159" name="TextBox 1158">
            <a:extLst>
              <a:ext uri="{FF2B5EF4-FFF2-40B4-BE49-F238E27FC236}">
                <a16:creationId xmlns:a16="http://schemas.microsoft.com/office/drawing/2014/main" id="{0A11D41D-0187-5095-81F3-CB483116CD33}"/>
              </a:ext>
            </a:extLst>
          </p:cNvPr>
          <p:cNvSpPr txBox="1"/>
          <p:nvPr/>
        </p:nvSpPr>
        <p:spPr>
          <a:xfrm>
            <a:off x="7050907" y="2180483"/>
            <a:ext cx="1587501" cy="246221"/>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A</a:t>
            </a:r>
          </a:p>
        </p:txBody>
      </p:sp>
      <p:sp>
        <p:nvSpPr>
          <p:cNvPr id="1160" name="TextBox 1159">
            <a:extLst>
              <a:ext uri="{FF2B5EF4-FFF2-40B4-BE49-F238E27FC236}">
                <a16:creationId xmlns:a16="http://schemas.microsoft.com/office/drawing/2014/main" id="{43564337-22D1-9A6C-B066-B56D661FC629}"/>
              </a:ext>
            </a:extLst>
          </p:cNvPr>
          <p:cNvSpPr txBox="1"/>
          <p:nvPr/>
        </p:nvSpPr>
        <p:spPr>
          <a:xfrm>
            <a:off x="8883015" y="2180483"/>
            <a:ext cx="3034805" cy="246221"/>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B</a:t>
            </a:r>
          </a:p>
        </p:txBody>
      </p:sp>
      <p:sp>
        <p:nvSpPr>
          <p:cNvPr id="1161" name="Freeform 1160">
            <a:extLst>
              <a:ext uri="{FF2B5EF4-FFF2-40B4-BE49-F238E27FC236}">
                <a16:creationId xmlns:a16="http://schemas.microsoft.com/office/drawing/2014/main" id="{C2A0C2CC-B354-DBD1-ED8A-1CC9807FBA5E}"/>
              </a:ext>
            </a:extLst>
          </p:cNvPr>
          <p:cNvSpPr/>
          <p:nvPr/>
        </p:nvSpPr>
        <p:spPr bwMode="auto">
          <a:xfrm>
            <a:off x="7030059" y="2555016"/>
            <a:ext cx="4965906" cy="1999290"/>
          </a:xfrm>
          <a:custGeom>
            <a:avLst/>
            <a:gdLst>
              <a:gd name="connsiteX0" fmla="*/ 0 w 3493008"/>
              <a:gd name="connsiteY0" fmla="*/ 0 h 2551176"/>
              <a:gd name="connsiteX1" fmla="*/ 0 w 3493008"/>
              <a:gd name="connsiteY1" fmla="*/ 2551176 h 2551176"/>
              <a:gd name="connsiteX2" fmla="*/ 3493008 w 3493008"/>
              <a:gd name="connsiteY2" fmla="*/ 2551176 h 2551176"/>
            </a:gdLst>
            <a:ahLst/>
            <a:cxnLst>
              <a:cxn ang="0">
                <a:pos x="connsiteX0" y="connsiteY0"/>
              </a:cxn>
              <a:cxn ang="0">
                <a:pos x="connsiteX1" y="connsiteY1"/>
              </a:cxn>
              <a:cxn ang="0">
                <a:pos x="connsiteX2" y="connsiteY2"/>
              </a:cxn>
            </a:cxnLst>
            <a:rect l="l" t="t" r="r" b="b"/>
            <a:pathLst>
              <a:path w="3493008" h="2551176">
                <a:moveTo>
                  <a:pt x="0" y="0"/>
                </a:moveTo>
                <a:lnTo>
                  <a:pt x="0" y="2551176"/>
                </a:lnTo>
                <a:lnTo>
                  <a:pt x="3493008" y="2551176"/>
                </a:lnTo>
              </a:path>
            </a:pathLst>
          </a:custGeom>
          <a:noFill/>
          <a:ln w="28575">
            <a:solidFill>
              <a:schemeClr val="bg1"/>
            </a:solidFill>
            <a:miter lim="800000"/>
            <a:headEnd/>
            <a:tailEnd/>
          </a:ln>
        </p:spPr>
        <p:txBody>
          <a:bodyPr rtlCol="0" anchor="ctr"/>
          <a:lstStyle/>
          <a:p>
            <a:pPr algn="ctr"/>
            <a:endParaRPr lang="en-US" sz="1400" dirty="0"/>
          </a:p>
        </p:txBody>
      </p:sp>
      <p:grpSp>
        <p:nvGrpSpPr>
          <p:cNvPr id="1162" name="Group 1161">
            <a:extLst>
              <a:ext uri="{FF2B5EF4-FFF2-40B4-BE49-F238E27FC236}">
                <a16:creationId xmlns:a16="http://schemas.microsoft.com/office/drawing/2014/main" id="{8A379770-4407-4910-1D6B-8A29E9392C8C}"/>
              </a:ext>
            </a:extLst>
          </p:cNvPr>
          <p:cNvGrpSpPr/>
          <p:nvPr/>
        </p:nvGrpSpPr>
        <p:grpSpPr>
          <a:xfrm>
            <a:off x="6611335" y="2680092"/>
            <a:ext cx="411469" cy="307777"/>
            <a:chOff x="1046144" y="2209530"/>
            <a:chExt cx="436628" cy="326596"/>
          </a:xfrm>
        </p:grpSpPr>
        <p:cxnSp>
          <p:nvCxnSpPr>
            <p:cNvPr id="1228" name="Straight Connector 1227">
              <a:extLst>
                <a:ext uri="{FF2B5EF4-FFF2-40B4-BE49-F238E27FC236}">
                  <a16:creationId xmlns:a16="http://schemas.microsoft.com/office/drawing/2014/main" id="{391D0399-3569-B143-FB5A-B3DED5EE2675}"/>
                </a:ext>
              </a:extLst>
            </p:cNvPr>
            <p:cNvCxnSpPr>
              <a:cxnSpLocks/>
            </p:cNvCxnSpPr>
            <p:nvPr/>
          </p:nvCxnSpPr>
          <p:spPr bwMode="auto">
            <a:xfrm>
              <a:off x="1389263" y="2375206"/>
              <a:ext cx="93509" cy="0"/>
            </a:xfrm>
            <a:prstGeom prst="line">
              <a:avLst/>
            </a:prstGeom>
            <a:noFill/>
            <a:ln w="28575" cap="flat" cmpd="sng" algn="ctr">
              <a:solidFill>
                <a:schemeClr val="bg1"/>
              </a:solidFill>
              <a:prstDash val="solid"/>
              <a:round/>
              <a:headEnd type="none" w="med" len="med"/>
              <a:tailEnd type="none" w="med" len="med"/>
            </a:ln>
            <a:effectLst/>
          </p:spPr>
        </p:cxnSp>
        <p:sp>
          <p:nvSpPr>
            <p:cNvPr id="1229" name="TextBox 1228">
              <a:extLst>
                <a:ext uri="{FF2B5EF4-FFF2-40B4-BE49-F238E27FC236}">
                  <a16:creationId xmlns:a16="http://schemas.microsoft.com/office/drawing/2014/main" id="{C05A8EAF-4C86-30CD-A36F-645A3B927583}"/>
                </a:ext>
              </a:extLst>
            </p:cNvPr>
            <p:cNvSpPr txBox="1"/>
            <p:nvPr/>
          </p:nvSpPr>
          <p:spPr bwMode="auto">
            <a:xfrm>
              <a:off x="1046144" y="2209530"/>
              <a:ext cx="389873" cy="3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grpSp>
      <p:grpSp>
        <p:nvGrpSpPr>
          <p:cNvPr id="1163" name="Group 1162">
            <a:extLst>
              <a:ext uri="{FF2B5EF4-FFF2-40B4-BE49-F238E27FC236}">
                <a16:creationId xmlns:a16="http://schemas.microsoft.com/office/drawing/2014/main" id="{BFAF7522-F3A7-454F-428E-5F0DFC739A98}"/>
              </a:ext>
            </a:extLst>
          </p:cNvPr>
          <p:cNvGrpSpPr/>
          <p:nvPr/>
        </p:nvGrpSpPr>
        <p:grpSpPr>
          <a:xfrm>
            <a:off x="6615899" y="3177828"/>
            <a:ext cx="406904" cy="307777"/>
            <a:chOff x="1050988" y="2764414"/>
            <a:chExt cx="431784" cy="326596"/>
          </a:xfrm>
        </p:grpSpPr>
        <p:cxnSp>
          <p:nvCxnSpPr>
            <p:cNvPr id="1226" name="Straight Connector 1225">
              <a:extLst>
                <a:ext uri="{FF2B5EF4-FFF2-40B4-BE49-F238E27FC236}">
                  <a16:creationId xmlns:a16="http://schemas.microsoft.com/office/drawing/2014/main" id="{F347B8CA-0374-AB88-B6F4-46A947BFDC39}"/>
                </a:ext>
              </a:extLst>
            </p:cNvPr>
            <p:cNvCxnSpPr>
              <a:cxnSpLocks/>
            </p:cNvCxnSpPr>
            <p:nvPr/>
          </p:nvCxnSpPr>
          <p:spPr bwMode="auto">
            <a:xfrm>
              <a:off x="1389263" y="2945361"/>
              <a:ext cx="93509" cy="0"/>
            </a:xfrm>
            <a:prstGeom prst="line">
              <a:avLst/>
            </a:prstGeom>
            <a:noFill/>
            <a:ln w="28575" cap="flat" cmpd="sng" algn="ctr">
              <a:solidFill>
                <a:schemeClr val="bg1"/>
              </a:solidFill>
              <a:prstDash val="solid"/>
              <a:round/>
              <a:headEnd type="none" w="med" len="med"/>
              <a:tailEnd type="none" w="med" len="med"/>
            </a:ln>
            <a:effectLst/>
          </p:spPr>
        </p:cxnSp>
        <p:sp>
          <p:nvSpPr>
            <p:cNvPr id="1227" name="TextBox 1226">
              <a:extLst>
                <a:ext uri="{FF2B5EF4-FFF2-40B4-BE49-F238E27FC236}">
                  <a16:creationId xmlns:a16="http://schemas.microsoft.com/office/drawing/2014/main" id="{76D94457-9952-C554-9626-11197E741C53}"/>
                </a:ext>
              </a:extLst>
            </p:cNvPr>
            <p:cNvSpPr txBox="1"/>
            <p:nvPr/>
          </p:nvSpPr>
          <p:spPr bwMode="auto">
            <a:xfrm>
              <a:off x="1050988" y="2764414"/>
              <a:ext cx="389873" cy="3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grpSp>
      <p:grpSp>
        <p:nvGrpSpPr>
          <p:cNvPr id="1164" name="Group 1163">
            <a:extLst>
              <a:ext uri="{FF2B5EF4-FFF2-40B4-BE49-F238E27FC236}">
                <a16:creationId xmlns:a16="http://schemas.microsoft.com/office/drawing/2014/main" id="{1366C44D-3CDA-5FA7-8AF0-883849634681}"/>
              </a:ext>
            </a:extLst>
          </p:cNvPr>
          <p:cNvGrpSpPr/>
          <p:nvPr/>
        </p:nvGrpSpPr>
        <p:grpSpPr>
          <a:xfrm>
            <a:off x="6606829" y="3716224"/>
            <a:ext cx="415975" cy="307777"/>
            <a:chOff x="1041363" y="3320767"/>
            <a:chExt cx="441409" cy="326596"/>
          </a:xfrm>
        </p:grpSpPr>
        <p:cxnSp>
          <p:nvCxnSpPr>
            <p:cNvPr id="1224" name="Straight Connector 1223">
              <a:extLst>
                <a:ext uri="{FF2B5EF4-FFF2-40B4-BE49-F238E27FC236}">
                  <a16:creationId xmlns:a16="http://schemas.microsoft.com/office/drawing/2014/main" id="{9F373661-7EA9-A356-1C6F-7138DE2AC09E}"/>
                </a:ext>
              </a:extLst>
            </p:cNvPr>
            <p:cNvCxnSpPr>
              <a:cxnSpLocks/>
            </p:cNvCxnSpPr>
            <p:nvPr/>
          </p:nvCxnSpPr>
          <p:spPr bwMode="auto">
            <a:xfrm>
              <a:off x="1389263" y="3515516"/>
              <a:ext cx="93509" cy="0"/>
            </a:xfrm>
            <a:prstGeom prst="line">
              <a:avLst/>
            </a:prstGeom>
            <a:noFill/>
            <a:ln w="28575" cap="flat" cmpd="sng" algn="ctr">
              <a:solidFill>
                <a:schemeClr val="bg1"/>
              </a:solidFill>
              <a:prstDash val="solid"/>
              <a:round/>
              <a:headEnd type="none" w="med" len="med"/>
              <a:tailEnd type="none" w="med" len="med"/>
            </a:ln>
            <a:effectLst/>
          </p:spPr>
        </p:cxnSp>
        <p:sp>
          <p:nvSpPr>
            <p:cNvPr id="1225" name="TextBox 1224">
              <a:extLst>
                <a:ext uri="{FF2B5EF4-FFF2-40B4-BE49-F238E27FC236}">
                  <a16:creationId xmlns:a16="http://schemas.microsoft.com/office/drawing/2014/main" id="{76AFCFEF-3B37-ECD1-BE22-A4F1ACA7DF49}"/>
                </a:ext>
              </a:extLst>
            </p:cNvPr>
            <p:cNvSpPr txBox="1"/>
            <p:nvPr/>
          </p:nvSpPr>
          <p:spPr bwMode="auto">
            <a:xfrm>
              <a:off x="1041363" y="3320767"/>
              <a:ext cx="389873" cy="3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grpSp>
      <p:grpSp>
        <p:nvGrpSpPr>
          <p:cNvPr id="1165" name="Group 1164">
            <a:extLst>
              <a:ext uri="{FF2B5EF4-FFF2-40B4-BE49-F238E27FC236}">
                <a16:creationId xmlns:a16="http://schemas.microsoft.com/office/drawing/2014/main" id="{C8316DF8-CFD4-0C9E-29E1-3571C3D356E6}"/>
              </a:ext>
            </a:extLst>
          </p:cNvPr>
          <p:cNvGrpSpPr/>
          <p:nvPr/>
        </p:nvGrpSpPr>
        <p:grpSpPr>
          <a:xfrm>
            <a:off x="6624950" y="4283177"/>
            <a:ext cx="397854" cy="307776"/>
            <a:chOff x="1060592" y="3903484"/>
            <a:chExt cx="422180" cy="326595"/>
          </a:xfrm>
        </p:grpSpPr>
        <p:cxnSp>
          <p:nvCxnSpPr>
            <p:cNvPr id="1222" name="Straight Connector 1221">
              <a:extLst>
                <a:ext uri="{FF2B5EF4-FFF2-40B4-BE49-F238E27FC236}">
                  <a16:creationId xmlns:a16="http://schemas.microsoft.com/office/drawing/2014/main" id="{B1A7244F-0CA7-8710-634A-443B27942D74}"/>
                </a:ext>
              </a:extLst>
            </p:cNvPr>
            <p:cNvCxnSpPr>
              <a:cxnSpLocks/>
            </p:cNvCxnSpPr>
            <p:nvPr/>
          </p:nvCxnSpPr>
          <p:spPr bwMode="auto">
            <a:xfrm>
              <a:off x="1389263" y="4085671"/>
              <a:ext cx="93509" cy="0"/>
            </a:xfrm>
            <a:prstGeom prst="line">
              <a:avLst/>
            </a:prstGeom>
            <a:noFill/>
            <a:ln w="28575" cap="flat" cmpd="sng" algn="ctr">
              <a:solidFill>
                <a:schemeClr val="bg1"/>
              </a:solidFill>
              <a:prstDash val="solid"/>
              <a:round/>
              <a:headEnd type="none" w="med" len="med"/>
              <a:tailEnd type="none" w="med" len="med"/>
            </a:ln>
            <a:effectLst/>
          </p:spPr>
        </p:cxnSp>
        <p:sp>
          <p:nvSpPr>
            <p:cNvPr id="1223" name="TextBox 1222">
              <a:extLst>
                <a:ext uri="{FF2B5EF4-FFF2-40B4-BE49-F238E27FC236}">
                  <a16:creationId xmlns:a16="http://schemas.microsoft.com/office/drawing/2014/main" id="{9B1936C3-A807-721F-257A-823999E7AFD8}"/>
                </a:ext>
              </a:extLst>
            </p:cNvPr>
            <p:cNvSpPr txBox="1"/>
            <p:nvPr/>
          </p:nvSpPr>
          <p:spPr bwMode="auto">
            <a:xfrm>
              <a:off x="1060592" y="3903484"/>
              <a:ext cx="389873" cy="326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grpSp>
      <p:sp>
        <p:nvSpPr>
          <p:cNvPr id="1166" name="TextBox 1165">
            <a:extLst>
              <a:ext uri="{FF2B5EF4-FFF2-40B4-BE49-F238E27FC236}">
                <a16:creationId xmlns:a16="http://schemas.microsoft.com/office/drawing/2014/main" id="{139CAFB5-8164-C971-1A6C-6F469DA7A547}"/>
              </a:ext>
            </a:extLst>
          </p:cNvPr>
          <p:cNvSpPr txBox="1"/>
          <p:nvPr/>
        </p:nvSpPr>
        <p:spPr bwMode="auto">
          <a:xfrm rot="16200000">
            <a:off x="5255789" y="3323348"/>
            <a:ext cx="25561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cs typeface="Calibri" panose="020F0502020204030204" pitchFamily="34" charset="0"/>
              </a:rPr>
              <a:t>Mean (SE) bilirubin (g/</a:t>
            </a:r>
            <a:r>
              <a:rPr lang="el-GR" sz="1400" i="0" dirty="0">
                <a:solidFill>
                  <a:srgbClr val="202124"/>
                </a:solidFill>
                <a:effectLst/>
                <a:latin typeface="Calibri" panose="020F0502020204030204" pitchFamily="34" charset="0"/>
                <a:cs typeface="Calibri" panose="020F0502020204030204" pitchFamily="34" charset="0"/>
              </a:rPr>
              <a:t>μ</a:t>
            </a:r>
            <a:r>
              <a:rPr lang="en-US" sz="1400" i="0" dirty="0" err="1">
                <a:solidFill>
                  <a:schemeClr val="bg1"/>
                </a:solidFill>
                <a:effectLst/>
                <a:latin typeface="Calibri" panose="020F0502020204030204" pitchFamily="34" charset="0"/>
                <a:cs typeface="Calibri" panose="020F0502020204030204" pitchFamily="34" charset="0"/>
              </a:rPr>
              <a:t>mol</a:t>
            </a:r>
            <a:r>
              <a:rPr lang="en-US" sz="1400" b="1" dirty="0" err="1">
                <a:solidFill>
                  <a:schemeClr val="bg1"/>
                </a:solidFill>
                <a:latin typeface="Calibri" panose="020F0502020204030204" pitchFamily="34" charset="0"/>
              </a:rPr>
              <a:t>L</a:t>
            </a:r>
            <a:r>
              <a:rPr lang="en-US" sz="1400" b="1" dirty="0">
                <a:solidFill>
                  <a:schemeClr val="bg1"/>
                </a:solidFill>
                <a:latin typeface="Calibri" panose="020F0502020204030204" pitchFamily="34" charset="0"/>
              </a:rPr>
              <a:t>)</a:t>
            </a:r>
          </a:p>
        </p:txBody>
      </p:sp>
      <p:sp>
        <p:nvSpPr>
          <p:cNvPr id="1167" name="TextBox 1166">
            <a:extLst>
              <a:ext uri="{FF2B5EF4-FFF2-40B4-BE49-F238E27FC236}">
                <a16:creationId xmlns:a16="http://schemas.microsoft.com/office/drawing/2014/main" id="{C781C6EB-4033-D050-2AA9-31BA91E35CFC}"/>
              </a:ext>
            </a:extLst>
          </p:cNvPr>
          <p:cNvSpPr txBox="1"/>
          <p:nvPr/>
        </p:nvSpPr>
        <p:spPr bwMode="auto">
          <a:xfrm>
            <a:off x="6145674" y="5063834"/>
            <a:ext cx="9525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PBO/SUT(n)</a:t>
            </a:r>
          </a:p>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SUT(n)</a:t>
            </a:r>
          </a:p>
        </p:txBody>
      </p:sp>
      <p:grpSp>
        <p:nvGrpSpPr>
          <p:cNvPr id="1168" name="Group 1167">
            <a:extLst>
              <a:ext uri="{FF2B5EF4-FFF2-40B4-BE49-F238E27FC236}">
                <a16:creationId xmlns:a16="http://schemas.microsoft.com/office/drawing/2014/main" id="{AC9A064F-6D84-81FA-17AE-BEC6351D2985}"/>
              </a:ext>
            </a:extLst>
          </p:cNvPr>
          <p:cNvGrpSpPr/>
          <p:nvPr/>
        </p:nvGrpSpPr>
        <p:grpSpPr>
          <a:xfrm>
            <a:off x="7085896" y="4577404"/>
            <a:ext cx="367408" cy="990123"/>
            <a:chOff x="657164" y="4672429"/>
            <a:chExt cx="389873" cy="1050663"/>
          </a:xfrm>
        </p:grpSpPr>
        <p:cxnSp>
          <p:nvCxnSpPr>
            <p:cNvPr id="1220" name="Straight Connector 1219">
              <a:extLst>
                <a:ext uri="{FF2B5EF4-FFF2-40B4-BE49-F238E27FC236}">
                  <a16:creationId xmlns:a16="http://schemas.microsoft.com/office/drawing/2014/main" id="{34785035-EDBE-8999-E24E-B4AD943A8BEF}"/>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21" name="TextBox 1220">
              <a:extLst>
                <a:ext uri="{FF2B5EF4-FFF2-40B4-BE49-F238E27FC236}">
                  <a16:creationId xmlns:a16="http://schemas.microsoft.com/office/drawing/2014/main" id="{88C5BB13-9AA1-30B8-B6EE-9E5C351B0B2D}"/>
                </a:ext>
              </a:extLst>
            </p:cNvPr>
            <p:cNvSpPr txBox="1"/>
            <p:nvPr/>
          </p:nvSpPr>
          <p:spPr bwMode="auto">
            <a:xfrm>
              <a:off x="657164"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BL</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17</a:t>
              </a:r>
            </a:p>
          </p:txBody>
        </p:sp>
      </p:grpSp>
      <p:grpSp>
        <p:nvGrpSpPr>
          <p:cNvPr id="1169" name="Group 1168">
            <a:extLst>
              <a:ext uri="{FF2B5EF4-FFF2-40B4-BE49-F238E27FC236}">
                <a16:creationId xmlns:a16="http://schemas.microsoft.com/office/drawing/2014/main" id="{5D8CBF4B-19C8-0A56-0D75-7ED4A7E42A46}"/>
              </a:ext>
            </a:extLst>
          </p:cNvPr>
          <p:cNvGrpSpPr/>
          <p:nvPr/>
        </p:nvGrpSpPr>
        <p:grpSpPr>
          <a:xfrm>
            <a:off x="7326401" y="4577404"/>
            <a:ext cx="367408" cy="990123"/>
            <a:chOff x="657165" y="4672429"/>
            <a:chExt cx="389873" cy="1050663"/>
          </a:xfrm>
        </p:grpSpPr>
        <p:cxnSp>
          <p:nvCxnSpPr>
            <p:cNvPr id="1218" name="Straight Connector 1217">
              <a:extLst>
                <a:ext uri="{FF2B5EF4-FFF2-40B4-BE49-F238E27FC236}">
                  <a16:creationId xmlns:a16="http://schemas.microsoft.com/office/drawing/2014/main" id="{03261A9E-8302-C684-DAAA-903A397E2C4D}"/>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19" name="TextBox 1218">
              <a:extLst>
                <a:ext uri="{FF2B5EF4-FFF2-40B4-BE49-F238E27FC236}">
                  <a16:creationId xmlns:a16="http://schemas.microsoft.com/office/drawing/2014/main" id="{564D1A56-180A-00F6-1007-E3BAD70693EA}"/>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17</a:t>
              </a:r>
            </a:p>
          </p:txBody>
        </p:sp>
      </p:grpSp>
      <p:grpSp>
        <p:nvGrpSpPr>
          <p:cNvPr id="1170" name="Group 1169">
            <a:extLst>
              <a:ext uri="{FF2B5EF4-FFF2-40B4-BE49-F238E27FC236}">
                <a16:creationId xmlns:a16="http://schemas.microsoft.com/office/drawing/2014/main" id="{C1072BF0-C1A5-6928-A8A1-A784A8F2B624}"/>
              </a:ext>
            </a:extLst>
          </p:cNvPr>
          <p:cNvGrpSpPr/>
          <p:nvPr/>
        </p:nvGrpSpPr>
        <p:grpSpPr>
          <a:xfrm>
            <a:off x="7644796" y="4577404"/>
            <a:ext cx="367408" cy="990123"/>
            <a:chOff x="657165" y="4672429"/>
            <a:chExt cx="389873" cy="1050663"/>
          </a:xfrm>
        </p:grpSpPr>
        <p:cxnSp>
          <p:nvCxnSpPr>
            <p:cNvPr id="1216" name="Straight Connector 1215">
              <a:extLst>
                <a:ext uri="{FF2B5EF4-FFF2-40B4-BE49-F238E27FC236}">
                  <a16:creationId xmlns:a16="http://schemas.microsoft.com/office/drawing/2014/main" id="{B1867646-35F0-DE9F-CB52-D2DDB6CF0B6A}"/>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17" name="TextBox 1216">
              <a:extLst>
                <a:ext uri="{FF2B5EF4-FFF2-40B4-BE49-F238E27FC236}">
                  <a16:creationId xmlns:a16="http://schemas.microsoft.com/office/drawing/2014/main" id="{23D920FB-A7E8-76DB-FFA2-DB2647189999}"/>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17</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16</a:t>
              </a:r>
            </a:p>
          </p:txBody>
        </p:sp>
      </p:grpSp>
      <p:grpSp>
        <p:nvGrpSpPr>
          <p:cNvPr id="1171" name="Group 1170">
            <a:extLst>
              <a:ext uri="{FF2B5EF4-FFF2-40B4-BE49-F238E27FC236}">
                <a16:creationId xmlns:a16="http://schemas.microsoft.com/office/drawing/2014/main" id="{AF4802B6-6E11-B9A4-AABB-EB60E7145CFC}"/>
              </a:ext>
            </a:extLst>
          </p:cNvPr>
          <p:cNvGrpSpPr/>
          <p:nvPr/>
        </p:nvGrpSpPr>
        <p:grpSpPr>
          <a:xfrm>
            <a:off x="8765488" y="4577404"/>
            <a:ext cx="367408" cy="990123"/>
            <a:chOff x="657165" y="4672429"/>
            <a:chExt cx="389873" cy="1050663"/>
          </a:xfrm>
        </p:grpSpPr>
        <p:cxnSp>
          <p:nvCxnSpPr>
            <p:cNvPr id="1214" name="Straight Connector 1213">
              <a:extLst>
                <a:ext uri="{FF2B5EF4-FFF2-40B4-BE49-F238E27FC236}">
                  <a16:creationId xmlns:a16="http://schemas.microsoft.com/office/drawing/2014/main" id="{9EAF83FB-1F15-69BF-EA75-E121959C94D7}"/>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15" name="TextBox 1214">
              <a:extLst>
                <a:ext uri="{FF2B5EF4-FFF2-40B4-BE49-F238E27FC236}">
                  <a16:creationId xmlns:a16="http://schemas.microsoft.com/office/drawing/2014/main" id="{DA9B4430-B429-F88C-7BBA-DACA334EF91C}"/>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16</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15</a:t>
              </a:r>
            </a:p>
          </p:txBody>
        </p:sp>
      </p:grpSp>
      <p:grpSp>
        <p:nvGrpSpPr>
          <p:cNvPr id="1172" name="Group 1171">
            <a:extLst>
              <a:ext uri="{FF2B5EF4-FFF2-40B4-BE49-F238E27FC236}">
                <a16:creationId xmlns:a16="http://schemas.microsoft.com/office/drawing/2014/main" id="{1E84C776-DF1F-7DDF-340D-CC27A8D23324}"/>
              </a:ext>
            </a:extLst>
          </p:cNvPr>
          <p:cNvGrpSpPr/>
          <p:nvPr/>
        </p:nvGrpSpPr>
        <p:grpSpPr>
          <a:xfrm>
            <a:off x="9083883" y="4577404"/>
            <a:ext cx="367408" cy="990123"/>
            <a:chOff x="657164" y="4672429"/>
            <a:chExt cx="389873" cy="1050663"/>
          </a:xfrm>
        </p:grpSpPr>
        <p:cxnSp>
          <p:nvCxnSpPr>
            <p:cNvPr id="1212" name="Straight Connector 1211">
              <a:extLst>
                <a:ext uri="{FF2B5EF4-FFF2-40B4-BE49-F238E27FC236}">
                  <a16:creationId xmlns:a16="http://schemas.microsoft.com/office/drawing/2014/main" id="{1E6C826E-EBC2-AC26-D375-7EAFEAA30DD8}"/>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13" name="TextBox 1212">
              <a:extLst>
                <a:ext uri="{FF2B5EF4-FFF2-40B4-BE49-F238E27FC236}">
                  <a16:creationId xmlns:a16="http://schemas.microsoft.com/office/drawing/2014/main" id="{B7176A11-79C8-9426-7BE4-DA1AD1117470}"/>
                </a:ext>
              </a:extLst>
            </p:cNvPr>
            <p:cNvSpPr txBox="1"/>
            <p:nvPr/>
          </p:nvSpPr>
          <p:spPr bwMode="auto">
            <a:xfrm>
              <a:off x="657164"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15</a:t>
              </a:r>
            </a:p>
          </p:txBody>
        </p:sp>
      </p:grpSp>
      <p:grpSp>
        <p:nvGrpSpPr>
          <p:cNvPr id="1173" name="Group 1172">
            <a:extLst>
              <a:ext uri="{FF2B5EF4-FFF2-40B4-BE49-F238E27FC236}">
                <a16:creationId xmlns:a16="http://schemas.microsoft.com/office/drawing/2014/main" id="{CACE8410-73E4-470B-B4E1-1CF0E29E0F98}"/>
              </a:ext>
            </a:extLst>
          </p:cNvPr>
          <p:cNvGrpSpPr/>
          <p:nvPr/>
        </p:nvGrpSpPr>
        <p:grpSpPr>
          <a:xfrm>
            <a:off x="9402278" y="4577404"/>
            <a:ext cx="367408" cy="990123"/>
            <a:chOff x="657165" y="4672429"/>
            <a:chExt cx="389873" cy="1050663"/>
          </a:xfrm>
        </p:grpSpPr>
        <p:cxnSp>
          <p:nvCxnSpPr>
            <p:cNvPr id="1210" name="Straight Connector 1209">
              <a:extLst>
                <a:ext uri="{FF2B5EF4-FFF2-40B4-BE49-F238E27FC236}">
                  <a16:creationId xmlns:a16="http://schemas.microsoft.com/office/drawing/2014/main" id="{5C581465-2C70-A5FC-C496-81D37CF48ED0}"/>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11" name="TextBox 1210">
              <a:extLst>
                <a:ext uri="{FF2B5EF4-FFF2-40B4-BE49-F238E27FC236}">
                  <a16:creationId xmlns:a16="http://schemas.microsoft.com/office/drawing/2014/main" id="{EAF74A1B-1EC6-D7FA-575E-8BCEED1C31F6}"/>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p:txBody>
        </p:sp>
      </p:grpSp>
      <p:grpSp>
        <p:nvGrpSpPr>
          <p:cNvPr id="1174" name="Group 1173">
            <a:extLst>
              <a:ext uri="{FF2B5EF4-FFF2-40B4-BE49-F238E27FC236}">
                <a16:creationId xmlns:a16="http://schemas.microsoft.com/office/drawing/2014/main" id="{CD7BE53E-A40B-458D-1078-940926B24F5B}"/>
              </a:ext>
            </a:extLst>
          </p:cNvPr>
          <p:cNvGrpSpPr/>
          <p:nvPr/>
        </p:nvGrpSpPr>
        <p:grpSpPr>
          <a:xfrm>
            <a:off x="9720673" y="4577404"/>
            <a:ext cx="367408" cy="990123"/>
            <a:chOff x="657165" y="4672429"/>
            <a:chExt cx="389873" cy="1050663"/>
          </a:xfrm>
        </p:grpSpPr>
        <p:cxnSp>
          <p:nvCxnSpPr>
            <p:cNvPr id="1208" name="Straight Connector 1207">
              <a:extLst>
                <a:ext uri="{FF2B5EF4-FFF2-40B4-BE49-F238E27FC236}">
                  <a16:creationId xmlns:a16="http://schemas.microsoft.com/office/drawing/2014/main" id="{4D771A7F-10FC-7A41-FBF3-E28E3F267ED8}"/>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09" name="TextBox 1208">
              <a:extLst>
                <a:ext uri="{FF2B5EF4-FFF2-40B4-BE49-F238E27FC236}">
                  <a16:creationId xmlns:a16="http://schemas.microsoft.com/office/drawing/2014/main" id="{A24CC800-B5B0-4196-F3EF-DA8A2ADB3A52}"/>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16</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14</a:t>
              </a:r>
            </a:p>
          </p:txBody>
        </p:sp>
      </p:grpSp>
      <p:grpSp>
        <p:nvGrpSpPr>
          <p:cNvPr id="1175" name="Group 1174">
            <a:extLst>
              <a:ext uri="{FF2B5EF4-FFF2-40B4-BE49-F238E27FC236}">
                <a16:creationId xmlns:a16="http://schemas.microsoft.com/office/drawing/2014/main" id="{69142E47-A4CA-59D1-F1A3-7735BE60EBDE}"/>
              </a:ext>
            </a:extLst>
          </p:cNvPr>
          <p:cNvGrpSpPr/>
          <p:nvPr/>
        </p:nvGrpSpPr>
        <p:grpSpPr>
          <a:xfrm>
            <a:off x="10039068" y="4577404"/>
            <a:ext cx="367408" cy="990123"/>
            <a:chOff x="657165" y="4672429"/>
            <a:chExt cx="389873" cy="1050663"/>
          </a:xfrm>
        </p:grpSpPr>
        <p:cxnSp>
          <p:nvCxnSpPr>
            <p:cNvPr id="1206" name="Straight Connector 1205">
              <a:extLst>
                <a:ext uri="{FF2B5EF4-FFF2-40B4-BE49-F238E27FC236}">
                  <a16:creationId xmlns:a16="http://schemas.microsoft.com/office/drawing/2014/main" id="{31F87A35-D11E-AED0-5AA2-250B3F477B42}"/>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07" name="TextBox 1206">
              <a:extLst>
                <a:ext uri="{FF2B5EF4-FFF2-40B4-BE49-F238E27FC236}">
                  <a16:creationId xmlns:a16="http://schemas.microsoft.com/office/drawing/2014/main" id="{F650DB00-3326-8483-717D-8C2EB4E50E9E}"/>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57</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13</a:t>
              </a:r>
            </a:p>
          </p:txBody>
        </p:sp>
      </p:grpSp>
      <p:grpSp>
        <p:nvGrpSpPr>
          <p:cNvPr id="1176" name="Group 1175">
            <a:extLst>
              <a:ext uri="{FF2B5EF4-FFF2-40B4-BE49-F238E27FC236}">
                <a16:creationId xmlns:a16="http://schemas.microsoft.com/office/drawing/2014/main" id="{3FB2BDCF-DB42-85D7-8BDB-F99EBDCE74F2}"/>
              </a:ext>
            </a:extLst>
          </p:cNvPr>
          <p:cNvGrpSpPr/>
          <p:nvPr/>
        </p:nvGrpSpPr>
        <p:grpSpPr>
          <a:xfrm>
            <a:off x="10328828" y="4577404"/>
            <a:ext cx="367408" cy="990123"/>
            <a:chOff x="657164" y="4672429"/>
            <a:chExt cx="389873" cy="1050663"/>
          </a:xfrm>
        </p:grpSpPr>
        <p:cxnSp>
          <p:nvCxnSpPr>
            <p:cNvPr id="1204" name="Straight Connector 1203">
              <a:extLst>
                <a:ext uri="{FF2B5EF4-FFF2-40B4-BE49-F238E27FC236}">
                  <a16:creationId xmlns:a16="http://schemas.microsoft.com/office/drawing/2014/main" id="{B2EE2657-80A5-27CE-AFA0-9E37CBC6AC55}"/>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05" name="TextBox 1204">
              <a:extLst>
                <a:ext uri="{FF2B5EF4-FFF2-40B4-BE49-F238E27FC236}">
                  <a16:creationId xmlns:a16="http://schemas.microsoft.com/office/drawing/2014/main" id="{C9D89F98-E474-62FD-FEC3-116F3FDCA8B9}"/>
                </a:ext>
              </a:extLst>
            </p:cNvPr>
            <p:cNvSpPr txBox="1"/>
            <p:nvPr/>
          </p:nvSpPr>
          <p:spPr bwMode="auto">
            <a:xfrm>
              <a:off x="657164"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15</a:t>
              </a:r>
            </a:p>
          </p:txBody>
        </p:sp>
      </p:grpSp>
      <p:grpSp>
        <p:nvGrpSpPr>
          <p:cNvPr id="1177" name="Group 1176">
            <a:extLst>
              <a:ext uri="{FF2B5EF4-FFF2-40B4-BE49-F238E27FC236}">
                <a16:creationId xmlns:a16="http://schemas.microsoft.com/office/drawing/2014/main" id="{CB22F1E6-4C5A-8751-EE31-D156B03E423C}"/>
              </a:ext>
            </a:extLst>
          </p:cNvPr>
          <p:cNvGrpSpPr/>
          <p:nvPr/>
        </p:nvGrpSpPr>
        <p:grpSpPr>
          <a:xfrm>
            <a:off x="10647223" y="4577404"/>
            <a:ext cx="367408" cy="990123"/>
            <a:chOff x="657165" y="4672429"/>
            <a:chExt cx="389873" cy="1050663"/>
          </a:xfrm>
        </p:grpSpPr>
        <p:cxnSp>
          <p:nvCxnSpPr>
            <p:cNvPr id="1202" name="Straight Connector 1201">
              <a:extLst>
                <a:ext uri="{FF2B5EF4-FFF2-40B4-BE49-F238E27FC236}">
                  <a16:creationId xmlns:a16="http://schemas.microsoft.com/office/drawing/2014/main" id="{6102D928-722D-0CF4-7CED-C0705AD1B1B7}"/>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03" name="TextBox 1202">
              <a:extLst>
                <a:ext uri="{FF2B5EF4-FFF2-40B4-BE49-F238E27FC236}">
                  <a16:creationId xmlns:a16="http://schemas.microsoft.com/office/drawing/2014/main" id="{9E2F95CC-E737-E4C1-8BCC-42B62FF6FC84}"/>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69</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14</a:t>
              </a:r>
            </a:p>
          </p:txBody>
        </p:sp>
      </p:grpSp>
      <p:grpSp>
        <p:nvGrpSpPr>
          <p:cNvPr id="1178" name="Group 1177">
            <a:extLst>
              <a:ext uri="{FF2B5EF4-FFF2-40B4-BE49-F238E27FC236}">
                <a16:creationId xmlns:a16="http://schemas.microsoft.com/office/drawing/2014/main" id="{E3F1493B-F719-1FD3-41B8-7A79F626E327}"/>
              </a:ext>
            </a:extLst>
          </p:cNvPr>
          <p:cNvGrpSpPr/>
          <p:nvPr/>
        </p:nvGrpSpPr>
        <p:grpSpPr>
          <a:xfrm>
            <a:off x="10965618" y="4577404"/>
            <a:ext cx="367408" cy="990123"/>
            <a:chOff x="657165" y="4672429"/>
            <a:chExt cx="389873" cy="1050663"/>
          </a:xfrm>
        </p:grpSpPr>
        <p:cxnSp>
          <p:nvCxnSpPr>
            <p:cNvPr id="1200" name="Straight Connector 1199">
              <a:extLst>
                <a:ext uri="{FF2B5EF4-FFF2-40B4-BE49-F238E27FC236}">
                  <a16:creationId xmlns:a16="http://schemas.microsoft.com/office/drawing/2014/main" id="{694656F7-99D0-D71F-A76E-9C08E2E02DD2}"/>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201" name="TextBox 1200">
              <a:extLst>
                <a:ext uri="{FF2B5EF4-FFF2-40B4-BE49-F238E27FC236}">
                  <a16:creationId xmlns:a16="http://schemas.microsoft.com/office/drawing/2014/main" id="{A11E48CA-32EF-DF49-0CED-7CDA5D7AD93D}"/>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12</a:t>
              </a:r>
            </a:p>
          </p:txBody>
        </p:sp>
      </p:grpSp>
      <p:grpSp>
        <p:nvGrpSpPr>
          <p:cNvPr id="1179" name="Group 1178">
            <a:extLst>
              <a:ext uri="{FF2B5EF4-FFF2-40B4-BE49-F238E27FC236}">
                <a16:creationId xmlns:a16="http://schemas.microsoft.com/office/drawing/2014/main" id="{F79E8F4F-65A7-B529-ED64-9AC008FA62CA}"/>
              </a:ext>
            </a:extLst>
          </p:cNvPr>
          <p:cNvGrpSpPr/>
          <p:nvPr/>
        </p:nvGrpSpPr>
        <p:grpSpPr>
          <a:xfrm>
            <a:off x="11166339" y="4577404"/>
            <a:ext cx="367408" cy="990123"/>
            <a:chOff x="657165" y="4672429"/>
            <a:chExt cx="389873" cy="1050663"/>
          </a:xfrm>
        </p:grpSpPr>
        <p:cxnSp>
          <p:nvCxnSpPr>
            <p:cNvPr id="1198" name="Straight Connector 1197">
              <a:extLst>
                <a:ext uri="{FF2B5EF4-FFF2-40B4-BE49-F238E27FC236}">
                  <a16:creationId xmlns:a16="http://schemas.microsoft.com/office/drawing/2014/main" id="{477DDB5F-8A99-40AD-D0C9-8BB294F5FB48}"/>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199" name="TextBox 1198">
              <a:extLst>
                <a:ext uri="{FF2B5EF4-FFF2-40B4-BE49-F238E27FC236}">
                  <a16:creationId xmlns:a16="http://schemas.microsoft.com/office/drawing/2014/main" id="{EBE20248-5174-3EC0-C814-175B96726544}"/>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79</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12</a:t>
              </a:r>
            </a:p>
          </p:txBody>
        </p:sp>
      </p:grpSp>
      <p:grpSp>
        <p:nvGrpSpPr>
          <p:cNvPr id="1180" name="Group 1179">
            <a:extLst>
              <a:ext uri="{FF2B5EF4-FFF2-40B4-BE49-F238E27FC236}">
                <a16:creationId xmlns:a16="http://schemas.microsoft.com/office/drawing/2014/main" id="{F8FCA04E-6BA4-2F30-6CE4-B82A354BD923}"/>
              </a:ext>
            </a:extLst>
          </p:cNvPr>
          <p:cNvGrpSpPr/>
          <p:nvPr/>
        </p:nvGrpSpPr>
        <p:grpSpPr>
          <a:xfrm>
            <a:off x="11484728" y="3582990"/>
            <a:ext cx="660693" cy="1984536"/>
            <a:chOff x="657165" y="3617213"/>
            <a:chExt cx="701090" cy="2105879"/>
          </a:xfrm>
        </p:grpSpPr>
        <p:cxnSp>
          <p:nvCxnSpPr>
            <p:cNvPr id="1196" name="Straight Connector 1195">
              <a:extLst>
                <a:ext uri="{FF2B5EF4-FFF2-40B4-BE49-F238E27FC236}">
                  <a16:creationId xmlns:a16="http://schemas.microsoft.com/office/drawing/2014/main" id="{5E168D8B-48FD-1FC9-860D-E872554EFE6F}"/>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197" name="TextBox 1196">
              <a:extLst>
                <a:ext uri="{FF2B5EF4-FFF2-40B4-BE49-F238E27FC236}">
                  <a16:creationId xmlns:a16="http://schemas.microsoft.com/office/drawing/2014/main" id="{4FC7C950-EF22-BA7D-7AA2-137D7A0A2CF0}"/>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LV</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17</a:t>
              </a:r>
            </a:p>
          </p:txBody>
        </p:sp>
        <p:sp>
          <p:nvSpPr>
            <p:cNvPr id="1233" name="TextBox 1232">
              <a:extLst>
                <a:ext uri="{FF2B5EF4-FFF2-40B4-BE49-F238E27FC236}">
                  <a16:creationId xmlns:a16="http://schemas.microsoft.com/office/drawing/2014/main" id="{9DB5AF7F-948D-B67B-FEEB-7A2EBE557780}"/>
                </a:ext>
              </a:extLst>
            </p:cNvPr>
            <p:cNvSpPr txBox="1"/>
            <p:nvPr/>
          </p:nvSpPr>
          <p:spPr bwMode="auto">
            <a:xfrm>
              <a:off x="832299" y="3617213"/>
              <a:ext cx="525956" cy="3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LILN</a:t>
              </a:r>
            </a:p>
          </p:txBody>
        </p:sp>
      </p:grpSp>
      <p:grpSp>
        <p:nvGrpSpPr>
          <p:cNvPr id="1181" name="Group 1180">
            <a:extLst>
              <a:ext uri="{FF2B5EF4-FFF2-40B4-BE49-F238E27FC236}">
                <a16:creationId xmlns:a16="http://schemas.microsoft.com/office/drawing/2014/main" id="{41CE28A7-8F73-4E22-F9A5-301E5D2C9674}"/>
              </a:ext>
            </a:extLst>
          </p:cNvPr>
          <p:cNvGrpSpPr/>
          <p:nvPr/>
        </p:nvGrpSpPr>
        <p:grpSpPr>
          <a:xfrm>
            <a:off x="8247975" y="4577404"/>
            <a:ext cx="367408" cy="990123"/>
            <a:chOff x="657164" y="4672429"/>
            <a:chExt cx="389873" cy="1050663"/>
          </a:xfrm>
        </p:grpSpPr>
        <p:cxnSp>
          <p:nvCxnSpPr>
            <p:cNvPr id="1194" name="Straight Connector 1193">
              <a:extLst>
                <a:ext uri="{FF2B5EF4-FFF2-40B4-BE49-F238E27FC236}">
                  <a16:creationId xmlns:a16="http://schemas.microsoft.com/office/drawing/2014/main" id="{062C46AB-61C0-133B-64AC-BDF787C294BB}"/>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195" name="TextBox 1194">
              <a:extLst>
                <a:ext uri="{FF2B5EF4-FFF2-40B4-BE49-F238E27FC236}">
                  <a16:creationId xmlns:a16="http://schemas.microsoft.com/office/drawing/2014/main" id="{1D5AEA69-D3F8-E6AB-7ECE-EB7FCF51D515}"/>
                </a:ext>
              </a:extLst>
            </p:cNvPr>
            <p:cNvSpPr txBox="1"/>
            <p:nvPr/>
          </p:nvSpPr>
          <p:spPr bwMode="auto">
            <a:xfrm>
              <a:off x="657164"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17</a:t>
              </a:r>
            </a:p>
          </p:txBody>
        </p:sp>
      </p:grpSp>
      <p:grpSp>
        <p:nvGrpSpPr>
          <p:cNvPr id="1182" name="Group 1181">
            <a:extLst>
              <a:ext uri="{FF2B5EF4-FFF2-40B4-BE49-F238E27FC236}">
                <a16:creationId xmlns:a16="http://schemas.microsoft.com/office/drawing/2014/main" id="{21DA68F4-3C82-DC31-C20F-A1569F2224CF}"/>
              </a:ext>
            </a:extLst>
          </p:cNvPr>
          <p:cNvGrpSpPr/>
          <p:nvPr/>
        </p:nvGrpSpPr>
        <p:grpSpPr>
          <a:xfrm>
            <a:off x="7963191" y="4577404"/>
            <a:ext cx="367408" cy="990123"/>
            <a:chOff x="657165" y="4672429"/>
            <a:chExt cx="389873" cy="1050663"/>
          </a:xfrm>
        </p:grpSpPr>
        <p:cxnSp>
          <p:nvCxnSpPr>
            <p:cNvPr id="1192" name="Straight Connector 1191">
              <a:extLst>
                <a:ext uri="{FF2B5EF4-FFF2-40B4-BE49-F238E27FC236}">
                  <a16:creationId xmlns:a16="http://schemas.microsoft.com/office/drawing/2014/main" id="{EF0AD523-F126-45D3-D7ED-97C4672022DD}"/>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193" name="TextBox 1192">
              <a:extLst>
                <a:ext uri="{FF2B5EF4-FFF2-40B4-BE49-F238E27FC236}">
                  <a16:creationId xmlns:a16="http://schemas.microsoft.com/office/drawing/2014/main" id="{78838DE2-08B4-1026-9781-B80DE91778CC}"/>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16</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17</a:t>
              </a:r>
            </a:p>
          </p:txBody>
        </p:sp>
      </p:grpSp>
      <p:grpSp>
        <p:nvGrpSpPr>
          <p:cNvPr id="1183" name="Group 1182">
            <a:extLst>
              <a:ext uri="{FF2B5EF4-FFF2-40B4-BE49-F238E27FC236}">
                <a16:creationId xmlns:a16="http://schemas.microsoft.com/office/drawing/2014/main" id="{600868B1-A3F9-D03A-A71F-95A0FB19EF5B}"/>
              </a:ext>
            </a:extLst>
          </p:cNvPr>
          <p:cNvGrpSpPr/>
          <p:nvPr/>
        </p:nvGrpSpPr>
        <p:grpSpPr>
          <a:xfrm>
            <a:off x="8428732" y="4577404"/>
            <a:ext cx="367408" cy="990123"/>
            <a:chOff x="657165" y="4672429"/>
            <a:chExt cx="389873" cy="1050663"/>
          </a:xfrm>
        </p:grpSpPr>
        <p:cxnSp>
          <p:nvCxnSpPr>
            <p:cNvPr id="1190" name="Straight Connector 1189">
              <a:extLst>
                <a:ext uri="{FF2B5EF4-FFF2-40B4-BE49-F238E27FC236}">
                  <a16:creationId xmlns:a16="http://schemas.microsoft.com/office/drawing/2014/main" id="{2F159A87-AF19-0CE5-BA02-C1D1D5084BAA}"/>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1191" name="TextBox 1190">
              <a:extLst>
                <a:ext uri="{FF2B5EF4-FFF2-40B4-BE49-F238E27FC236}">
                  <a16:creationId xmlns:a16="http://schemas.microsoft.com/office/drawing/2014/main" id="{4A61889A-744C-47A6-F6EE-4FC0D01466F9}"/>
                </a:ext>
              </a:extLst>
            </p:cNvPr>
            <p:cNvSpPr txBox="1"/>
            <p:nvPr/>
          </p:nvSpPr>
          <p:spPr bwMode="auto">
            <a:xfrm>
              <a:off x="657165" y="4710647"/>
              <a:ext cx="389873"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17</a:t>
              </a:r>
            </a:p>
          </p:txBody>
        </p:sp>
      </p:grpSp>
      <p:cxnSp>
        <p:nvCxnSpPr>
          <p:cNvPr id="1187" name="Straight Connector 1186">
            <a:extLst>
              <a:ext uri="{FF2B5EF4-FFF2-40B4-BE49-F238E27FC236}">
                <a16:creationId xmlns:a16="http://schemas.microsoft.com/office/drawing/2014/main" id="{CB54F658-85F5-7ABF-DE65-E242698CE73C}"/>
              </a:ext>
            </a:extLst>
          </p:cNvPr>
          <p:cNvCxnSpPr>
            <a:cxnSpLocks/>
          </p:cNvCxnSpPr>
          <p:nvPr/>
        </p:nvCxnSpPr>
        <p:spPr bwMode="auto">
          <a:xfrm flipH="1">
            <a:off x="11448632" y="4556622"/>
            <a:ext cx="82987" cy="0"/>
          </a:xfrm>
          <a:prstGeom prst="line">
            <a:avLst/>
          </a:prstGeom>
          <a:noFill/>
          <a:ln w="47625" cap="flat" cmpd="sng" algn="ctr">
            <a:solidFill>
              <a:schemeClr val="tx1"/>
            </a:solidFill>
            <a:prstDash val="solid"/>
            <a:round/>
            <a:headEnd type="none" w="med" len="med"/>
            <a:tailEnd type="none" w="med" len="med"/>
          </a:ln>
          <a:effectLst/>
        </p:spPr>
      </p:cxnSp>
      <p:cxnSp>
        <p:nvCxnSpPr>
          <p:cNvPr id="1188" name="Straight Connector 1187">
            <a:extLst>
              <a:ext uri="{FF2B5EF4-FFF2-40B4-BE49-F238E27FC236}">
                <a16:creationId xmlns:a16="http://schemas.microsoft.com/office/drawing/2014/main" id="{62FDF92B-4354-8BED-6652-C3BE30527EC9}"/>
              </a:ext>
            </a:extLst>
          </p:cNvPr>
          <p:cNvCxnSpPr/>
          <p:nvPr/>
        </p:nvCxnSpPr>
        <p:spPr bwMode="auto">
          <a:xfrm flipH="1">
            <a:off x="11421703" y="4497980"/>
            <a:ext cx="64080" cy="106515"/>
          </a:xfrm>
          <a:prstGeom prst="line">
            <a:avLst/>
          </a:prstGeom>
          <a:noFill/>
          <a:ln w="28575" cap="flat" cmpd="sng" algn="ctr">
            <a:solidFill>
              <a:schemeClr val="bg1"/>
            </a:solidFill>
            <a:prstDash val="solid"/>
            <a:round/>
            <a:headEnd type="none" w="med" len="med"/>
            <a:tailEnd type="none" w="med" len="med"/>
          </a:ln>
          <a:effectLst/>
        </p:spPr>
      </p:cxnSp>
      <p:cxnSp>
        <p:nvCxnSpPr>
          <p:cNvPr id="1189" name="Straight Connector 1188">
            <a:extLst>
              <a:ext uri="{FF2B5EF4-FFF2-40B4-BE49-F238E27FC236}">
                <a16:creationId xmlns:a16="http://schemas.microsoft.com/office/drawing/2014/main" id="{4402A072-E71C-FD4C-CBF8-5D743235A542}"/>
              </a:ext>
            </a:extLst>
          </p:cNvPr>
          <p:cNvCxnSpPr/>
          <p:nvPr/>
        </p:nvCxnSpPr>
        <p:spPr bwMode="auto">
          <a:xfrm flipH="1">
            <a:off x="11499579" y="4497980"/>
            <a:ext cx="64080" cy="106515"/>
          </a:xfrm>
          <a:prstGeom prst="line">
            <a:avLst/>
          </a:prstGeom>
          <a:noFill/>
          <a:ln w="28575" cap="flat" cmpd="sng" algn="ctr">
            <a:solidFill>
              <a:schemeClr val="bg1"/>
            </a:solidFill>
            <a:prstDash val="solid"/>
            <a:round/>
            <a:headEnd type="none" w="med" len="med"/>
            <a:tailEnd type="none" w="med" len="med"/>
          </a:ln>
          <a:effectLst/>
        </p:spPr>
      </p:cxnSp>
      <p:sp>
        <p:nvSpPr>
          <p:cNvPr id="1186" name="TextBox 1185">
            <a:extLst>
              <a:ext uri="{FF2B5EF4-FFF2-40B4-BE49-F238E27FC236}">
                <a16:creationId xmlns:a16="http://schemas.microsoft.com/office/drawing/2014/main" id="{3D14AD1B-C4AB-9363-1BBF-F400C26720E4}"/>
              </a:ext>
            </a:extLst>
          </p:cNvPr>
          <p:cNvSpPr txBox="1"/>
          <p:nvPr/>
        </p:nvSpPr>
        <p:spPr bwMode="auto">
          <a:xfrm>
            <a:off x="7008006" y="4830750"/>
            <a:ext cx="49879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Visit (week)</a:t>
            </a:r>
          </a:p>
        </p:txBody>
      </p:sp>
      <p:cxnSp>
        <p:nvCxnSpPr>
          <p:cNvPr id="1230" name="Straight Connector 1229">
            <a:extLst>
              <a:ext uri="{FF2B5EF4-FFF2-40B4-BE49-F238E27FC236}">
                <a16:creationId xmlns:a16="http://schemas.microsoft.com/office/drawing/2014/main" id="{25D0E06C-4A02-84DE-2018-1455B5A1550F}"/>
              </a:ext>
            </a:extLst>
          </p:cNvPr>
          <p:cNvCxnSpPr>
            <a:cxnSpLocks/>
          </p:cNvCxnSpPr>
          <p:nvPr/>
        </p:nvCxnSpPr>
        <p:spPr bwMode="auto">
          <a:xfrm flipV="1">
            <a:off x="7050420" y="3863772"/>
            <a:ext cx="4965906" cy="37495"/>
          </a:xfrm>
          <a:prstGeom prst="line">
            <a:avLst/>
          </a:prstGeom>
          <a:noFill/>
          <a:ln w="28575" cap="flat" cmpd="sng" algn="ctr">
            <a:solidFill>
              <a:schemeClr val="tx2"/>
            </a:solidFill>
            <a:prstDash val="dash"/>
            <a:round/>
            <a:headEnd type="none" w="med" len="med"/>
            <a:tailEnd type="none" w="med" len="med"/>
          </a:ln>
          <a:effectLst/>
        </p:spPr>
      </p:cxnSp>
      <p:sp>
        <p:nvSpPr>
          <p:cNvPr id="1246" name="TextBox 1245">
            <a:extLst>
              <a:ext uri="{FF2B5EF4-FFF2-40B4-BE49-F238E27FC236}">
                <a16:creationId xmlns:a16="http://schemas.microsoft.com/office/drawing/2014/main" id="{D631C41D-3D48-5A11-9AC6-7C805B702EB6}"/>
              </a:ext>
            </a:extLst>
          </p:cNvPr>
          <p:cNvSpPr txBox="1"/>
          <p:nvPr/>
        </p:nvSpPr>
        <p:spPr bwMode="auto">
          <a:xfrm>
            <a:off x="6891287" y="1278671"/>
            <a:ext cx="13034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SUT (Part B)</a:t>
            </a:r>
          </a:p>
        </p:txBody>
      </p:sp>
      <p:cxnSp>
        <p:nvCxnSpPr>
          <p:cNvPr id="1247" name="Straight Connector 1246">
            <a:extLst>
              <a:ext uri="{FF2B5EF4-FFF2-40B4-BE49-F238E27FC236}">
                <a16:creationId xmlns:a16="http://schemas.microsoft.com/office/drawing/2014/main" id="{EBC67DB2-5B4D-73A2-560A-C4B24F2512C2}"/>
              </a:ext>
            </a:extLst>
          </p:cNvPr>
          <p:cNvCxnSpPr>
            <a:cxnSpLocks/>
          </p:cNvCxnSpPr>
          <p:nvPr/>
        </p:nvCxnSpPr>
        <p:spPr bwMode="auto">
          <a:xfrm>
            <a:off x="6573459" y="1463337"/>
            <a:ext cx="350686" cy="0"/>
          </a:xfrm>
          <a:prstGeom prst="line">
            <a:avLst/>
          </a:prstGeom>
          <a:noFill/>
          <a:ln w="28575" cap="flat" cmpd="sng" algn="ctr">
            <a:solidFill>
              <a:schemeClr val="accent2"/>
            </a:solidFill>
            <a:prstDash val="solid"/>
            <a:round/>
            <a:headEnd type="none" w="med" len="med"/>
            <a:tailEnd type="none" w="med" len="med"/>
          </a:ln>
          <a:effectLst/>
        </p:spPr>
      </p:cxnSp>
      <p:sp>
        <p:nvSpPr>
          <p:cNvPr id="1248" name="Oval 1247">
            <a:extLst>
              <a:ext uri="{FF2B5EF4-FFF2-40B4-BE49-F238E27FC236}">
                <a16:creationId xmlns:a16="http://schemas.microsoft.com/office/drawing/2014/main" id="{4BB22705-D648-34CF-3B54-C8BF5AA18AF7}"/>
              </a:ext>
            </a:extLst>
          </p:cNvPr>
          <p:cNvSpPr/>
          <p:nvPr/>
        </p:nvSpPr>
        <p:spPr bwMode="auto">
          <a:xfrm>
            <a:off x="6720015" y="1434550"/>
            <a:ext cx="57574" cy="57574"/>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243" name="TextBox 1242">
            <a:extLst>
              <a:ext uri="{FF2B5EF4-FFF2-40B4-BE49-F238E27FC236}">
                <a16:creationId xmlns:a16="http://schemas.microsoft.com/office/drawing/2014/main" id="{1FD18134-EBA2-5C69-23A6-B1EDBA0FF72F}"/>
              </a:ext>
            </a:extLst>
          </p:cNvPr>
          <p:cNvSpPr txBox="1"/>
          <p:nvPr/>
        </p:nvSpPr>
        <p:spPr bwMode="auto">
          <a:xfrm>
            <a:off x="5211453" y="1278671"/>
            <a:ext cx="1341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PBO (Part A)</a:t>
            </a:r>
          </a:p>
        </p:txBody>
      </p:sp>
      <p:cxnSp>
        <p:nvCxnSpPr>
          <p:cNvPr id="1244" name="Straight Connector 1243">
            <a:extLst>
              <a:ext uri="{FF2B5EF4-FFF2-40B4-BE49-F238E27FC236}">
                <a16:creationId xmlns:a16="http://schemas.microsoft.com/office/drawing/2014/main" id="{E006BA3B-451F-37EA-90C9-F68249113F32}"/>
              </a:ext>
            </a:extLst>
          </p:cNvPr>
          <p:cNvCxnSpPr>
            <a:cxnSpLocks/>
          </p:cNvCxnSpPr>
          <p:nvPr/>
        </p:nvCxnSpPr>
        <p:spPr bwMode="auto">
          <a:xfrm>
            <a:off x="4919307" y="1463337"/>
            <a:ext cx="350686" cy="0"/>
          </a:xfrm>
          <a:prstGeom prst="line">
            <a:avLst/>
          </a:prstGeom>
          <a:noFill/>
          <a:ln w="28575" cap="flat" cmpd="sng" algn="ctr">
            <a:solidFill>
              <a:srgbClr val="E1471D"/>
            </a:solidFill>
            <a:prstDash val="solid"/>
            <a:round/>
            <a:headEnd type="none" w="med" len="med"/>
            <a:tailEnd type="none" w="med" len="med"/>
          </a:ln>
          <a:effectLst/>
        </p:spPr>
      </p:cxnSp>
      <p:sp>
        <p:nvSpPr>
          <p:cNvPr id="1245" name="Oval 1244">
            <a:extLst>
              <a:ext uri="{FF2B5EF4-FFF2-40B4-BE49-F238E27FC236}">
                <a16:creationId xmlns:a16="http://schemas.microsoft.com/office/drawing/2014/main" id="{49846CB0-8215-A202-8B76-BA0193F0594D}"/>
              </a:ext>
            </a:extLst>
          </p:cNvPr>
          <p:cNvSpPr/>
          <p:nvPr/>
        </p:nvSpPr>
        <p:spPr bwMode="auto">
          <a:xfrm>
            <a:off x="5065863" y="1434550"/>
            <a:ext cx="57574" cy="57574"/>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grpSp>
        <p:nvGrpSpPr>
          <p:cNvPr id="1239" name="Group 1238">
            <a:extLst>
              <a:ext uri="{FF2B5EF4-FFF2-40B4-BE49-F238E27FC236}">
                <a16:creationId xmlns:a16="http://schemas.microsoft.com/office/drawing/2014/main" id="{D4B014F2-7FF5-F35B-FD40-44280C02B2D2}"/>
              </a:ext>
            </a:extLst>
          </p:cNvPr>
          <p:cNvGrpSpPr/>
          <p:nvPr/>
        </p:nvGrpSpPr>
        <p:grpSpPr>
          <a:xfrm>
            <a:off x="4916870" y="1579816"/>
            <a:ext cx="2191128" cy="369332"/>
            <a:chOff x="3472986" y="2739537"/>
            <a:chExt cx="2191128" cy="369332"/>
          </a:xfrm>
        </p:grpSpPr>
        <p:sp>
          <p:nvSpPr>
            <p:cNvPr id="1240" name="TextBox 1239">
              <a:extLst>
                <a:ext uri="{FF2B5EF4-FFF2-40B4-BE49-F238E27FC236}">
                  <a16:creationId xmlns:a16="http://schemas.microsoft.com/office/drawing/2014/main" id="{AEE62CA6-82AE-0D99-CF69-925E53E5F500}"/>
                </a:ext>
              </a:extLst>
            </p:cNvPr>
            <p:cNvSpPr txBox="1"/>
            <p:nvPr/>
          </p:nvSpPr>
          <p:spPr bwMode="auto">
            <a:xfrm>
              <a:off x="3767569" y="2739537"/>
              <a:ext cx="18965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SUT (Part A and B)</a:t>
              </a:r>
            </a:p>
          </p:txBody>
        </p:sp>
        <p:cxnSp>
          <p:nvCxnSpPr>
            <p:cNvPr id="1241" name="Straight Connector 1240">
              <a:extLst>
                <a:ext uri="{FF2B5EF4-FFF2-40B4-BE49-F238E27FC236}">
                  <a16:creationId xmlns:a16="http://schemas.microsoft.com/office/drawing/2014/main" id="{BD9EDD49-62BD-91C5-18D7-47CCD8F9326C}"/>
                </a:ext>
              </a:extLst>
            </p:cNvPr>
            <p:cNvCxnSpPr>
              <a:cxnSpLocks/>
            </p:cNvCxnSpPr>
            <p:nvPr/>
          </p:nvCxnSpPr>
          <p:spPr bwMode="auto">
            <a:xfrm>
              <a:off x="3472986" y="2928529"/>
              <a:ext cx="350686" cy="0"/>
            </a:xfrm>
            <a:prstGeom prst="line">
              <a:avLst/>
            </a:prstGeom>
            <a:noFill/>
            <a:ln w="28575" cap="flat" cmpd="sng" algn="ctr">
              <a:solidFill>
                <a:srgbClr val="015873"/>
              </a:solidFill>
              <a:prstDash val="solid"/>
              <a:round/>
              <a:headEnd type="none" w="med" len="med"/>
              <a:tailEnd type="none" w="med" len="med"/>
            </a:ln>
            <a:effectLst/>
          </p:spPr>
        </p:cxnSp>
        <p:sp>
          <p:nvSpPr>
            <p:cNvPr id="1242" name="Oval 1241">
              <a:extLst>
                <a:ext uri="{FF2B5EF4-FFF2-40B4-BE49-F238E27FC236}">
                  <a16:creationId xmlns:a16="http://schemas.microsoft.com/office/drawing/2014/main" id="{D4830E9E-286C-2839-B7C1-41C4A80F333B}"/>
                </a:ext>
              </a:extLst>
            </p:cNvPr>
            <p:cNvSpPr/>
            <p:nvPr/>
          </p:nvSpPr>
          <p:spPr bwMode="auto">
            <a:xfrm>
              <a:off x="3619542" y="2899742"/>
              <a:ext cx="57574" cy="57574"/>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grpSp>
      <p:sp>
        <p:nvSpPr>
          <p:cNvPr id="9" name="TextBox 8">
            <a:extLst>
              <a:ext uri="{FF2B5EF4-FFF2-40B4-BE49-F238E27FC236}">
                <a16:creationId xmlns:a16="http://schemas.microsoft.com/office/drawing/2014/main" id="{A97BA285-811D-EB83-88BC-E6A298E491FC}"/>
              </a:ext>
            </a:extLst>
          </p:cNvPr>
          <p:cNvSpPr txBox="1"/>
          <p:nvPr/>
        </p:nvSpPr>
        <p:spPr bwMode="auto">
          <a:xfrm>
            <a:off x="8065492" y="1348202"/>
            <a:ext cx="136629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Placebo arm</a:t>
            </a:r>
          </a:p>
        </p:txBody>
      </p:sp>
      <p:sp>
        <p:nvSpPr>
          <p:cNvPr id="12" name="TextBox 11">
            <a:extLst>
              <a:ext uri="{FF2B5EF4-FFF2-40B4-BE49-F238E27FC236}">
                <a16:creationId xmlns:a16="http://schemas.microsoft.com/office/drawing/2014/main" id="{CC4553F6-B81C-244F-9822-6B8700118561}"/>
              </a:ext>
            </a:extLst>
          </p:cNvPr>
          <p:cNvSpPr txBox="1"/>
          <p:nvPr/>
        </p:nvSpPr>
        <p:spPr bwMode="auto">
          <a:xfrm>
            <a:off x="6979460" y="1642942"/>
            <a:ext cx="136629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err="1">
                <a:solidFill>
                  <a:schemeClr val="bg1"/>
                </a:solidFill>
                <a:latin typeface="Calibri" panose="020F0502020204030204" pitchFamily="34" charset="0"/>
              </a:rPr>
              <a:t>Sutimlimab</a:t>
            </a:r>
            <a:r>
              <a:rPr lang="en-US" sz="1050" b="0" dirty="0">
                <a:solidFill>
                  <a:schemeClr val="bg1"/>
                </a:solidFill>
                <a:latin typeface="Calibri" panose="020F0502020204030204" pitchFamily="34" charset="0"/>
              </a:rPr>
              <a:t> arm</a:t>
            </a:r>
          </a:p>
        </p:txBody>
      </p:sp>
      <p:grpSp>
        <p:nvGrpSpPr>
          <p:cNvPr id="15" name="Graphic 1081">
            <a:extLst>
              <a:ext uri="{FF2B5EF4-FFF2-40B4-BE49-F238E27FC236}">
                <a16:creationId xmlns:a16="http://schemas.microsoft.com/office/drawing/2014/main" id="{E3CC35E2-4E96-0362-820D-0C53C50087B3}"/>
              </a:ext>
            </a:extLst>
          </p:cNvPr>
          <p:cNvGrpSpPr/>
          <p:nvPr/>
        </p:nvGrpSpPr>
        <p:grpSpPr>
          <a:xfrm>
            <a:off x="1187677" y="2507535"/>
            <a:ext cx="4591570" cy="1801196"/>
            <a:chOff x="1187677" y="2507535"/>
            <a:chExt cx="4591570" cy="1801196"/>
          </a:xfrm>
          <a:noFill/>
        </p:grpSpPr>
        <p:grpSp>
          <p:nvGrpSpPr>
            <p:cNvPr id="16" name="Graphic 1081">
              <a:extLst>
                <a:ext uri="{FF2B5EF4-FFF2-40B4-BE49-F238E27FC236}">
                  <a16:creationId xmlns:a16="http://schemas.microsoft.com/office/drawing/2014/main" id="{2131E3EB-C170-9E37-D36F-88566E600BBC}"/>
                </a:ext>
              </a:extLst>
            </p:cNvPr>
            <p:cNvGrpSpPr/>
            <p:nvPr/>
          </p:nvGrpSpPr>
          <p:grpSpPr>
            <a:xfrm>
              <a:off x="5357683" y="3249777"/>
              <a:ext cx="96013" cy="213251"/>
              <a:chOff x="5357683" y="3249777"/>
              <a:chExt cx="96013" cy="213251"/>
            </a:xfrm>
          </p:grpSpPr>
          <p:sp>
            <p:nvSpPr>
              <p:cNvPr id="17" name="Freeform 16">
                <a:extLst>
                  <a:ext uri="{FF2B5EF4-FFF2-40B4-BE49-F238E27FC236}">
                    <a16:creationId xmlns:a16="http://schemas.microsoft.com/office/drawing/2014/main" id="{95BB1B82-A039-266A-6375-25B8FD2D1CC5}"/>
                  </a:ext>
                </a:extLst>
              </p:cNvPr>
              <p:cNvSpPr/>
              <p:nvPr/>
            </p:nvSpPr>
            <p:spPr>
              <a:xfrm>
                <a:off x="5357683" y="3249777"/>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A88ACBBB-09BD-8BB7-4310-776AEDAAC47E}"/>
                  </a:ext>
                </a:extLst>
              </p:cNvPr>
              <p:cNvSpPr/>
              <p:nvPr/>
            </p:nvSpPr>
            <p:spPr>
              <a:xfrm>
                <a:off x="5357683" y="3463028"/>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192B8751-723A-D0D4-5CD3-ED1B4952AC71}"/>
                  </a:ext>
                </a:extLst>
              </p:cNvPr>
              <p:cNvSpPr/>
              <p:nvPr/>
            </p:nvSpPr>
            <p:spPr>
              <a:xfrm>
                <a:off x="5405758" y="3249777"/>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20" name="Graphic 1081">
              <a:extLst>
                <a:ext uri="{FF2B5EF4-FFF2-40B4-BE49-F238E27FC236}">
                  <a16:creationId xmlns:a16="http://schemas.microsoft.com/office/drawing/2014/main" id="{3E270A24-C0B7-39E2-1C5A-1EB3CEA51E9A}"/>
                </a:ext>
              </a:extLst>
            </p:cNvPr>
            <p:cNvGrpSpPr/>
            <p:nvPr/>
          </p:nvGrpSpPr>
          <p:grpSpPr>
            <a:xfrm>
              <a:off x="5246503" y="3118808"/>
              <a:ext cx="96148" cy="213251"/>
              <a:chOff x="5246503" y="3118808"/>
              <a:chExt cx="96148" cy="213251"/>
            </a:xfrm>
          </p:grpSpPr>
          <p:sp>
            <p:nvSpPr>
              <p:cNvPr id="22" name="Freeform 21">
                <a:extLst>
                  <a:ext uri="{FF2B5EF4-FFF2-40B4-BE49-F238E27FC236}">
                    <a16:creationId xmlns:a16="http://schemas.microsoft.com/office/drawing/2014/main" id="{A2C92268-D4F3-F878-E039-8B8CC8C1F569}"/>
                  </a:ext>
                </a:extLst>
              </p:cNvPr>
              <p:cNvSpPr/>
              <p:nvPr/>
            </p:nvSpPr>
            <p:spPr>
              <a:xfrm>
                <a:off x="5246503" y="311880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99D5A092-0C38-ADB1-C378-7E6A5E6D03A2}"/>
                  </a:ext>
                </a:extLst>
              </p:cNvPr>
              <p:cNvSpPr/>
              <p:nvPr/>
            </p:nvSpPr>
            <p:spPr>
              <a:xfrm>
                <a:off x="5246503" y="3332059"/>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661CC322-0435-2E98-75C9-25CFF8CB997F}"/>
                  </a:ext>
                </a:extLst>
              </p:cNvPr>
              <p:cNvSpPr/>
              <p:nvPr/>
            </p:nvSpPr>
            <p:spPr>
              <a:xfrm>
                <a:off x="5294577" y="3118808"/>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32" name="Graphic 1081">
              <a:extLst>
                <a:ext uri="{FF2B5EF4-FFF2-40B4-BE49-F238E27FC236}">
                  <a16:creationId xmlns:a16="http://schemas.microsoft.com/office/drawing/2014/main" id="{BBFA75B7-342D-6616-F334-B3BCAB972EED}"/>
                </a:ext>
              </a:extLst>
            </p:cNvPr>
            <p:cNvGrpSpPr/>
            <p:nvPr/>
          </p:nvGrpSpPr>
          <p:grpSpPr>
            <a:xfrm>
              <a:off x="5033757" y="3215939"/>
              <a:ext cx="423173" cy="358246"/>
              <a:chOff x="5033757" y="3215939"/>
              <a:chExt cx="423173" cy="358246"/>
            </a:xfrm>
          </p:grpSpPr>
          <p:sp>
            <p:nvSpPr>
              <p:cNvPr id="33" name="Freeform 32">
                <a:extLst>
                  <a:ext uri="{FF2B5EF4-FFF2-40B4-BE49-F238E27FC236}">
                    <a16:creationId xmlns:a16="http://schemas.microsoft.com/office/drawing/2014/main" id="{0CAB0BFA-AB1E-B1B6-BA6E-127949FE5C29}"/>
                  </a:ext>
                </a:extLst>
              </p:cNvPr>
              <p:cNvSpPr/>
              <p:nvPr/>
            </p:nvSpPr>
            <p:spPr>
              <a:xfrm>
                <a:off x="5033757" y="3215939"/>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EDB0AAAD-6A8B-FBFF-D27F-4A7FBCC84F24}"/>
                  </a:ext>
                </a:extLst>
              </p:cNvPr>
              <p:cNvSpPr/>
              <p:nvPr/>
            </p:nvSpPr>
            <p:spPr>
              <a:xfrm>
                <a:off x="5033757" y="3429191"/>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D813996D-2512-4CCB-CE36-E75F9BB7C2FD}"/>
                  </a:ext>
                </a:extLst>
              </p:cNvPr>
              <p:cNvSpPr/>
              <p:nvPr/>
            </p:nvSpPr>
            <p:spPr>
              <a:xfrm>
                <a:off x="5081832" y="3215939"/>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dirty="0"/>
              </a:p>
            </p:txBody>
          </p:sp>
          <p:sp>
            <p:nvSpPr>
              <p:cNvPr id="1528" name="Freeform 1527">
                <a:extLst>
                  <a:ext uri="{FF2B5EF4-FFF2-40B4-BE49-F238E27FC236}">
                    <a16:creationId xmlns:a16="http://schemas.microsoft.com/office/drawing/2014/main" id="{8EF63279-BEF3-2638-EE7F-5A089BD25CC5}"/>
                  </a:ext>
                </a:extLst>
              </p:cNvPr>
              <p:cNvSpPr/>
              <p:nvPr/>
            </p:nvSpPr>
            <p:spPr>
              <a:xfrm>
                <a:off x="5033757" y="3527089"/>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529" name="Freeform 1528">
                <a:extLst>
                  <a:ext uri="{FF2B5EF4-FFF2-40B4-BE49-F238E27FC236}">
                    <a16:creationId xmlns:a16="http://schemas.microsoft.com/office/drawing/2014/main" id="{BAA0F7F2-87CB-4A2D-61B0-21A76F6BE221}"/>
                  </a:ext>
                </a:extLst>
              </p:cNvPr>
              <p:cNvSpPr/>
              <p:nvPr/>
            </p:nvSpPr>
            <p:spPr>
              <a:xfrm>
                <a:off x="5360782" y="3562014"/>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grpSp>
        <p:grpSp>
          <p:nvGrpSpPr>
            <p:cNvPr id="36" name="Graphic 1081">
              <a:extLst>
                <a:ext uri="{FF2B5EF4-FFF2-40B4-BE49-F238E27FC236}">
                  <a16:creationId xmlns:a16="http://schemas.microsoft.com/office/drawing/2014/main" id="{516DC606-2798-4966-5F1B-1987FA224528}"/>
                </a:ext>
              </a:extLst>
            </p:cNvPr>
            <p:cNvGrpSpPr/>
            <p:nvPr/>
          </p:nvGrpSpPr>
          <p:grpSpPr>
            <a:xfrm>
              <a:off x="4818980" y="3240283"/>
              <a:ext cx="96148" cy="213251"/>
              <a:chOff x="4818980" y="3240283"/>
              <a:chExt cx="96148" cy="213251"/>
            </a:xfrm>
          </p:grpSpPr>
          <p:sp>
            <p:nvSpPr>
              <p:cNvPr id="37" name="Freeform 36">
                <a:extLst>
                  <a:ext uri="{FF2B5EF4-FFF2-40B4-BE49-F238E27FC236}">
                    <a16:creationId xmlns:a16="http://schemas.microsoft.com/office/drawing/2014/main" id="{B8E4204C-1F14-AFA0-448B-B67721D9A1A3}"/>
                  </a:ext>
                </a:extLst>
              </p:cNvPr>
              <p:cNvSpPr/>
              <p:nvPr/>
            </p:nvSpPr>
            <p:spPr>
              <a:xfrm>
                <a:off x="4818980" y="3240283"/>
                <a:ext cx="96148" cy="12171"/>
              </a:xfrm>
              <a:custGeom>
                <a:avLst/>
                <a:gdLst>
                  <a:gd name="connsiteX0" fmla="*/ 0 w 96148"/>
                  <a:gd name="connsiteY0" fmla="*/ 0 h 12171"/>
                  <a:gd name="connsiteX1" fmla="*/ 96148 w 96148"/>
                  <a:gd name="connsiteY1" fmla="*/ 0 h 12171"/>
                </a:gdLst>
                <a:ahLst/>
                <a:cxnLst>
                  <a:cxn ang="0">
                    <a:pos x="connsiteX0" y="connsiteY0"/>
                  </a:cxn>
                  <a:cxn ang="0">
                    <a:pos x="connsiteX1" y="connsiteY1"/>
                  </a:cxn>
                </a:cxnLst>
                <a:rect l="l" t="t" r="r" b="b"/>
                <a:pathLst>
                  <a:path w="96148" h="12171">
                    <a:moveTo>
                      <a:pt x="0" y="0"/>
                    </a:moveTo>
                    <a:lnTo>
                      <a:pt x="96148" y="0"/>
                    </a:lnTo>
                  </a:path>
                </a:pathLst>
              </a:custGeom>
              <a:ln w="27062" cap="flat">
                <a:solidFill>
                  <a:srgbClr val="005873"/>
                </a:solid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E1695F3E-7E09-ED58-6CB0-AE4591AC3B2F}"/>
                  </a:ext>
                </a:extLst>
              </p:cNvPr>
              <p:cNvSpPr/>
              <p:nvPr/>
            </p:nvSpPr>
            <p:spPr>
              <a:xfrm>
                <a:off x="4818980" y="3453534"/>
                <a:ext cx="96148" cy="12171"/>
              </a:xfrm>
              <a:custGeom>
                <a:avLst/>
                <a:gdLst>
                  <a:gd name="connsiteX0" fmla="*/ 0 w 96148"/>
                  <a:gd name="connsiteY0" fmla="*/ 0 h 12171"/>
                  <a:gd name="connsiteX1" fmla="*/ 96148 w 96148"/>
                  <a:gd name="connsiteY1" fmla="*/ 0 h 12171"/>
                </a:gdLst>
                <a:ahLst/>
                <a:cxnLst>
                  <a:cxn ang="0">
                    <a:pos x="connsiteX0" y="connsiteY0"/>
                  </a:cxn>
                  <a:cxn ang="0">
                    <a:pos x="connsiteX1" y="connsiteY1"/>
                  </a:cxn>
                </a:cxnLst>
                <a:rect l="l" t="t" r="r" b="b"/>
                <a:pathLst>
                  <a:path w="96148" h="12171">
                    <a:moveTo>
                      <a:pt x="0" y="0"/>
                    </a:moveTo>
                    <a:lnTo>
                      <a:pt x="96148" y="0"/>
                    </a:lnTo>
                  </a:path>
                </a:pathLst>
              </a:custGeom>
              <a:ln w="27062" cap="flat">
                <a:solidFill>
                  <a:srgbClr val="005873"/>
                </a:solidFill>
                <a:prstDash val="solid"/>
                <a:miter/>
              </a:ln>
            </p:spPr>
            <p:txBody>
              <a:bodyPr rtlCol="0" anchor="ctr"/>
              <a:lstStyle/>
              <a:p>
                <a:endParaRPr lang="en-US"/>
              </a:p>
            </p:txBody>
          </p:sp>
          <p:sp>
            <p:nvSpPr>
              <p:cNvPr id="43" name="Freeform 42">
                <a:extLst>
                  <a:ext uri="{FF2B5EF4-FFF2-40B4-BE49-F238E27FC236}">
                    <a16:creationId xmlns:a16="http://schemas.microsoft.com/office/drawing/2014/main" id="{9D2DC647-1942-A4D6-C952-8BB972A669B3}"/>
                  </a:ext>
                </a:extLst>
              </p:cNvPr>
              <p:cNvSpPr/>
              <p:nvPr/>
            </p:nvSpPr>
            <p:spPr>
              <a:xfrm>
                <a:off x="4867055" y="3240283"/>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44" name="Graphic 1081">
              <a:extLst>
                <a:ext uri="{FF2B5EF4-FFF2-40B4-BE49-F238E27FC236}">
                  <a16:creationId xmlns:a16="http://schemas.microsoft.com/office/drawing/2014/main" id="{7943F8E1-4DAF-3CA3-645D-302881F22791}"/>
                </a:ext>
              </a:extLst>
            </p:cNvPr>
            <p:cNvGrpSpPr/>
            <p:nvPr/>
          </p:nvGrpSpPr>
          <p:grpSpPr>
            <a:xfrm>
              <a:off x="4607724" y="3225433"/>
              <a:ext cx="96148" cy="213251"/>
              <a:chOff x="4607724" y="3225433"/>
              <a:chExt cx="96148" cy="213251"/>
            </a:xfrm>
          </p:grpSpPr>
          <p:sp>
            <p:nvSpPr>
              <p:cNvPr id="45" name="Freeform 44">
                <a:extLst>
                  <a:ext uri="{FF2B5EF4-FFF2-40B4-BE49-F238E27FC236}">
                    <a16:creationId xmlns:a16="http://schemas.microsoft.com/office/drawing/2014/main" id="{DF86A140-3F45-4BB1-04C7-77ADDB8DBDF8}"/>
                  </a:ext>
                </a:extLst>
              </p:cNvPr>
              <p:cNvSpPr/>
              <p:nvPr/>
            </p:nvSpPr>
            <p:spPr>
              <a:xfrm>
                <a:off x="4607724" y="3225433"/>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46" name="Freeform 45">
                <a:extLst>
                  <a:ext uri="{FF2B5EF4-FFF2-40B4-BE49-F238E27FC236}">
                    <a16:creationId xmlns:a16="http://schemas.microsoft.com/office/drawing/2014/main" id="{F29A68AC-C8C1-49FB-B36A-AC6751F7DF77}"/>
                  </a:ext>
                </a:extLst>
              </p:cNvPr>
              <p:cNvSpPr/>
              <p:nvPr/>
            </p:nvSpPr>
            <p:spPr>
              <a:xfrm>
                <a:off x="4607724" y="3438685"/>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47" name="Freeform 46">
                <a:extLst>
                  <a:ext uri="{FF2B5EF4-FFF2-40B4-BE49-F238E27FC236}">
                    <a16:creationId xmlns:a16="http://schemas.microsoft.com/office/drawing/2014/main" id="{974200FB-78CD-DC6E-01CE-FDB0E3FE76E7}"/>
                  </a:ext>
                </a:extLst>
              </p:cNvPr>
              <p:cNvSpPr/>
              <p:nvPr/>
            </p:nvSpPr>
            <p:spPr>
              <a:xfrm>
                <a:off x="4655798" y="3225433"/>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48" name="Graphic 1081">
              <a:extLst>
                <a:ext uri="{FF2B5EF4-FFF2-40B4-BE49-F238E27FC236}">
                  <a16:creationId xmlns:a16="http://schemas.microsoft.com/office/drawing/2014/main" id="{0E58F68A-A138-0813-CA71-A4EB0CA794E2}"/>
                </a:ext>
              </a:extLst>
            </p:cNvPr>
            <p:cNvGrpSpPr/>
            <p:nvPr/>
          </p:nvGrpSpPr>
          <p:grpSpPr>
            <a:xfrm>
              <a:off x="4503044" y="3356403"/>
              <a:ext cx="96013" cy="213251"/>
              <a:chOff x="4503044" y="3356403"/>
              <a:chExt cx="96013" cy="213251"/>
            </a:xfrm>
          </p:grpSpPr>
          <p:sp>
            <p:nvSpPr>
              <p:cNvPr id="49" name="Freeform 48">
                <a:extLst>
                  <a:ext uri="{FF2B5EF4-FFF2-40B4-BE49-F238E27FC236}">
                    <a16:creationId xmlns:a16="http://schemas.microsoft.com/office/drawing/2014/main" id="{FEFDB2CB-09A3-B20A-7370-437BC0BE3A2D}"/>
                  </a:ext>
                </a:extLst>
              </p:cNvPr>
              <p:cNvSpPr/>
              <p:nvPr/>
            </p:nvSpPr>
            <p:spPr>
              <a:xfrm>
                <a:off x="4503044" y="3356403"/>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50" name="Freeform 49">
                <a:extLst>
                  <a:ext uri="{FF2B5EF4-FFF2-40B4-BE49-F238E27FC236}">
                    <a16:creationId xmlns:a16="http://schemas.microsoft.com/office/drawing/2014/main" id="{ECD863F4-BD28-7053-6F0A-F05D0936B955}"/>
                  </a:ext>
                </a:extLst>
              </p:cNvPr>
              <p:cNvSpPr/>
              <p:nvPr/>
            </p:nvSpPr>
            <p:spPr>
              <a:xfrm>
                <a:off x="4503044" y="3569654"/>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51" name="Freeform 50">
                <a:extLst>
                  <a:ext uri="{FF2B5EF4-FFF2-40B4-BE49-F238E27FC236}">
                    <a16:creationId xmlns:a16="http://schemas.microsoft.com/office/drawing/2014/main" id="{81F21E53-B0C9-5027-7C85-507DA67A08D4}"/>
                  </a:ext>
                </a:extLst>
              </p:cNvPr>
              <p:cNvSpPr/>
              <p:nvPr/>
            </p:nvSpPr>
            <p:spPr>
              <a:xfrm>
                <a:off x="4551118" y="3356403"/>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1026" name="Graphic 1081">
              <a:extLst>
                <a:ext uri="{FF2B5EF4-FFF2-40B4-BE49-F238E27FC236}">
                  <a16:creationId xmlns:a16="http://schemas.microsoft.com/office/drawing/2014/main" id="{5E1AD977-7188-F6FA-D4E3-2883DA0FF8F7}"/>
                </a:ext>
              </a:extLst>
            </p:cNvPr>
            <p:cNvGrpSpPr/>
            <p:nvPr/>
          </p:nvGrpSpPr>
          <p:grpSpPr>
            <a:xfrm>
              <a:off x="4288673" y="3301142"/>
              <a:ext cx="96013" cy="213251"/>
              <a:chOff x="4288673" y="3301142"/>
              <a:chExt cx="96013" cy="213251"/>
            </a:xfrm>
          </p:grpSpPr>
          <p:sp>
            <p:nvSpPr>
              <p:cNvPr id="1027" name="Freeform 1026">
                <a:extLst>
                  <a:ext uri="{FF2B5EF4-FFF2-40B4-BE49-F238E27FC236}">
                    <a16:creationId xmlns:a16="http://schemas.microsoft.com/office/drawing/2014/main" id="{3821121F-84E5-246F-948A-71CEA64E356C}"/>
                  </a:ext>
                </a:extLst>
              </p:cNvPr>
              <p:cNvSpPr/>
              <p:nvPr/>
            </p:nvSpPr>
            <p:spPr>
              <a:xfrm>
                <a:off x="4288673" y="3301142"/>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028" name="Freeform 1027">
                <a:extLst>
                  <a:ext uri="{FF2B5EF4-FFF2-40B4-BE49-F238E27FC236}">
                    <a16:creationId xmlns:a16="http://schemas.microsoft.com/office/drawing/2014/main" id="{5F78628E-CB03-B31D-4335-683CA11C5FBD}"/>
                  </a:ext>
                </a:extLst>
              </p:cNvPr>
              <p:cNvSpPr/>
              <p:nvPr/>
            </p:nvSpPr>
            <p:spPr>
              <a:xfrm>
                <a:off x="4288673" y="3514394"/>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029" name="Freeform 1028">
                <a:extLst>
                  <a:ext uri="{FF2B5EF4-FFF2-40B4-BE49-F238E27FC236}">
                    <a16:creationId xmlns:a16="http://schemas.microsoft.com/office/drawing/2014/main" id="{FFA9A9A0-4C56-6460-B914-5232DA522E87}"/>
                  </a:ext>
                </a:extLst>
              </p:cNvPr>
              <p:cNvSpPr/>
              <p:nvPr/>
            </p:nvSpPr>
            <p:spPr>
              <a:xfrm>
                <a:off x="4336612" y="3301142"/>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1030" name="Graphic 1081">
              <a:extLst>
                <a:ext uri="{FF2B5EF4-FFF2-40B4-BE49-F238E27FC236}">
                  <a16:creationId xmlns:a16="http://schemas.microsoft.com/office/drawing/2014/main" id="{67EBDACA-0139-600C-DE6D-234ED7A0EC19}"/>
                </a:ext>
              </a:extLst>
            </p:cNvPr>
            <p:cNvGrpSpPr/>
            <p:nvPr/>
          </p:nvGrpSpPr>
          <p:grpSpPr>
            <a:xfrm>
              <a:off x="4180608" y="3332059"/>
              <a:ext cx="96013" cy="213251"/>
              <a:chOff x="4180608" y="3332059"/>
              <a:chExt cx="96013" cy="213251"/>
            </a:xfrm>
          </p:grpSpPr>
          <p:sp>
            <p:nvSpPr>
              <p:cNvPr id="1070" name="Freeform 1069">
                <a:extLst>
                  <a:ext uri="{FF2B5EF4-FFF2-40B4-BE49-F238E27FC236}">
                    <a16:creationId xmlns:a16="http://schemas.microsoft.com/office/drawing/2014/main" id="{95B84A7C-8394-0E54-D7A6-5A207FC052CF}"/>
                  </a:ext>
                </a:extLst>
              </p:cNvPr>
              <p:cNvSpPr/>
              <p:nvPr/>
            </p:nvSpPr>
            <p:spPr>
              <a:xfrm>
                <a:off x="4180608" y="3332059"/>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072" name="Freeform 1071">
                <a:extLst>
                  <a:ext uri="{FF2B5EF4-FFF2-40B4-BE49-F238E27FC236}">
                    <a16:creationId xmlns:a16="http://schemas.microsoft.com/office/drawing/2014/main" id="{15E44520-F6AE-2248-2457-5940028C8C77}"/>
                  </a:ext>
                </a:extLst>
              </p:cNvPr>
              <p:cNvSpPr/>
              <p:nvPr/>
            </p:nvSpPr>
            <p:spPr>
              <a:xfrm>
                <a:off x="4180608" y="3545310"/>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075" name="Freeform 1074">
                <a:extLst>
                  <a:ext uri="{FF2B5EF4-FFF2-40B4-BE49-F238E27FC236}">
                    <a16:creationId xmlns:a16="http://schemas.microsoft.com/office/drawing/2014/main" id="{8FFA4651-AC09-A9CB-3337-5CF08089363B}"/>
                  </a:ext>
                </a:extLst>
              </p:cNvPr>
              <p:cNvSpPr/>
              <p:nvPr/>
            </p:nvSpPr>
            <p:spPr>
              <a:xfrm>
                <a:off x="4228546" y="3332059"/>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1077" name="Graphic 1081">
              <a:extLst>
                <a:ext uri="{FF2B5EF4-FFF2-40B4-BE49-F238E27FC236}">
                  <a16:creationId xmlns:a16="http://schemas.microsoft.com/office/drawing/2014/main" id="{4C7A99A5-543C-A3E9-02A1-CED382CF72B3}"/>
                </a:ext>
              </a:extLst>
            </p:cNvPr>
            <p:cNvGrpSpPr/>
            <p:nvPr/>
          </p:nvGrpSpPr>
          <p:grpSpPr>
            <a:xfrm>
              <a:off x="3969893" y="3368575"/>
              <a:ext cx="96148" cy="213251"/>
              <a:chOff x="3969893" y="3368575"/>
              <a:chExt cx="96148" cy="213251"/>
            </a:xfrm>
          </p:grpSpPr>
          <p:sp>
            <p:nvSpPr>
              <p:cNvPr id="1079" name="Freeform 1078">
                <a:extLst>
                  <a:ext uri="{FF2B5EF4-FFF2-40B4-BE49-F238E27FC236}">
                    <a16:creationId xmlns:a16="http://schemas.microsoft.com/office/drawing/2014/main" id="{9CD9B159-ED91-045D-8EE0-B4F1FC0CB2B9}"/>
                  </a:ext>
                </a:extLst>
              </p:cNvPr>
              <p:cNvSpPr/>
              <p:nvPr/>
            </p:nvSpPr>
            <p:spPr>
              <a:xfrm>
                <a:off x="3969893" y="3368575"/>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081" name="Freeform 1080">
                <a:extLst>
                  <a:ext uri="{FF2B5EF4-FFF2-40B4-BE49-F238E27FC236}">
                    <a16:creationId xmlns:a16="http://schemas.microsoft.com/office/drawing/2014/main" id="{A3F10BE1-04FB-82F6-9626-98A1D62BD739}"/>
                  </a:ext>
                </a:extLst>
              </p:cNvPr>
              <p:cNvSpPr/>
              <p:nvPr/>
            </p:nvSpPr>
            <p:spPr>
              <a:xfrm>
                <a:off x="3969893" y="3545310"/>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084" name="Freeform 1083">
                <a:extLst>
                  <a:ext uri="{FF2B5EF4-FFF2-40B4-BE49-F238E27FC236}">
                    <a16:creationId xmlns:a16="http://schemas.microsoft.com/office/drawing/2014/main" id="{7C8153F9-FC02-AFA6-0DF0-34C355B1F4C7}"/>
                  </a:ext>
                </a:extLst>
              </p:cNvPr>
              <p:cNvSpPr/>
              <p:nvPr/>
            </p:nvSpPr>
            <p:spPr>
              <a:xfrm>
                <a:off x="4017967" y="3368575"/>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1085" name="Graphic 1081">
              <a:extLst>
                <a:ext uri="{FF2B5EF4-FFF2-40B4-BE49-F238E27FC236}">
                  <a16:creationId xmlns:a16="http://schemas.microsoft.com/office/drawing/2014/main" id="{7240A8DA-185F-03AD-D2D7-03D018A785B1}"/>
                </a:ext>
              </a:extLst>
            </p:cNvPr>
            <p:cNvGrpSpPr/>
            <p:nvPr/>
          </p:nvGrpSpPr>
          <p:grpSpPr>
            <a:xfrm>
              <a:off x="3856275" y="3359081"/>
              <a:ext cx="96148" cy="213251"/>
              <a:chOff x="3856275" y="3359081"/>
              <a:chExt cx="96148" cy="213251"/>
            </a:xfrm>
          </p:grpSpPr>
          <p:sp>
            <p:nvSpPr>
              <p:cNvPr id="1086" name="Freeform 1085">
                <a:extLst>
                  <a:ext uri="{FF2B5EF4-FFF2-40B4-BE49-F238E27FC236}">
                    <a16:creationId xmlns:a16="http://schemas.microsoft.com/office/drawing/2014/main" id="{4ABDBF70-382F-213B-F887-75BED755AEFE}"/>
                  </a:ext>
                </a:extLst>
              </p:cNvPr>
              <p:cNvSpPr/>
              <p:nvPr/>
            </p:nvSpPr>
            <p:spPr>
              <a:xfrm>
                <a:off x="3856275" y="3359081"/>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087" name="Freeform 1086">
                <a:extLst>
                  <a:ext uri="{FF2B5EF4-FFF2-40B4-BE49-F238E27FC236}">
                    <a16:creationId xmlns:a16="http://schemas.microsoft.com/office/drawing/2014/main" id="{97873775-CD2C-30D5-10C2-5B0B7DE46815}"/>
                  </a:ext>
                </a:extLst>
              </p:cNvPr>
              <p:cNvSpPr/>
              <p:nvPr/>
            </p:nvSpPr>
            <p:spPr>
              <a:xfrm>
                <a:off x="3856275" y="353581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152" name="Freeform 1151">
                <a:extLst>
                  <a:ext uri="{FF2B5EF4-FFF2-40B4-BE49-F238E27FC236}">
                    <a16:creationId xmlns:a16="http://schemas.microsoft.com/office/drawing/2014/main" id="{D2BF6CE2-C5CE-5961-4B99-69C4B865E6B7}"/>
                  </a:ext>
                </a:extLst>
              </p:cNvPr>
              <p:cNvSpPr/>
              <p:nvPr/>
            </p:nvSpPr>
            <p:spPr>
              <a:xfrm>
                <a:off x="3904350" y="3359081"/>
                <a:ext cx="13542" cy="213251"/>
              </a:xfrm>
              <a:custGeom>
                <a:avLst/>
                <a:gdLst>
                  <a:gd name="connsiteX0" fmla="*/ 0 w 13542"/>
                  <a:gd name="connsiteY0" fmla="*/ 0 h 213251"/>
                  <a:gd name="connsiteX1" fmla="*/ 0 w 13542"/>
                  <a:gd name="connsiteY1" fmla="*/ 213252 h 213251"/>
                </a:gdLst>
                <a:ahLst/>
                <a:cxnLst>
                  <a:cxn ang="0">
                    <a:pos x="connsiteX0" y="connsiteY0"/>
                  </a:cxn>
                  <a:cxn ang="0">
                    <a:pos x="connsiteX1" y="connsiteY1"/>
                  </a:cxn>
                </a:cxnLst>
                <a:rect l="l" t="t" r="r" b="b"/>
                <a:pathLst>
                  <a:path w="13542" h="213251">
                    <a:moveTo>
                      <a:pt x="0" y="0"/>
                    </a:moveTo>
                    <a:lnTo>
                      <a:pt x="0" y="213252"/>
                    </a:lnTo>
                  </a:path>
                </a:pathLst>
              </a:custGeom>
              <a:ln w="27062" cap="flat">
                <a:solidFill>
                  <a:srgbClr val="005873"/>
                </a:solidFill>
                <a:prstDash val="solid"/>
                <a:miter/>
              </a:ln>
            </p:spPr>
            <p:txBody>
              <a:bodyPr rtlCol="0" anchor="ctr"/>
              <a:lstStyle/>
              <a:p>
                <a:endParaRPr lang="en-US"/>
              </a:p>
            </p:txBody>
          </p:sp>
        </p:grpSp>
        <p:grpSp>
          <p:nvGrpSpPr>
            <p:cNvPr id="1153" name="Graphic 1081">
              <a:extLst>
                <a:ext uri="{FF2B5EF4-FFF2-40B4-BE49-F238E27FC236}">
                  <a16:creationId xmlns:a16="http://schemas.microsoft.com/office/drawing/2014/main" id="{9B4025CF-BAA1-398B-3CC9-C705E0EF754C}"/>
                </a:ext>
              </a:extLst>
            </p:cNvPr>
            <p:cNvGrpSpPr/>
            <p:nvPr/>
          </p:nvGrpSpPr>
          <p:grpSpPr>
            <a:xfrm>
              <a:off x="3749835" y="3341796"/>
              <a:ext cx="96148" cy="213251"/>
              <a:chOff x="3749835" y="3341796"/>
              <a:chExt cx="96148" cy="213251"/>
            </a:xfrm>
          </p:grpSpPr>
          <p:sp>
            <p:nvSpPr>
              <p:cNvPr id="1154" name="Freeform 1153">
                <a:extLst>
                  <a:ext uri="{FF2B5EF4-FFF2-40B4-BE49-F238E27FC236}">
                    <a16:creationId xmlns:a16="http://schemas.microsoft.com/office/drawing/2014/main" id="{16380D60-0BF7-CC71-AAB8-3C48302E9BEA}"/>
                  </a:ext>
                </a:extLst>
              </p:cNvPr>
              <p:cNvSpPr/>
              <p:nvPr/>
            </p:nvSpPr>
            <p:spPr>
              <a:xfrm>
                <a:off x="3749835" y="334179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155" name="Freeform 1154">
                <a:extLst>
                  <a:ext uri="{FF2B5EF4-FFF2-40B4-BE49-F238E27FC236}">
                    <a16:creationId xmlns:a16="http://schemas.microsoft.com/office/drawing/2014/main" id="{F95B6EF6-C3A0-F6E3-EE4C-752BB8BD9172}"/>
                  </a:ext>
                </a:extLst>
              </p:cNvPr>
              <p:cNvSpPr/>
              <p:nvPr/>
            </p:nvSpPr>
            <p:spPr>
              <a:xfrm>
                <a:off x="3749835" y="351853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156" name="Freeform 1155">
                <a:extLst>
                  <a:ext uri="{FF2B5EF4-FFF2-40B4-BE49-F238E27FC236}">
                    <a16:creationId xmlns:a16="http://schemas.microsoft.com/office/drawing/2014/main" id="{994C313A-EF08-F313-64EF-877C78A0784A}"/>
                  </a:ext>
                </a:extLst>
              </p:cNvPr>
              <p:cNvSpPr/>
              <p:nvPr/>
            </p:nvSpPr>
            <p:spPr>
              <a:xfrm>
                <a:off x="3797909" y="3341796"/>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1157" name="Graphic 1081">
              <a:extLst>
                <a:ext uri="{FF2B5EF4-FFF2-40B4-BE49-F238E27FC236}">
                  <a16:creationId xmlns:a16="http://schemas.microsoft.com/office/drawing/2014/main" id="{85480583-9CF2-DFBF-AD1F-A3600DF2F857}"/>
                </a:ext>
              </a:extLst>
            </p:cNvPr>
            <p:cNvGrpSpPr/>
            <p:nvPr/>
          </p:nvGrpSpPr>
          <p:grpSpPr>
            <a:xfrm>
              <a:off x="3647050" y="3426148"/>
              <a:ext cx="96148" cy="188785"/>
              <a:chOff x="3647050" y="3426148"/>
              <a:chExt cx="96148" cy="188785"/>
            </a:xfrm>
          </p:grpSpPr>
          <p:sp>
            <p:nvSpPr>
              <p:cNvPr id="1158" name="Freeform 1157">
                <a:extLst>
                  <a:ext uri="{FF2B5EF4-FFF2-40B4-BE49-F238E27FC236}">
                    <a16:creationId xmlns:a16="http://schemas.microsoft.com/office/drawing/2014/main" id="{737AD773-D187-52F6-DE90-2B47B3CF6826}"/>
                  </a:ext>
                </a:extLst>
              </p:cNvPr>
              <p:cNvSpPr/>
              <p:nvPr/>
            </p:nvSpPr>
            <p:spPr>
              <a:xfrm>
                <a:off x="3647050" y="342614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31" name="Freeform 1230">
                <a:extLst>
                  <a:ext uri="{FF2B5EF4-FFF2-40B4-BE49-F238E27FC236}">
                    <a16:creationId xmlns:a16="http://schemas.microsoft.com/office/drawing/2014/main" id="{648CB5A2-4627-EF35-41A7-651B655394F1}"/>
                  </a:ext>
                </a:extLst>
              </p:cNvPr>
              <p:cNvSpPr/>
              <p:nvPr/>
            </p:nvSpPr>
            <p:spPr>
              <a:xfrm>
                <a:off x="3647050" y="360276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32" name="Freeform 1231">
                <a:extLst>
                  <a:ext uri="{FF2B5EF4-FFF2-40B4-BE49-F238E27FC236}">
                    <a16:creationId xmlns:a16="http://schemas.microsoft.com/office/drawing/2014/main" id="{2666074A-3FE3-18D3-18E2-05C30A8B8C58}"/>
                  </a:ext>
                </a:extLst>
              </p:cNvPr>
              <p:cNvSpPr/>
              <p:nvPr/>
            </p:nvSpPr>
            <p:spPr>
              <a:xfrm>
                <a:off x="3695125" y="3426148"/>
                <a:ext cx="13542" cy="188785"/>
              </a:xfrm>
              <a:custGeom>
                <a:avLst/>
                <a:gdLst>
                  <a:gd name="connsiteX0" fmla="*/ 0 w 13542"/>
                  <a:gd name="connsiteY0" fmla="*/ 0 h 188785"/>
                  <a:gd name="connsiteX1" fmla="*/ 0 w 13542"/>
                  <a:gd name="connsiteY1" fmla="*/ 188786 h 188785"/>
                </a:gdLst>
                <a:ahLst/>
                <a:cxnLst>
                  <a:cxn ang="0">
                    <a:pos x="connsiteX0" y="connsiteY0"/>
                  </a:cxn>
                  <a:cxn ang="0">
                    <a:pos x="connsiteX1" y="connsiteY1"/>
                  </a:cxn>
                </a:cxnLst>
                <a:rect l="l" t="t" r="r" b="b"/>
                <a:pathLst>
                  <a:path w="13542" h="188785">
                    <a:moveTo>
                      <a:pt x="0" y="0"/>
                    </a:moveTo>
                    <a:lnTo>
                      <a:pt x="0" y="188786"/>
                    </a:lnTo>
                  </a:path>
                </a:pathLst>
              </a:custGeom>
              <a:ln w="27062" cap="flat">
                <a:solidFill>
                  <a:srgbClr val="005873"/>
                </a:solidFill>
                <a:prstDash val="solid"/>
                <a:miter/>
              </a:ln>
            </p:spPr>
            <p:txBody>
              <a:bodyPr rtlCol="0" anchor="ctr"/>
              <a:lstStyle/>
              <a:p>
                <a:endParaRPr lang="en-US"/>
              </a:p>
            </p:txBody>
          </p:sp>
        </p:grpSp>
        <p:grpSp>
          <p:nvGrpSpPr>
            <p:cNvPr id="1234" name="Graphic 1081">
              <a:extLst>
                <a:ext uri="{FF2B5EF4-FFF2-40B4-BE49-F238E27FC236}">
                  <a16:creationId xmlns:a16="http://schemas.microsoft.com/office/drawing/2014/main" id="{0D7EAC47-17A2-ACD9-7184-F6D7F75899D6}"/>
                </a:ext>
              </a:extLst>
            </p:cNvPr>
            <p:cNvGrpSpPr/>
            <p:nvPr/>
          </p:nvGrpSpPr>
          <p:grpSpPr>
            <a:xfrm>
              <a:off x="3541016" y="3288971"/>
              <a:ext cx="96148" cy="188907"/>
              <a:chOff x="3541016" y="3288971"/>
              <a:chExt cx="96148" cy="188907"/>
            </a:xfrm>
          </p:grpSpPr>
          <p:sp>
            <p:nvSpPr>
              <p:cNvPr id="1235" name="Freeform 1234">
                <a:extLst>
                  <a:ext uri="{FF2B5EF4-FFF2-40B4-BE49-F238E27FC236}">
                    <a16:creationId xmlns:a16="http://schemas.microsoft.com/office/drawing/2014/main" id="{42512D63-ED59-3C6C-6B7F-3D722FD8A3B7}"/>
                  </a:ext>
                </a:extLst>
              </p:cNvPr>
              <p:cNvSpPr/>
              <p:nvPr/>
            </p:nvSpPr>
            <p:spPr>
              <a:xfrm>
                <a:off x="3541016" y="3288971"/>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36" name="Freeform 1235">
                <a:extLst>
                  <a:ext uri="{FF2B5EF4-FFF2-40B4-BE49-F238E27FC236}">
                    <a16:creationId xmlns:a16="http://schemas.microsoft.com/office/drawing/2014/main" id="{6A3E6BE8-438B-07D1-164C-1AE2409988C9}"/>
                  </a:ext>
                </a:extLst>
              </p:cNvPr>
              <p:cNvSpPr/>
              <p:nvPr/>
            </p:nvSpPr>
            <p:spPr>
              <a:xfrm>
                <a:off x="3541016" y="346570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37" name="Freeform 1236">
                <a:extLst>
                  <a:ext uri="{FF2B5EF4-FFF2-40B4-BE49-F238E27FC236}">
                    <a16:creationId xmlns:a16="http://schemas.microsoft.com/office/drawing/2014/main" id="{DC03CC96-5A9D-FED0-1413-2E66218C7B23}"/>
                  </a:ext>
                </a:extLst>
              </p:cNvPr>
              <p:cNvSpPr/>
              <p:nvPr/>
            </p:nvSpPr>
            <p:spPr>
              <a:xfrm>
                <a:off x="3589090" y="3288971"/>
                <a:ext cx="13542" cy="188907"/>
              </a:xfrm>
              <a:custGeom>
                <a:avLst/>
                <a:gdLst>
                  <a:gd name="connsiteX0" fmla="*/ 0 w 13542"/>
                  <a:gd name="connsiteY0" fmla="*/ 0 h 188907"/>
                  <a:gd name="connsiteX1" fmla="*/ 0 w 13542"/>
                  <a:gd name="connsiteY1" fmla="*/ 188908 h 188907"/>
                </a:gdLst>
                <a:ahLst/>
                <a:cxnLst>
                  <a:cxn ang="0">
                    <a:pos x="connsiteX0" y="connsiteY0"/>
                  </a:cxn>
                  <a:cxn ang="0">
                    <a:pos x="connsiteX1" y="connsiteY1"/>
                  </a:cxn>
                </a:cxnLst>
                <a:rect l="l" t="t" r="r" b="b"/>
                <a:pathLst>
                  <a:path w="13542" h="188907">
                    <a:moveTo>
                      <a:pt x="0" y="0"/>
                    </a:moveTo>
                    <a:lnTo>
                      <a:pt x="0" y="188908"/>
                    </a:lnTo>
                  </a:path>
                </a:pathLst>
              </a:custGeom>
              <a:ln w="27062" cap="flat">
                <a:solidFill>
                  <a:srgbClr val="005873"/>
                </a:solidFill>
                <a:prstDash val="solid"/>
                <a:miter/>
              </a:ln>
            </p:spPr>
            <p:txBody>
              <a:bodyPr rtlCol="0" anchor="ctr"/>
              <a:lstStyle/>
              <a:p>
                <a:endParaRPr lang="en-US"/>
              </a:p>
            </p:txBody>
          </p:sp>
        </p:grpSp>
        <p:grpSp>
          <p:nvGrpSpPr>
            <p:cNvPr id="1238" name="Graphic 1081">
              <a:extLst>
                <a:ext uri="{FF2B5EF4-FFF2-40B4-BE49-F238E27FC236}">
                  <a16:creationId xmlns:a16="http://schemas.microsoft.com/office/drawing/2014/main" id="{A5A9CB6E-AD7C-D162-2DD5-B568086B8542}"/>
                </a:ext>
              </a:extLst>
            </p:cNvPr>
            <p:cNvGrpSpPr/>
            <p:nvPr/>
          </p:nvGrpSpPr>
          <p:grpSpPr>
            <a:xfrm>
              <a:off x="3434034" y="3371252"/>
              <a:ext cx="96148" cy="188907"/>
              <a:chOff x="3434034" y="3371252"/>
              <a:chExt cx="96148" cy="188907"/>
            </a:xfrm>
          </p:grpSpPr>
          <p:sp>
            <p:nvSpPr>
              <p:cNvPr id="1249" name="Freeform 1248">
                <a:extLst>
                  <a:ext uri="{FF2B5EF4-FFF2-40B4-BE49-F238E27FC236}">
                    <a16:creationId xmlns:a16="http://schemas.microsoft.com/office/drawing/2014/main" id="{EE80E600-FBD4-22D6-0B85-D6C6E7B1D839}"/>
                  </a:ext>
                </a:extLst>
              </p:cNvPr>
              <p:cNvSpPr/>
              <p:nvPr/>
            </p:nvSpPr>
            <p:spPr>
              <a:xfrm>
                <a:off x="3434034" y="337125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50" name="Freeform 1249">
                <a:extLst>
                  <a:ext uri="{FF2B5EF4-FFF2-40B4-BE49-F238E27FC236}">
                    <a16:creationId xmlns:a16="http://schemas.microsoft.com/office/drawing/2014/main" id="{006509C3-EB6F-C583-D5EB-29C18AB69CC1}"/>
                  </a:ext>
                </a:extLst>
              </p:cNvPr>
              <p:cNvSpPr/>
              <p:nvPr/>
            </p:nvSpPr>
            <p:spPr>
              <a:xfrm>
                <a:off x="3434034" y="354798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51" name="Freeform 1250">
                <a:extLst>
                  <a:ext uri="{FF2B5EF4-FFF2-40B4-BE49-F238E27FC236}">
                    <a16:creationId xmlns:a16="http://schemas.microsoft.com/office/drawing/2014/main" id="{1EF180D0-3CED-F20D-B62D-EC72BCB76CDE}"/>
                  </a:ext>
                </a:extLst>
              </p:cNvPr>
              <p:cNvSpPr/>
              <p:nvPr/>
            </p:nvSpPr>
            <p:spPr>
              <a:xfrm>
                <a:off x="3482108" y="3371252"/>
                <a:ext cx="13542" cy="188907"/>
              </a:xfrm>
              <a:custGeom>
                <a:avLst/>
                <a:gdLst>
                  <a:gd name="connsiteX0" fmla="*/ 0 w 13542"/>
                  <a:gd name="connsiteY0" fmla="*/ 0 h 188907"/>
                  <a:gd name="connsiteX1" fmla="*/ 0 w 13542"/>
                  <a:gd name="connsiteY1" fmla="*/ 188908 h 188907"/>
                </a:gdLst>
                <a:ahLst/>
                <a:cxnLst>
                  <a:cxn ang="0">
                    <a:pos x="connsiteX0" y="connsiteY0"/>
                  </a:cxn>
                  <a:cxn ang="0">
                    <a:pos x="connsiteX1" y="connsiteY1"/>
                  </a:cxn>
                </a:cxnLst>
                <a:rect l="l" t="t" r="r" b="b"/>
                <a:pathLst>
                  <a:path w="13542" h="188907">
                    <a:moveTo>
                      <a:pt x="0" y="0"/>
                    </a:moveTo>
                    <a:lnTo>
                      <a:pt x="0" y="188908"/>
                    </a:lnTo>
                  </a:path>
                </a:pathLst>
              </a:custGeom>
              <a:ln w="27062" cap="flat">
                <a:solidFill>
                  <a:srgbClr val="005873"/>
                </a:solidFill>
                <a:prstDash val="solid"/>
                <a:miter/>
              </a:ln>
            </p:spPr>
            <p:txBody>
              <a:bodyPr rtlCol="0" anchor="ctr"/>
              <a:lstStyle/>
              <a:p>
                <a:endParaRPr lang="en-US"/>
              </a:p>
            </p:txBody>
          </p:sp>
        </p:grpSp>
        <p:grpSp>
          <p:nvGrpSpPr>
            <p:cNvPr id="1252" name="Graphic 1081">
              <a:extLst>
                <a:ext uri="{FF2B5EF4-FFF2-40B4-BE49-F238E27FC236}">
                  <a16:creationId xmlns:a16="http://schemas.microsoft.com/office/drawing/2014/main" id="{03CF6EFD-AF79-622A-0F1A-0341DC757461}"/>
                </a:ext>
              </a:extLst>
            </p:cNvPr>
            <p:cNvGrpSpPr/>
            <p:nvPr/>
          </p:nvGrpSpPr>
          <p:grpSpPr>
            <a:xfrm>
              <a:off x="3218038" y="3331694"/>
              <a:ext cx="96013" cy="188785"/>
              <a:chOff x="3218038" y="3331694"/>
              <a:chExt cx="96013" cy="188785"/>
            </a:xfrm>
          </p:grpSpPr>
          <p:sp>
            <p:nvSpPr>
              <p:cNvPr id="1253" name="Freeform 1252">
                <a:extLst>
                  <a:ext uri="{FF2B5EF4-FFF2-40B4-BE49-F238E27FC236}">
                    <a16:creationId xmlns:a16="http://schemas.microsoft.com/office/drawing/2014/main" id="{08F5B49B-4105-1FD6-595B-66C2A8723DD4}"/>
                  </a:ext>
                </a:extLst>
              </p:cNvPr>
              <p:cNvSpPr/>
              <p:nvPr/>
            </p:nvSpPr>
            <p:spPr>
              <a:xfrm>
                <a:off x="3218038" y="3331694"/>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254" name="Freeform 1253">
                <a:extLst>
                  <a:ext uri="{FF2B5EF4-FFF2-40B4-BE49-F238E27FC236}">
                    <a16:creationId xmlns:a16="http://schemas.microsoft.com/office/drawing/2014/main" id="{C39AE369-BAB8-3BEF-E071-6064FC489B98}"/>
                  </a:ext>
                </a:extLst>
              </p:cNvPr>
              <p:cNvSpPr/>
              <p:nvPr/>
            </p:nvSpPr>
            <p:spPr>
              <a:xfrm>
                <a:off x="3218038" y="3508308"/>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255" name="Freeform 1254">
                <a:extLst>
                  <a:ext uri="{FF2B5EF4-FFF2-40B4-BE49-F238E27FC236}">
                    <a16:creationId xmlns:a16="http://schemas.microsoft.com/office/drawing/2014/main" id="{B1B6A4E1-BA0A-F927-EC07-0FD08966AD64}"/>
                  </a:ext>
                </a:extLst>
              </p:cNvPr>
              <p:cNvSpPr/>
              <p:nvPr/>
            </p:nvSpPr>
            <p:spPr>
              <a:xfrm>
                <a:off x="3265977" y="3331694"/>
                <a:ext cx="13542" cy="188785"/>
              </a:xfrm>
              <a:custGeom>
                <a:avLst/>
                <a:gdLst>
                  <a:gd name="connsiteX0" fmla="*/ 0 w 13542"/>
                  <a:gd name="connsiteY0" fmla="*/ 0 h 188785"/>
                  <a:gd name="connsiteX1" fmla="*/ 0 w 13542"/>
                  <a:gd name="connsiteY1" fmla="*/ 188786 h 188785"/>
                </a:gdLst>
                <a:ahLst/>
                <a:cxnLst>
                  <a:cxn ang="0">
                    <a:pos x="connsiteX0" y="connsiteY0"/>
                  </a:cxn>
                  <a:cxn ang="0">
                    <a:pos x="connsiteX1" y="connsiteY1"/>
                  </a:cxn>
                </a:cxnLst>
                <a:rect l="l" t="t" r="r" b="b"/>
                <a:pathLst>
                  <a:path w="13542" h="188785">
                    <a:moveTo>
                      <a:pt x="0" y="0"/>
                    </a:moveTo>
                    <a:lnTo>
                      <a:pt x="0" y="188786"/>
                    </a:lnTo>
                  </a:path>
                </a:pathLst>
              </a:custGeom>
              <a:ln w="27062" cap="flat">
                <a:solidFill>
                  <a:srgbClr val="005873"/>
                </a:solidFill>
                <a:prstDash val="solid"/>
                <a:miter/>
              </a:ln>
            </p:spPr>
            <p:txBody>
              <a:bodyPr rtlCol="0" anchor="ctr"/>
              <a:lstStyle/>
              <a:p>
                <a:endParaRPr lang="en-US"/>
              </a:p>
            </p:txBody>
          </p:sp>
        </p:grpSp>
        <p:grpSp>
          <p:nvGrpSpPr>
            <p:cNvPr id="1256" name="Graphic 1081">
              <a:extLst>
                <a:ext uri="{FF2B5EF4-FFF2-40B4-BE49-F238E27FC236}">
                  <a16:creationId xmlns:a16="http://schemas.microsoft.com/office/drawing/2014/main" id="{4193B85F-32CF-D8EB-542D-63AAE8D9C114}"/>
                </a:ext>
              </a:extLst>
            </p:cNvPr>
            <p:cNvGrpSpPr/>
            <p:nvPr/>
          </p:nvGrpSpPr>
          <p:grpSpPr>
            <a:xfrm>
              <a:off x="3327729" y="3434790"/>
              <a:ext cx="96148" cy="188907"/>
              <a:chOff x="3327729" y="3434790"/>
              <a:chExt cx="96148" cy="188907"/>
            </a:xfrm>
          </p:grpSpPr>
          <p:sp>
            <p:nvSpPr>
              <p:cNvPr id="1257" name="Freeform 1256">
                <a:extLst>
                  <a:ext uri="{FF2B5EF4-FFF2-40B4-BE49-F238E27FC236}">
                    <a16:creationId xmlns:a16="http://schemas.microsoft.com/office/drawing/2014/main" id="{41982392-61EC-4526-5E16-0EF4695A7D07}"/>
                  </a:ext>
                </a:extLst>
              </p:cNvPr>
              <p:cNvSpPr/>
              <p:nvPr/>
            </p:nvSpPr>
            <p:spPr>
              <a:xfrm>
                <a:off x="3327729" y="3434790"/>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58" name="Freeform 1257">
                <a:extLst>
                  <a:ext uri="{FF2B5EF4-FFF2-40B4-BE49-F238E27FC236}">
                    <a16:creationId xmlns:a16="http://schemas.microsoft.com/office/drawing/2014/main" id="{8257BF44-8D6F-425B-D540-3687948AE520}"/>
                  </a:ext>
                </a:extLst>
              </p:cNvPr>
              <p:cNvSpPr/>
              <p:nvPr/>
            </p:nvSpPr>
            <p:spPr>
              <a:xfrm>
                <a:off x="3327729" y="361152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59" name="Freeform 1258">
                <a:extLst>
                  <a:ext uri="{FF2B5EF4-FFF2-40B4-BE49-F238E27FC236}">
                    <a16:creationId xmlns:a16="http://schemas.microsoft.com/office/drawing/2014/main" id="{F59E6AA2-0B3B-0151-EFF8-D081F7CEA0D5}"/>
                  </a:ext>
                </a:extLst>
              </p:cNvPr>
              <p:cNvSpPr/>
              <p:nvPr/>
            </p:nvSpPr>
            <p:spPr>
              <a:xfrm>
                <a:off x="3375803" y="3434790"/>
                <a:ext cx="13542" cy="188907"/>
              </a:xfrm>
              <a:custGeom>
                <a:avLst/>
                <a:gdLst>
                  <a:gd name="connsiteX0" fmla="*/ 0 w 13542"/>
                  <a:gd name="connsiteY0" fmla="*/ 0 h 188907"/>
                  <a:gd name="connsiteX1" fmla="*/ 0 w 13542"/>
                  <a:gd name="connsiteY1" fmla="*/ 188908 h 188907"/>
                </a:gdLst>
                <a:ahLst/>
                <a:cxnLst>
                  <a:cxn ang="0">
                    <a:pos x="connsiteX0" y="connsiteY0"/>
                  </a:cxn>
                  <a:cxn ang="0">
                    <a:pos x="connsiteX1" y="connsiteY1"/>
                  </a:cxn>
                </a:cxnLst>
                <a:rect l="l" t="t" r="r" b="b"/>
                <a:pathLst>
                  <a:path w="13542" h="188907">
                    <a:moveTo>
                      <a:pt x="0" y="0"/>
                    </a:moveTo>
                    <a:lnTo>
                      <a:pt x="0" y="188908"/>
                    </a:lnTo>
                  </a:path>
                </a:pathLst>
              </a:custGeom>
              <a:ln w="27062" cap="flat">
                <a:solidFill>
                  <a:srgbClr val="005873"/>
                </a:solidFill>
                <a:prstDash val="solid"/>
                <a:miter/>
              </a:ln>
            </p:spPr>
            <p:txBody>
              <a:bodyPr rtlCol="0" anchor="ctr"/>
              <a:lstStyle/>
              <a:p>
                <a:endParaRPr lang="en-US"/>
              </a:p>
            </p:txBody>
          </p:sp>
        </p:grpSp>
        <p:grpSp>
          <p:nvGrpSpPr>
            <p:cNvPr id="1260" name="Graphic 1081">
              <a:extLst>
                <a:ext uri="{FF2B5EF4-FFF2-40B4-BE49-F238E27FC236}">
                  <a16:creationId xmlns:a16="http://schemas.microsoft.com/office/drawing/2014/main" id="{47E5B870-5505-D5D5-5AFA-EF7094C0E73E}"/>
                </a:ext>
              </a:extLst>
            </p:cNvPr>
            <p:cNvGrpSpPr/>
            <p:nvPr/>
          </p:nvGrpSpPr>
          <p:grpSpPr>
            <a:xfrm>
              <a:off x="3008542" y="3310636"/>
              <a:ext cx="96148" cy="188907"/>
              <a:chOff x="3008542" y="3310636"/>
              <a:chExt cx="96148" cy="188907"/>
            </a:xfrm>
          </p:grpSpPr>
          <p:sp>
            <p:nvSpPr>
              <p:cNvPr id="1261" name="Freeform 1260">
                <a:extLst>
                  <a:ext uri="{FF2B5EF4-FFF2-40B4-BE49-F238E27FC236}">
                    <a16:creationId xmlns:a16="http://schemas.microsoft.com/office/drawing/2014/main" id="{CA3BF4C8-E8C4-0008-9308-2FBDE678CF5B}"/>
                  </a:ext>
                </a:extLst>
              </p:cNvPr>
              <p:cNvSpPr/>
              <p:nvPr/>
            </p:nvSpPr>
            <p:spPr>
              <a:xfrm>
                <a:off x="3008542" y="331063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62" name="Freeform 1261">
                <a:extLst>
                  <a:ext uri="{FF2B5EF4-FFF2-40B4-BE49-F238E27FC236}">
                    <a16:creationId xmlns:a16="http://schemas.microsoft.com/office/drawing/2014/main" id="{7B8DF189-3BA6-D1EB-226A-D0E650A46F8B}"/>
                  </a:ext>
                </a:extLst>
              </p:cNvPr>
              <p:cNvSpPr/>
              <p:nvPr/>
            </p:nvSpPr>
            <p:spPr>
              <a:xfrm>
                <a:off x="3008542" y="348737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63" name="Freeform 1262">
                <a:extLst>
                  <a:ext uri="{FF2B5EF4-FFF2-40B4-BE49-F238E27FC236}">
                    <a16:creationId xmlns:a16="http://schemas.microsoft.com/office/drawing/2014/main" id="{9FDBC891-6434-D521-358C-941D17136C01}"/>
                  </a:ext>
                </a:extLst>
              </p:cNvPr>
              <p:cNvSpPr/>
              <p:nvPr/>
            </p:nvSpPr>
            <p:spPr>
              <a:xfrm>
                <a:off x="3056617" y="3310636"/>
                <a:ext cx="13542" cy="188907"/>
              </a:xfrm>
              <a:custGeom>
                <a:avLst/>
                <a:gdLst>
                  <a:gd name="connsiteX0" fmla="*/ 0 w 13542"/>
                  <a:gd name="connsiteY0" fmla="*/ 0 h 188907"/>
                  <a:gd name="connsiteX1" fmla="*/ 0 w 13542"/>
                  <a:gd name="connsiteY1" fmla="*/ 188908 h 188907"/>
                </a:gdLst>
                <a:ahLst/>
                <a:cxnLst>
                  <a:cxn ang="0">
                    <a:pos x="connsiteX0" y="connsiteY0"/>
                  </a:cxn>
                  <a:cxn ang="0">
                    <a:pos x="connsiteX1" y="connsiteY1"/>
                  </a:cxn>
                </a:cxnLst>
                <a:rect l="l" t="t" r="r" b="b"/>
                <a:pathLst>
                  <a:path w="13542" h="188907">
                    <a:moveTo>
                      <a:pt x="0" y="0"/>
                    </a:moveTo>
                    <a:lnTo>
                      <a:pt x="0" y="188908"/>
                    </a:lnTo>
                  </a:path>
                </a:pathLst>
              </a:custGeom>
              <a:ln w="27062" cap="flat">
                <a:solidFill>
                  <a:srgbClr val="005873"/>
                </a:solidFill>
                <a:prstDash val="solid"/>
                <a:miter/>
              </a:ln>
            </p:spPr>
            <p:txBody>
              <a:bodyPr rtlCol="0" anchor="ctr"/>
              <a:lstStyle/>
              <a:p>
                <a:endParaRPr lang="en-US"/>
              </a:p>
            </p:txBody>
          </p:sp>
        </p:grpSp>
        <p:grpSp>
          <p:nvGrpSpPr>
            <p:cNvPr id="1264" name="Graphic 1081">
              <a:extLst>
                <a:ext uri="{FF2B5EF4-FFF2-40B4-BE49-F238E27FC236}">
                  <a16:creationId xmlns:a16="http://schemas.microsoft.com/office/drawing/2014/main" id="{C2EE2973-3FD5-EAE2-539C-64267EA950F8}"/>
                </a:ext>
              </a:extLst>
            </p:cNvPr>
            <p:cNvGrpSpPr/>
            <p:nvPr/>
          </p:nvGrpSpPr>
          <p:grpSpPr>
            <a:xfrm>
              <a:off x="3118368" y="3490050"/>
              <a:ext cx="96148" cy="188907"/>
              <a:chOff x="3118368" y="3490050"/>
              <a:chExt cx="96148" cy="188907"/>
            </a:xfrm>
          </p:grpSpPr>
          <p:sp>
            <p:nvSpPr>
              <p:cNvPr id="1265" name="Freeform 1264">
                <a:extLst>
                  <a:ext uri="{FF2B5EF4-FFF2-40B4-BE49-F238E27FC236}">
                    <a16:creationId xmlns:a16="http://schemas.microsoft.com/office/drawing/2014/main" id="{C193B71A-CA70-67A4-5A36-E0AE2814A5FF}"/>
                  </a:ext>
                </a:extLst>
              </p:cNvPr>
              <p:cNvSpPr/>
              <p:nvPr/>
            </p:nvSpPr>
            <p:spPr>
              <a:xfrm>
                <a:off x="3118368" y="3490050"/>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66" name="Freeform 1265">
                <a:extLst>
                  <a:ext uri="{FF2B5EF4-FFF2-40B4-BE49-F238E27FC236}">
                    <a16:creationId xmlns:a16="http://schemas.microsoft.com/office/drawing/2014/main" id="{B3C549B4-B0EB-F0ED-8905-A220FA7A6FB7}"/>
                  </a:ext>
                </a:extLst>
              </p:cNvPr>
              <p:cNvSpPr/>
              <p:nvPr/>
            </p:nvSpPr>
            <p:spPr>
              <a:xfrm>
                <a:off x="3118368" y="366678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67" name="Freeform 1266">
                <a:extLst>
                  <a:ext uri="{FF2B5EF4-FFF2-40B4-BE49-F238E27FC236}">
                    <a16:creationId xmlns:a16="http://schemas.microsoft.com/office/drawing/2014/main" id="{0BAC20FC-4226-E123-8E63-43B2735512C6}"/>
                  </a:ext>
                </a:extLst>
              </p:cNvPr>
              <p:cNvSpPr/>
              <p:nvPr/>
            </p:nvSpPr>
            <p:spPr>
              <a:xfrm>
                <a:off x="3166443" y="3490050"/>
                <a:ext cx="13542" cy="188907"/>
              </a:xfrm>
              <a:custGeom>
                <a:avLst/>
                <a:gdLst>
                  <a:gd name="connsiteX0" fmla="*/ 0 w 13542"/>
                  <a:gd name="connsiteY0" fmla="*/ 0 h 188907"/>
                  <a:gd name="connsiteX1" fmla="*/ 0 w 13542"/>
                  <a:gd name="connsiteY1" fmla="*/ 188908 h 188907"/>
                </a:gdLst>
                <a:ahLst/>
                <a:cxnLst>
                  <a:cxn ang="0">
                    <a:pos x="connsiteX0" y="connsiteY0"/>
                  </a:cxn>
                  <a:cxn ang="0">
                    <a:pos x="connsiteX1" y="connsiteY1"/>
                  </a:cxn>
                </a:cxnLst>
                <a:rect l="l" t="t" r="r" b="b"/>
                <a:pathLst>
                  <a:path w="13542" h="188907">
                    <a:moveTo>
                      <a:pt x="0" y="0"/>
                    </a:moveTo>
                    <a:lnTo>
                      <a:pt x="0" y="188908"/>
                    </a:lnTo>
                  </a:path>
                </a:pathLst>
              </a:custGeom>
              <a:ln w="27062" cap="flat">
                <a:solidFill>
                  <a:srgbClr val="005873"/>
                </a:solidFill>
                <a:prstDash val="solid"/>
                <a:miter/>
              </a:ln>
            </p:spPr>
            <p:txBody>
              <a:bodyPr rtlCol="0" anchor="ctr"/>
              <a:lstStyle/>
              <a:p>
                <a:endParaRPr lang="en-US"/>
              </a:p>
            </p:txBody>
          </p:sp>
        </p:grpSp>
        <p:grpSp>
          <p:nvGrpSpPr>
            <p:cNvPr id="1268" name="Graphic 1081">
              <a:extLst>
                <a:ext uri="{FF2B5EF4-FFF2-40B4-BE49-F238E27FC236}">
                  <a16:creationId xmlns:a16="http://schemas.microsoft.com/office/drawing/2014/main" id="{9D7E777B-64C9-F04B-2859-0C4B57D1CDEB}"/>
                </a:ext>
              </a:extLst>
            </p:cNvPr>
            <p:cNvGrpSpPr/>
            <p:nvPr/>
          </p:nvGrpSpPr>
          <p:grpSpPr>
            <a:xfrm>
              <a:off x="2898852" y="3340336"/>
              <a:ext cx="96013" cy="188907"/>
              <a:chOff x="2898852" y="3340336"/>
              <a:chExt cx="96013" cy="188907"/>
            </a:xfrm>
          </p:grpSpPr>
          <p:sp>
            <p:nvSpPr>
              <p:cNvPr id="1269" name="Freeform 1268">
                <a:extLst>
                  <a:ext uri="{FF2B5EF4-FFF2-40B4-BE49-F238E27FC236}">
                    <a16:creationId xmlns:a16="http://schemas.microsoft.com/office/drawing/2014/main" id="{2D9FDF0C-2B11-B864-AB6A-2C3FE600EDD6}"/>
                  </a:ext>
                </a:extLst>
              </p:cNvPr>
              <p:cNvSpPr/>
              <p:nvPr/>
            </p:nvSpPr>
            <p:spPr>
              <a:xfrm>
                <a:off x="2898852" y="3340336"/>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270" name="Freeform 1269">
                <a:extLst>
                  <a:ext uri="{FF2B5EF4-FFF2-40B4-BE49-F238E27FC236}">
                    <a16:creationId xmlns:a16="http://schemas.microsoft.com/office/drawing/2014/main" id="{81190897-8024-71E5-F5CC-9BEE63AE6094}"/>
                  </a:ext>
                </a:extLst>
              </p:cNvPr>
              <p:cNvSpPr/>
              <p:nvPr/>
            </p:nvSpPr>
            <p:spPr>
              <a:xfrm>
                <a:off x="2898852" y="3517072"/>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271" name="Freeform 1270">
                <a:extLst>
                  <a:ext uri="{FF2B5EF4-FFF2-40B4-BE49-F238E27FC236}">
                    <a16:creationId xmlns:a16="http://schemas.microsoft.com/office/drawing/2014/main" id="{12E50D25-CE42-8C56-C74A-9FDF42F300E7}"/>
                  </a:ext>
                </a:extLst>
              </p:cNvPr>
              <p:cNvSpPr/>
              <p:nvPr/>
            </p:nvSpPr>
            <p:spPr>
              <a:xfrm>
                <a:off x="2946791" y="3340336"/>
                <a:ext cx="13542" cy="188907"/>
              </a:xfrm>
              <a:custGeom>
                <a:avLst/>
                <a:gdLst>
                  <a:gd name="connsiteX0" fmla="*/ 0 w 13542"/>
                  <a:gd name="connsiteY0" fmla="*/ 0 h 188907"/>
                  <a:gd name="connsiteX1" fmla="*/ 0 w 13542"/>
                  <a:gd name="connsiteY1" fmla="*/ 188908 h 188907"/>
                </a:gdLst>
                <a:ahLst/>
                <a:cxnLst>
                  <a:cxn ang="0">
                    <a:pos x="connsiteX0" y="connsiteY0"/>
                  </a:cxn>
                  <a:cxn ang="0">
                    <a:pos x="connsiteX1" y="connsiteY1"/>
                  </a:cxn>
                </a:cxnLst>
                <a:rect l="l" t="t" r="r" b="b"/>
                <a:pathLst>
                  <a:path w="13542" h="188907">
                    <a:moveTo>
                      <a:pt x="0" y="0"/>
                    </a:moveTo>
                    <a:lnTo>
                      <a:pt x="0" y="188908"/>
                    </a:lnTo>
                  </a:path>
                </a:pathLst>
              </a:custGeom>
              <a:ln w="27062" cap="flat">
                <a:solidFill>
                  <a:srgbClr val="005873"/>
                </a:solidFill>
                <a:prstDash val="solid"/>
                <a:miter/>
              </a:ln>
            </p:spPr>
            <p:txBody>
              <a:bodyPr rtlCol="0" anchor="ctr"/>
              <a:lstStyle/>
              <a:p>
                <a:endParaRPr lang="en-US"/>
              </a:p>
            </p:txBody>
          </p:sp>
        </p:grpSp>
        <p:grpSp>
          <p:nvGrpSpPr>
            <p:cNvPr id="1272" name="Graphic 1081">
              <a:extLst>
                <a:ext uri="{FF2B5EF4-FFF2-40B4-BE49-F238E27FC236}">
                  <a16:creationId xmlns:a16="http://schemas.microsoft.com/office/drawing/2014/main" id="{0DFB58B5-358E-6B09-8325-A0A4B888AFCE}"/>
                </a:ext>
              </a:extLst>
            </p:cNvPr>
            <p:cNvGrpSpPr/>
            <p:nvPr/>
          </p:nvGrpSpPr>
          <p:grpSpPr>
            <a:xfrm>
              <a:off x="2685293" y="3346909"/>
              <a:ext cx="96148" cy="242829"/>
              <a:chOff x="2685293" y="3346909"/>
              <a:chExt cx="96148" cy="242829"/>
            </a:xfrm>
          </p:grpSpPr>
          <p:sp>
            <p:nvSpPr>
              <p:cNvPr id="1273" name="Freeform 1272">
                <a:extLst>
                  <a:ext uri="{FF2B5EF4-FFF2-40B4-BE49-F238E27FC236}">
                    <a16:creationId xmlns:a16="http://schemas.microsoft.com/office/drawing/2014/main" id="{A885F9BF-6B18-58C9-2F8D-77D153AB7AF4}"/>
                  </a:ext>
                </a:extLst>
              </p:cNvPr>
              <p:cNvSpPr/>
              <p:nvPr/>
            </p:nvSpPr>
            <p:spPr>
              <a:xfrm>
                <a:off x="2685293" y="3346909"/>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74" name="Freeform 1273">
                <a:extLst>
                  <a:ext uri="{FF2B5EF4-FFF2-40B4-BE49-F238E27FC236}">
                    <a16:creationId xmlns:a16="http://schemas.microsoft.com/office/drawing/2014/main" id="{215DA923-F0CC-B66C-BA3D-72287B28043E}"/>
                  </a:ext>
                </a:extLst>
              </p:cNvPr>
              <p:cNvSpPr/>
              <p:nvPr/>
            </p:nvSpPr>
            <p:spPr>
              <a:xfrm>
                <a:off x="2685293" y="358973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75" name="Freeform 1274">
                <a:extLst>
                  <a:ext uri="{FF2B5EF4-FFF2-40B4-BE49-F238E27FC236}">
                    <a16:creationId xmlns:a16="http://schemas.microsoft.com/office/drawing/2014/main" id="{CFC84627-0522-80CF-6044-B3010D4972AD}"/>
                  </a:ext>
                </a:extLst>
              </p:cNvPr>
              <p:cNvSpPr/>
              <p:nvPr/>
            </p:nvSpPr>
            <p:spPr>
              <a:xfrm>
                <a:off x="2733368" y="3346909"/>
                <a:ext cx="13542" cy="188907"/>
              </a:xfrm>
              <a:custGeom>
                <a:avLst/>
                <a:gdLst>
                  <a:gd name="connsiteX0" fmla="*/ 0 w 13542"/>
                  <a:gd name="connsiteY0" fmla="*/ 0 h 188907"/>
                  <a:gd name="connsiteX1" fmla="*/ 0 w 13542"/>
                  <a:gd name="connsiteY1" fmla="*/ 188908 h 188907"/>
                </a:gdLst>
                <a:ahLst/>
                <a:cxnLst>
                  <a:cxn ang="0">
                    <a:pos x="connsiteX0" y="connsiteY0"/>
                  </a:cxn>
                  <a:cxn ang="0">
                    <a:pos x="connsiteX1" y="connsiteY1"/>
                  </a:cxn>
                </a:cxnLst>
                <a:rect l="l" t="t" r="r" b="b"/>
                <a:pathLst>
                  <a:path w="13542" h="188907">
                    <a:moveTo>
                      <a:pt x="0" y="0"/>
                    </a:moveTo>
                    <a:lnTo>
                      <a:pt x="0" y="188908"/>
                    </a:lnTo>
                  </a:path>
                </a:pathLst>
              </a:custGeom>
              <a:ln w="27062" cap="flat">
                <a:solidFill>
                  <a:srgbClr val="005873"/>
                </a:solidFill>
                <a:prstDash val="solid"/>
                <a:miter/>
              </a:ln>
            </p:spPr>
            <p:txBody>
              <a:bodyPr rtlCol="0" anchor="ctr"/>
              <a:lstStyle/>
              <a:p>
                <a:endParaRPr lang="en-US"/>
              </a:p>
            </p:txBody>
          </p:sp>
        </p:grpSp>
        <p:grpSp>
          <p:nvGrpSpPr>
            <p:cNvPr id="1276" name="Graphic 1081">
              <a:extLst>
                <a:ext uri="{FF2B5EF4-FFF2-40B4-BE49-F238E27FC236}">
                  <a16:creationId xmlns:a16="http://schemas.microsoft.com/office/drawing/2014/main" id="{A567DF8B-54EC-F5AA-54D2-75F7FA4E844B}"/>
                </a:ext>
              </a:extLst>
            </p:cNvPr>
            <p:cNvGrpSpPr/>
            <p:nvPr/>
          </p:nvGrpSpPr>
          <p:grpSpPr>
            <a:xfrm>
              <a:off x="2796067" y="3346909"/>
              <a:ext cx="96148" cy="188907"/>
              <a:chOff x="2796067" y="3346909"/>
              <a:chExt cx="96148" cy="188907"/>
            </a:xfrm>
          </p:grpSpPr>
          <p:sp>
            <p:nvSpPr>
              <p:cNvPr id="1277" name="Freeform 1276">
                <a:extLst>
                  <a:ext uri="{FF2B5EF4-FFF2-40B4-BE49-F238E27FC236}">
                    <a16:creationId xmlns:a16="http://schemas.microsoft.com/office/drawing/2014/main" id="{8E3D8A0C-1A11-52EA-1E58-CF36D0F827BD}"/>
                  </a:ext>
                </a:extLst>
              </p:cNvPr>
              <p:cNvSpPr/>
              <p:nvPr/>
            </p:nvSpPr>
            <p:spPr>
              <a:xfrm>
                <a:off x="2796067" y="3346909"/>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78" name="Freeform 1277">
                <a:extLst>
                  <a:ext uri="{FF2B5EF4-FFF2-40B4-BE49-F238E27FC236}">
                    <a16:creationId xmlns:a16="http://schemas.microsoft.com/office/drawing/2014/main" id="{78AAA8C5-0D5B-F722-4ABB-621D7DEEE50D}"/>
                  </a:ext>
                </a:extLst>
              </p:cNvPr>
              <p:cNvSpPr/>
              <p:nvPr/>
            </p:nvSpPr>
            <p:spPr>
              <a:xfrm>
                <a:off x="2796067" y="3523644"/>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79" name="Freeform 1278">
                <a:extLst>
                  <a:ext uri="{FF2B5EF4-FFF2-40B4-BE49-F238E27FC236}">
                    <a16:creationId xmlns:a16="http://schemas.microsoft.com/office/drawing/2014/main" id="{4249513C-B8B6-1B64-6FBC-12CAB1133438}"/>
                  </a:ext>
                </a:extLst>
              </p:cNvPr>
              <p:cNvSpPr/>
              <p:nvPr/>
            </p:nvSpPr>
            <p:spPr>
              <a:xfrm>
                <a:off x="2844142" y="3346909"/>
                <a:ext cx="13542" cy="188907"/>
              </a:xfrm>
              <a:custGeom>
                <a:avLst/>
                <a:gdLst>
                  <a:gd name="connsiteX0" fmla="*/ 0 w 13542"/>
                  <a:gd name="connsiteY0" fmla="*/ 0 h 188907"/>
                  <a:gd name="connsiteX1" fmla="*/ 0 w 13542"/>
                  <a:gd name="connsiteY1" fmla="*/ 188908 h 188907"/>
                </a:gdLst>
                <a:ahLst/>
                <a:cxnLst>
                  <a:cxn ang="0">
                    <a:pos x="connsiteX0" y="connsiteY0"/>
                  </a:cxn>
                  <a:cxn ang="0">
                    <a:pos x="connsiteX1" y="connsiteY1"/>
                  </a:cxn>
                </a:cxnLst>
                <a:rect l="l" t="t" r="r" b="b"/>
                <a:pathLst>
                  <a:path w="13542" h="188907">
                    <a:moveTo>
                      <a:pt x="0" y="0"/>
                    </a:moveTo>
                    <a:lnTo>
                      <a:pt x="0" y="188908"/>
                    </a:lnTo>
                  </a:path>
                </a:pathLst>
              </a:custGeom>
              <a:ln w="27062" cap="flat">
                <a:solidFill>
                  <a:srgbClr val="005873"/>
                </a:solidFill>
                <a:prstDash val="solid"/>
                <a:miter/>
              </a:ln>
            </p:spPr>
            <p:txBody>
              <a:bodyPr rtlCol="0" anchor="ctr"/>
              <a:lstStyle/>
              <a:p>
                <a:endParaRPr lang="en-US"/>
              </a:p>
            </p:txBody>
          </p:sp>
        </p:grpSp>
        <p:grpSp>
          <p:nvGrpSpPr>
            <p:cNvPr id="1280" name="Graphic 1081">
              <a:extLst>
                <a:ext uri="{FF2B5EF4-FFF2-40B4-BE49-F238E27FC236}">
                  <a16:creationId xmlns:a16="http://schemas.microsoft.com/office/drawing/2014/main" id="{FC95C006-05C0-C921-7DB1-DC7F4FD7736C}"/>
                </a:ext>
              </a:extLst>
            </p:cNvPr>
            <p:cNvGrpSpPr/>
            <p:nvPr/>
          </p:nvGrpSpPr>
          <p:grpSpPr>
            <a:xfrm>
              <a:off x="2579259" y="3325608"/>
              <a:ext cx="96148" cy="188785"/>
              <a:chOff x="2579259" y="3325608"/>
              <a:chExt cx="96148" cy="188785"/>
            </a:xfrm>
          </p:grpSpPr>
          <p:sp>
            <p:nvSpPr>
              <p:cNvPr id="1281" name="Freeform 1280">
                <a:extLst>
                  <a:ext uri="{FF2B5EF4-FFF2-40B4-BE49-F238E27FC236}">
                    <a16:creationId xmlns:a16="http://schemas.microsoft.com/office/drawing/2014/main" id="{AC642463-1706-7FCC-2036-AB88DDD19D3F}"/>
                  </a:ext>
                </a:extLst>
              </p:cNvPr>
              <p:cNvSpPr/>
              <p:nvPr/>
            </p:nvSpPr>
            <p:spPr>
              <a:xfrm>
                <a:off x="2579259" y="332560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82" name="Freeform 1281">
                <a:extLst>
                  <a:ext uri="{FF2B5EF4-FFF2-40B4-BE49-F238E27FC236}">
                    <a16:creationId xmlns:a16="http://schemas.microsoft.com/office/drawing/2014/main" id="{996FB70A-007A-5B6E-212A-4B373C08B957}"/>
                  </a:ext>
                </a:extLst>
              </p:cNvPr>
              <p:cNvSpPr/>
              <p:nvPr/>
            </p:nvSpPr>
            <p:spPr>
              <a:xfrm>
                <a:off x="2579259" y="350222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83" name="Freeform 1282">
                <a:extLst>
                  <a:ext uri="{FF2B5EF4-FFF2-40B4-BE49-F238E27FC236}">
                    <a16:creationId xmlns:a16="http://schemas.microsoft.com/office/drawing/2014/main" id="{DFF8B7C2-6526-D52A-53D7-4F9D435709F4}"/>
                  </a:ext>
                </a:extLst>
              </p:cNvPr>
              <p:cNvSpPr/>
              <p:nvPr/>
            </p:nvSpPr>
            <p:spPr>
              <a:xfrm>
                <a:off x="2627333" y="3325608"/>
                <a:ext cx="13542" cy="188785"/>
              </a:xfrm>
              <a:custGeom>
                <a:avLst/>
                <a:gdLst>
                  <a:gd name="connsiteX0" fmla="*/ 0 w 13542"/>
                  <a:gd name="connsiteY0" fmla="*/ 0 h 188785"/>
                  <a:gd name="connsiteX1" fmla="*/ 0 w 13542"/>
                  <a:gd name="connsiteY1" fmla="*/ 188786 h 188785"/>
                </a:gdLst>
                <a:ahLst/>
                <a:cxnLst>
                  <a:cxn ang="0">
                    <a:pos x="connsiteX0" y="connsiteY0"/>
                  </a:cxn>
                  <a:cxn ang="0">
                    <a:pos x="connsiteX1" y="connsiteY1"/>
                  </a:cxn>
                </a:cxnLst>
                <a:rect l="l" t="t" r="r" b="b"/>
                <a:pathLst>
                  <a:path w="13542" h="188785">
                    <a:moveTo>
                      <a:pt x="0" y="0"/>
                    </a:moveTo>
                    <a:lnTo>
                      <a:pt x="0" y="188786"/>
                    </a:lnTo>
                  </a:path>
                </a:pathLst>
              </a:custGeom>
              <a:ln w="27062" cap="flat">
                <a:solidFill>
                  <a:srgbClr val="005873"/>
                </a:solidFill>
                <a:prstDash val="solid"/>
                <a:miter/>
              </a:ln>
            </p:spPr>
            <p:txBody>
              <a:bodyPr rtlCol="0" anchor="ctr"/>
              <a:lstStyle/>
              <a:p>
                <a:endParaRPr lang="en-US"/>
              </a:p>
            </p:txBody>
          </p:sp>
        </p:grpSp>
        <p:grpSp>
          <p:nvGrpSpPr>
            <p:cNvPr id="1284" name="Graphic 1081">
              <a:extLst>
                <a:ext uri="{FF2B5EF4-FFF2-40B4-BE49-F238E27FC236}">
                  <a16:creationId xmlns:a16="http://schemas.microsoft.com/office/drawing/2014/main" id="{5526D3BD-C56F-7215-D6D7-DE0AB9FBF2D8}"/>
                </a:ext>
              </a:extLst>
            </p:cNvPr>
            <p:cNvGrpSpPr/>
            <p:nvPr/>
          </p:nvGrpSpPr>
          <p:grpSpPr>
            <a:xfrm>
              <a:off x="2531185" y="3392918"/>
              <a:ext cx="96148" cy="249767"/>
              <a:chOff x="2531185" y="3392918"/>
              <a:chExt cx="96148" cy="249767"/>
            </a:xfrm>
          </p:grpSpPr>
          <p:sp>
            <p:nvSpPr>
              <p:cNvPr id="1285" name="Freeform 1284">
                <a:extLst>
                  <a:ext uri="{FF2B5EF4-FFF2-40B4-BE49-F238E27FC236}">
                    <a16:creationId xmlns:a16="http://schemas.microsoft.com/office/drawing/2014/main" id="{EF6EAD6F-7FC3-BFD3-9D0C-AD449A2210AD}"/>
                  </a:ext>
                </a:extLst>
              </p:cNvPr>
              <p:cNvSpPr/>
              <p:nvPr/>
            </p:nvSpPr>
            <p:spPr>
              <a:xfrm>
                <a:off x="2531185" y="339291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86" name="Freeform 1285">
                <a:extLst>
                  <a:ext uri="{FF2B5EF4-FFF2-40B4-BE49-F238E27FC236}">
                    <a16:creationId xmlns:a16="http://schemas.microsoft.com/office/drawing/2014/main" id="{A1D81B87-8924-C746-B3EB-06AF5982A40B}"/>
                  </a:ext>
                </a:extLst>
              </p:cNvPr>
              <p:cNvSpPr/>
              <p:nvPr/>
            </p:nvSpPr>
            <p:spPr>
              <a:xfrm>
                <a:off x="2531185" y="3630514"/>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87" name="Freeform 1286">
                <a:extLst>
                  <a:ext uri="{FF2B5EF4-FFF2-40B4-BE49-F238E27FC236}">
                    <a16:creationId xmlns:a16="http://schemas.microsoft.com/office/drawing/2014/main" id="{A1893FCE-A7A4-0ACA-E446-E707A28076A4}"/>
                  </a:ext>
                </a:extLst>
              </p:cNvPr>
              <p:cNvSpPr/>
              <p:nvPr/>
            </p:nvSpPr>
            <p:spPr>
              <a:xfrm>
                <a:off x="2579259" y="3392918"/>
                <a:ext cx="13542" cy="249767"/>
              </a:xfrm>
              <a:custGeom>
                <a:avLst/>
                <a:gdLst>
                  <a:gd name="connsiteX0" fmla="*/ 0 w 13542"/>
                  <a:gd name="connsiteY0" fmla="*/ 0 h 249767"/>
                  <a:gd name="connsiteX1" fmla="*/ 0 w 13542"/>
                  <a:gd name="connsiteY1" fmla="*/ 249767 h 249767"/>
                </a:gdLst>
                <a:ahLst/>
                <a:cxnLst>
                  <a:cxn ang="0">
                    <a:pos x="connsiteX0" y="connsiteY0"/>
                  </a:cxn>
                  <a:cxn ang="0">
                    <a:pos x="connsiteX1" y="connsiteY1"/>
                  </a:cxn>
                </a:cxnLst>
                <a:rect l="l" t="t" r="r" b="b"/>
                <a:pathLst>
                  <a:path w="13542" h="249767">
                    <a:moveTo>
                      <a:pt x="0" y="0"/>
                    </a:moveTo>
                    <a:lnTo>
                      <a:pt x="0" y="249767"/>
                    </a:lnTo>
                  </a:path>
                </a:pathLst>
              </a:custGeom>
              <a:ln w="27062" cap="flat">
                <a:solidFill>
                  <a:srgbClr val="005873"/>
                </a:solidFill>
                <a:prstDash val="solid"/>
                <a:miter/>
              </a:ln>
            </p:spPr>
            <p:txBody>
              <a:bodyPr rtlCol="0" anchor="ctr"/>
              <a:lstStyle/>
              <a:p>
                <a:endParaRPr lang="en-US"/>
              </a:p>
            </p:txBody>
          </p:sp>
        </p:grpSp>
        <p:grpSp>
          <p:nvGrpSpPr>
            <p:cNvPr id="1288" name="Graphic 1081">
              <a:extLst>
                <a:ext uri="{FF2B5EF4-FFF2-40B4-BE49-F238E27FC236}">
                  <a16:creationId xmlns:a16="http://schemas.microsoft.com/office/drawing/2014/main" id="{71F74A16-C606-4C3B-27CD-7FAC4F3F299A}"/>
                </a:ext>
              </a:extLst>
            </p:cNvPr>
            <p:cNvGrpSpPr/>
            <p:nvPr/>
          </p:nvGrpSpPr>
          <p:grpSpPr>
            <a:xfrm>
              <a:off x="2472954" y="3252455"/>
              <a:ext cx="96013" cy="213251"/>
              <a:chOff x="2472954" y="3252455"/>
              <a:chExt cx="96013" cy="213251"/>
            </a:xfrm>
          </p:grpSpPr>
          <p:sp>
            <p:nvSpPr>
              <p:cNvPr id="1289" name="Freeform 1288">
                <a:extLst>
                  <a:ext uri="{FF2B5EF4-FFF2-40B4-BE49-F238E27FC236}">
                    <a16:creationId xmlns:a16="http://schemas.microsoft.com/office/drawing/2014/main" id="{A35815FB-F717-6041-AC15-40503464F430}"/>
                  </a:ext>
                </a:extLst>
              </p:cNvPr>
              <p:cNvSpPr/>
              <p:nvPr/>
            </p:nvSpPr>
            <p:spPr>
              <a:xfrm>
                <a:off x="2472954" y="3252455"/>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290" name="Freeform 1289">
                <a:extLst>
                  <a:ext uri="{FF2B5EF4-FFF2-40B4-BE49-F238E27FC236}">
                    <a16:creationId xmlns:a16="http://schemas.microsoft.com/office/drawing/2014/main" id="{6C234B39-CAB4-1B3B-484A-7118378BB73D}"/>
                  </a:ext>
                </a:extLst>
              </p:cNvPr>
              <p:cNvSpPr/>
              <p:nvPr/>
            </p:nvSpPr>
            <p:spPr>
              <a:xfrm>
                <a:off x="2472954" y="3453534"/>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291" name="Freeform 1290">
                <a:extLst>
                  <a:ext uri="{FF2B5EF4-FFF2-40B4-BE49-F238E27FC236}">
                    <a16:creationId xmlns:a16="http://schemas.microsoft.com/office/drawing/2014/main" id="{C74404D6-5EFC-75CE-BA61-453D8C6E9A93}"/>
                  </a:ext>
                </a:extLst>
              </p:cNvPr>
              <p:cNvSpPr/>
              <p:nvPr/>
            </p:nvSpPr>
            <p:spPr>
              <a:xfrm>
                <a:off x="2521028" y="3252455"/>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1292" name="Graphic 1081">
              <a:extLst>
                <a:ext uri="{FF2B5EF4-FFF2-40B4-BE49-F238E27FC236}">
                  <a16:creationId xmlns:a16="http://schemas.microsoft.com/office/drawing/2014/main" id="{A076F11B-B462-C381-491C-0782CFF1EA3C}"/>
                </a:ext>
              </a:extLst>
            </p:cNvPr>
            <p:cNvGrpSpPr/>
            <p:nvPr/>
          </p:nvGrpSpPr>
          <p:grpSpPr>
            <a:xfrm>
              <a:off x="2376805" y="3264627"/>
              <a:ext cx="96148" cy="213251"/>
              <a:chOff x="2376805" y="3264627"/>
              <a:chExt cx="96148" cy="213251"/>
            </a:xfrm>
          </p:grpSpPr>
          <p:sp>
            <p:nvSpPr>
              <p:cNvPr id="1293" name="Freeform 1292">
                <a:extLst>
                  <a:ext uri="{FF2B5EF4-FFF2-40B4-BE49-F238E27FC236}">
                    <a16:creationId xmlns:a16="http://schemas.microsoft.com/office/drawing/2014/main" id="{52E79C70-06E3-0A39-E8B2-3C122C0E1EAC}"/>
                  </a:ext>
                </a:extLst>
              </p:cNvPr>
              <p:cNvSpPr/>
              <p:nvPr/>
            </p:nvSpPr>
            <p:spPr>
              <a:xfrm>
                <a:off x="2376805" y="3264627"/>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94" name="Freeform 1293">
                <a:extLst>
                  <a:ext uri="{FF2B5EF4-FFF2-40B4-BE49-F238E27FC236}">
                    <a16:creationId xmlns:a16="http://schemas.microsoft.com/office/drawing/2014/main" id="{E93CC2BD-6856-E26A-3EB9-956BEC37F34B}"/>
                  </a:ext>
                </a:extLst>
              </p:cNvPr>
              <p:cNvSpPr/>
              <p:nvPr/>
            </p:nvSpPr>
            <p:spPr>
              <a:xfrm>
                <a:off x="2376805" y="346570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295" name="Freeform 1294">
                <a:extLst>
                  <a:ext uri="{FF2B5EF4-FFF2-40B4-BE49-F238E27FC236}">
                    <a16:creationId xmlns:a16="http://schemas.microsoft.com/office/drawing/2014/main" id="{2389D440-FBA2-308D-9DC1-7F6513AF2A8B}"/>
                  </a:ext>
                </a:extLst>
              </p:cNvPr>
              <p:cNvSpPr/>
              <p:nvPr/>
            </p:nvSpPr>
            <p:spPr>
              <a:xfrm>
                <a:off x="2424880" y="3264627"/>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005873"/>
                </a:solidFill>
                <a:prstDash val="solid"/>
                <a:miter/>
              </a:ln>
            </p:spPr>
            <p:txBody>
              <a:bodyPr rtlCol="0" anchor="ctr"/>
              <a:lstStyle/>
              <a:p>
                <a:endParaRPr lang="en-US"/>
              </a:p>
            </p:txBody>
          </p:sp>
        </p:grpSp>
        <p:grpSp>
          <p:nvGrpSpPr>
            <p:cNvPr id="1296" name="Graphic 1081">
              <a:extLst>
                <a:ext uri="{FF2B5EF4-FFF2-40B4-BE49-F238E27FC236}">
                  <a16:creationId xmlns:a16="http://schemas.microsoft.com/office/drawing/2014/main" id="{16B48AC9-D211-B9BC-5A96-95CB6BA4C0D2}"/>
                </a:ext>
              </a:extLst>
            </p:cNvPr>
            <p:cNvGrpSpPr/>
            <p:nvPr/>
          </p:nvGrpSpPr>
          <p:grpSpPr>
            <a:xfrm>
              <a:off x="2257771" y="3395718"/>
              <a:ext cx="96013" cy="213129"/>
              <a:chOff x="2257771" y="3395718"/>
              <a:chExt cx="96013" cy="213129"/>
            </a:xfrm>
          </p:grpSpPr>
          <p:sp>
            <p:nvSpPr>
              <p:cNvPr id="1297" name="Freeform 1296">
                <a:extLst>
                  <a:ext uri="{FF2B5EF4-FFF2-40B4-BE49-F238E27FC236}">
                    <a16:creationId xmlns:a16="http://schemas.microsoft.com/office/drawing/2014/main" id="{DA9A7C4B-AB60-DF5B-DC82-9C6AF7D5424C}"/>
                  </a:ext>
                </a:extLst>
              </p:cNvPr>
              <p:cNvSpPr/>
              <p:nvPr/>
            </p:nvSpPr>
            <p:spPr>
              <a:xfrm>
                <a:off x="2257771" y="3395718"/>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298" name="Freeform 1297">
                <a:extLst>
                  <a:ext uri="{FF2B5EF4-FFF2-40B4-BE49-F238E27FC236}">
                    <a16:creationId xmlns:a16="http://schemas.microsoft.com/office/drawing/2014/main" id="{ABAD111B-5B57-2DE0-348F-89D184DF7B19}"/>
                  </a:ext>
                </a:extLst>
              </p:cNvPr>
              <p:cNvSpPr/>
              <p:nvPr/>
            </p:nvSpPr>
            <p:spPr>
              <a:xfrm>
                <a:off x="2257771" y="3596676"/>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299" name="Freeform 1298">
                <a:extLst>
                  <a:ext uri="{FF2B5EF4-FFF2-40B4-BE49-F238E27FC236}">
                    <a16:creationId xmlns:a16="http://schemas.microsoft.com/office/drawing/2014/main" id="{ED301DD8-E560-08E8-BF9C-E856F6265AE9}"/>
                  </a:ext>
                </a:extLst>
              </p:cNvPr>
              <p:cNvSpPr/>
              <p:nvPr/>
            </p:nvSpPr>
            <p:spPr>
              <a:xfrm>
                <a:off x="2305845" y="3395718"/>
                <a:ext cx="13542" cy="213129"/>
              </a:xfrm>
              <a:custGeom>
                <a:avLst/>
                <a:gdLst>
                  <a:gd name="connsiteX0" fmla="*/ 0 w 13542"/>
                  <a:gd name="connsiteY0" fmla="*/ 0 h 213129"/>
                  <a:gd name="connsiteX1" fmla="*/ 0 w 13542"/>
                  <a:gd name="connsiteY1" fmla="*/ 213130 h 213129"/>
                </a:gdLst>
                <a:ahLst/>
                <a:cxnLst>
                  <a:cxn ang="0">
                    <a:pos x="connsiteX0" y="connsiteY0"/>
                  </a:cxn>
                  <a:cxn ang="0">
                    <a:pos x="connsiteX1" y="connsiteY1"/>
                  </a:cxn>
                </a:cxnLst>
                <a:rect l="l" t="t" r="r" b="b"/>
                <a:pathLst>
                  <a:path w="13542" h="213129">
                    <a:moveTo>
                      <a:pt x="0" y="0"/>
                    </a:moveTo>
                    <a:lnTo>
                      <a:pt x="0" y="213130"/>
                    </a:lnTo>
                  </a:path>
                </a:pathLst>
              </a:custGeom>
              <a:ln w="27062" cap="flat">
                <a:solidFill>
                  <a:srgbClr val="005873"/>
                </a:solidFill>
                <a:prstDash val="solid"/>
                <a:miter/>
              </a:ln>
            </p:spPr>
            <p:txBody>
              <a:bodyPr rtlCol="0" anchor="ctr"/>
              <a:lstStyle/>
              <a:p>
                <a:endParaRPr lang="en-US"/>
              </a:p>
            </p:txBody>
          </p:sp>
        </p:grpSp>
        <p:grpSp>
          <p:nvGrpSpPr>
            <p:cNvPr id="1300" name="Graphic 1081">
              <a:extLst>
                <a:ext uri="{FF2B5EF4-FFF2-40B4-BE49-F238E27FC236}">
                  <a16:creationId xmlns:a16="http://schemas.microsoft.com/office/drawing/2014/main" id="{2AF20674-10E3-5D5F-9DA8-29297DF09DD8}"/>
                </a:ext>
              </a:extLst>
            </p:cNvPr>
            <p:cNvGrpSpPr/>
            <p:nvPr/>
          </p:nvGrpSpPr>
          <p:grpSpPr>
            <a:xfrm>
              <a:off x="2161622" y="3392918"/>
              <a:ext cx="96148" cy="164563"/>
              <a:chOff x="2161622" y="3392918"/>
              <a:chExt cx="96148" cy="164563"/>
            </a:xfrm>
          </p:grpSpPr>
          <p:sp>
            <p:nvSpPr>
              <p:cNvPr id="1301" name="Freeform 1300">
                <a:extLst>
                  <a:ext uri="{FF2B5EF4-FFF2-40B4-BE49-F238E27FC236}">
                    <a16:creationId xmlns:a16="http://schemas.microsoft.com/office/drawing/2014/main" id="{A8B1C027-004A-5CC5-832E-5832AD5C335A}"/>
                  </a:ext>
                </a:extLst>
              </p:cNvPr>
              <p:cNvSpPr/>
              <p:nvPr/>
            </p:nvSpPr>
            <p:spPr>
              <a:xfrm>
                <a:off x="2161622" y="339291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302" name="Freeform 1301">
                <a:extLst>
                  <a:ext uri="{FF2B5EF4-FFF2-40B4-BE49-F238E27FC236}">
                    <a16:creationId xmlns:a16="http://schemas.microsoft.com/office/drawing/2014/main" id="{FB5C41C4-9FEB-5903-0E32-53C0C5313E94}"/>
                  </a:ext>
                </a:extLst>
              </p:cNvPr>
              <p:cNvSpPr/>
              <p:nvPr/>
            </p:nvSpPr>
            <p:spPr>
              <a:xfrm>
                <a:off x="2161622" y="3545310"/>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303" name="Freeform 1302">
                <a:extLst>
                  <a:ext uri="{FF2B5EF4-FFF2-40B4-BE49-F238E27FC236}">
                    <a16:creationId xmlns:a16="http://schemas.microsoft.com/office/drawing/2014/main" id="{8E1D8510-2FE6-7F25-198E-9C5CD917B44C}"/>
                  </a:ext>
                </a:extLst>
              </p:cNvPr>
              <p:cNvSpPr/>
              <p:nvPr/>
            </p:nvSpPr>
            <p:spPr>
              <a:xfrm>
                <a:off x="2209696" y="3392918"/>
                <a:ext cx="13542" cy="164563"/>
              </a:xfrm>
              <a:custGeom>
                <a:avLst/>
                <a:gdLst>
                  <a:gd name="connsiteX0" fmla="*/ 0 w 13542"/>
                  <a:gd name="connsiteY0" fmla="*/ 0 h 164563"/>
                  <a:gd name="connsiteX1" fmla="*/ 0 w 13542"/>
                  <a:gd name="connsiteY1" fmla="*/ 164564 h 164563"/>
                </a:gdLst>
                <a:ahLst/>
                <a:cxnLst>
                  <a:cxn ang="0">
                    <a:pos x="connsiteX0" y="connsiteY0"/>
                  </a:cxn>
                  <a:cxn ang="0">
                    <a:pos x="connsiteX1" y="connsiteY1"/>
                  </a:cxn>
                </a:cxnLst>
                <a:rect l="l" t="t" r="r" b="b"/>
                <a:pathLst>
                  <a:path w="13542" h="164563">
                    <a:moveTo>
                      <a:pt x="0" y="0"/>
                    </a:moveTo>
                    <a:lnTo>
                      <a:pt x="0" y="164564"/>
                    </a:lnTo>
                  </a:path>
                </a:pathLst>
              </a:custGeom>
              <a:ln w="27062" cap="flat">
                <a:solidFill>
                  <a:srgbClr val="005873"/>
                </a:solidFill>
                <a:prstDash val="solid"/>
                <a:miter/>
              </a:ln>
            </p:spPr>
            <p:txBody>
              <a:bodyPr rtlCol="0" anchor="ctr"/>
              <a:lstStyle/>
              <a:p>
                <a:endParaRPr lang="en-US"/>
              </a:p>
            </p:txBody>
          </p:sp>
        </p:grpSp>
        <p:grpSp>
          <p:nvGrpSpPr>
            <p:cNvPr id="1304" name="Graphic 1081">
              <a:extLst>
                <a:ext uri="{FF2B5EF4-FFF2-40B4-BE49-F238E27FC236}">
                  <a16:creationId xmlns:a16="http://schemas.microsoft.com/office/drawing/2014/main" id="{E0A69328-A3E9-C56D-1539-EBFB13D5131B}"/>
                </a:ext>
              </a:extLst>
            </p:cNvPr>
            <p:cNvGrpSpPr/>
            <p:nvPr/>
          </p:nvGrpSpPr>
          <p:grpSpPr>
            <a:xfrm>
              <a:off x="2048275" y="3264627"/>
              <a:ext cx="96013" cy="164563"/>
              <a:chOff x="2048275" y="3264627"/>
              <a:chExt cx="96013" cy="164563"/>
            </a:xfrm>
          </p:grpSpPr>
          <p:sp>
            <p:nvSpPr>
              <p:cNvPr id="1305" name="Freeform 1304">
                <a:extLst>
                  <a:ext uri="{FF2B5EF4-FFF2-40B4-BE49-F238E27FC236}">
                    <a16:creationId xmlns:a16="http://schemas.microsoft.com/office/drawing/2014/main" id="{86327278-D2DC-8D9D-25B8-2446F39B199A}"/>
                  </a:ext>
                </a:extLst>
              </p:cNvPr>
              <p:cNvSpPr/>
              <p:nvPr/>
            </p:nvSpPr>
            <p:spPr>
              <a:xfrm>
                <a:off x="2048275" y="3264627"/>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06" name="Freeform 1305">
                <a:extLst>
                  <a:ext uri="{FF2B5EF4-FFF2-40B4-BE49-F238E27FC236}">
                    <a16:creationId xmlns:a16="http://schemas.microsoft.com/office/drawing/2014/main" id="{256941FF-6214-C4AE-1DDB-652F05F513CE}"/>
                  </a:ext>
                </a:extLst>
              </p:cNvPr>
              <p:cNvSpPr/>
              <p:nvPr/>
            </p:nvSpPr>
            <p:spPr>
              <a:xfrm>
                <a:off x="2048275" y="3417019"/>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07" name="Freeform 1306">
                <a:extLst>
                  <a:ext uri="{FF2B5EF4-FFF2-40B4-BE49-F238E27FC236}">
                    <a16:creationId xmlns:a16="http://schemas.microsoft.com/office/drawing/2014/main" id="{562DCA81-1B58-7B04-74F4-208E23992B80}"/>
                  </a:ext>
                </a:extLst>
              </p:cNvPr>
              <p:cNvSpPr/>
              <p:nvPr/>
            </p:nvSpPr>
            <p:spPr>
              <a:xfrm>
                <a:off x="2096349" y="3264627"/>
                <a:ext cx="13542" cy="164563"/>
              </a:xfrm>
              <a:custGeom>
                <a:avLst/>
                <a:gdLst>
                  <a:gd name="connsiteX0" fmla="*/ 0 w 13542"/>
                  <a:gd name="connsiteY0" fmla="*/ 0 h 164563"/>
                  <a:gd name="connsiteX1" fmla="*/ 0 w 13542"/>
                  <a:gd name="connsiteY1" fmla="*/ 164564 h 164563"/>
                </a:gdLst>
                <a:ahLst/>
                <a:cxnLst>
                  <a:cxn ang="0">
                    <a:pos x="connsiteX0" y="connsiteY0"/>
                  </a:cxn>
                  <a:cxn ang="0">
                    <a:pos x="connsiteX1" y="connsiteY1"/>
                  </a:cxn>
                </a:cxnLst>
                <a:rect l="l" t="t" r="r" b="b"/>
                <a:pathLst>
                  <a:path w="13542" h="164563">
                    <a:moveTo>
                      <a:pt x="0" y="0"/>
                    </a:moveTo>
                    <a:lnTo>
                      <a:pt x="0" y="164564"/>
                    </a:lnTo>
                  </a:path>
                </a:pathLst>
              </a:custGeom>
              <a:ln w="27062" cap="flat">
                <a:solidFill>
                  <a:srgbClr val="005873"/>
                </a:solidFill>
                <a:prstDash val="solid"/>
                <a:miter/>
              </a:ln>
            </p:spPr>
            <p:txBody>
              <a:bodyPr rtlCol="0" anchor="ctr"/>
              <a:lstStyle/>
              <a:p>
                <a:endParaRPr lang="en-US"/>
              </a:p>
            </p:txBody>
          </p:sp>
        </p:grpSp>
        <p:grpSp>
          <p:nvGrpSpPr>
            <p:cNvPr id="1308" name="Graphic 1081">
              <a:extLst>
                <a:ext uri="{FF2B5EF4-FFF2-40B4-BE49-F238E27FC236}">
                  <a16:creationId xmlns:a16="http://schemas.microsoft.com/office/drawing/2014/main" id="{193C7F46-3D69-2BE9-ACBA-E43D822C6AD2}"/>
                </a:ext>
              </a:extLst>
            </p:cNvPr>
            <p:cNvGrpSpPr/>
            <p:nvPr/>
          </p:nvGrpSpPr>
          <p:grpSpPr>
            <a:xfrm>
              <a:off x="1939261" y="3240526"/>
              <a:ext cx="96013" cy="140220"/>
              <a:chOff x="1939261" y="3240526"/>
              <a:chExt cx="96013" cy="140220"/>
            </a:xfrm>
          </p:grpSpPr>
          <p:sp>
            <p:nvSpPr>
              <p:cNvPr id="1309" name="Freeform 1308">
                <a:extLst>
                  <a:ext uri="{FF2B5EF4-FFF2-40B4-BE49-F238E27FC236}">
                    <a16:creationId xmlns:a16="http://schemas.microsoft.com/office/drawing/2014/main" id="{FB40C40A-C79C-B374-EA0A-532F9539FF99}"/>
                  </a:ext>
                </a:extLst>
              </p:cNvPr>
              <p:cNvSpPr/>
              <p:nvPr/>
            </p:nvSpPr>
            <p:spPr>
              <a:xfrm>
                <a:off x="1939261" y="3240526"/>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10" name="Freeform 1309">
                <a:extLst>
                  <a:ext uri="{FF2B5EF4-FFF2-40B4-BE49-F238E27FC236}">
                    <a16:creationId xmlns:a16="http://schemas.microsoft.com/office/drawing/2014/main" id="{844848E7-1A4C-7339-7043-F7CBBF2D633E}"/>
                  </a:ext>
                </a:extLst>
              </p:cNvPr>
              <p:cNvSpPr/>
              <p:nvPr/>
            </p:nvSpPr>
            <p:spPr>
              <a:xfrm>
                <a:off x="1939261" y="3368575"/>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11" name="Freeform 1310">
                <a:extLst>
                  <a:ext uri="{FF2B5EF4-FFF2-40B4-BE49-F238E27FC236}">
                    <a16:creationId xmlns:a16="http://schemas.microsoft.com/office/drawing/2014/main" id="{BAEA8A79-44EF-852C-2BFC-E9DB35D31AC0}"/>
                  </a:ext>
                </a:extLst>
              </p:cNvPr>
              <p:cNvSpPr/>
              <p:nvPr/>
            </p:nvSpPr>
            <p:spPr>
              <a:xfrm>
                <a:off x="1987336" y="3240526"/>
                <a:ext cx="13542" cy="140220"/>
              </a:xfrm>
              <a:custGeom>
                <a:avLst/>
                <a:gdLst>
                  <a:gd name="connsiteX0" fmla="*/ 0 w 13542"/>
                  <a:gd name="connsiteY0" fmla="*/ 0 h 140220"/>
                  <a:gd name="connsiteX1" fmla="*/ 0 w 13542"/>
                  <a:gd name="connsiteY1" fmla="*/ 140220 h 140220"/>
                </a:gdLst>
                <a:ahLst/>
                <a:cxnLst>
                  <a:cxn ang="0">
                    <a:pos x="connsiteX0" y="connsiteY0"/>
                  </a:cxn>
                  <a:cxn ang="0">
                    <a:pos x="connsiteX1" y="connsiteY1"/>
                  </a:cxn>
                </a:cxnLst>
                <a:rect l="l" t="t" r="r" b="b"/>
                <a:pathLst>
                  <a:path w="13542" h="140220">
                    <a:moveTo>
                      <a:pt x="0" y="0"/>
                    </a:moveTo>
                    <a:lnTo>
                      <a:pt x="0" y="140220"/>
                    </a:lnTo>
                  </a:path>
                </a:pathLst>
              </a:custGeom>
              <a:ln w="27062" cap="flat">
                <a:solidFill>
                  <a:srgbClr val="005873"/>
                </a:solidFill>
                <a:prstDash val="solid"/>
                <a:miter/>
              </a:ln>
            </p:spPr>
            <p:txBody>
              <a:bodyPr rtlCol="0" anchor="ctr"/>
              <a:lstStyle/>
              <a:p>
                <a:endParaRPr lang="en-US"/>
              </a:p>
            </p:txBody>
          </p:sp>
        </p:grpSp>
        <p:grpSp>
          <p:nvGrpSpPr>
            <p:cNvPr id="1312" name="Graphic 1081">
              <a:extLst>
                <a:ext uri="{FF2B5EF4-FFF2-40B4-BE49-F238E27FC236}">
                  <a16:creationId xmlns:a16="http://schemas.microsoft.com/office/drawing/2014/main" id="{B4AD4A62-7E1E-CA64-5868-1B55A0504667}"/>
                </a:ext>
              </a:extLst>
            </p:cNvPr>
            <p:cNvGrpSpPr/>
            <p:nvPr/>
          </p:nvGrpSpPr>
          <p:grpSpPr>
            <a:xfrm>
              <a:off x="1833092" y="3301142"/>
              <a:ext cx="96013" cy="176735"/>
              <a:chOff x="1833092" y="3301142"/>
              <a:chExt cx="96013" cy="176735"/>
            </a:xfrm>
          </p:grpSpPr>
          <p:sp>
            <p:nvSpPr>
              <p:cNvPr id="1313" name="Freeform 1312">
                <a:extLst>
                  <a:ext uri="{FF2B5EF4-FFF2-40B4-BE49-F238E27FC236}">
                    <a16:creationId xmlns:a16="http://schemas.microsoft.com/office/drawing/2014/main" id="{41CFC120-33CA-5C48-CB51-A275AABBC069}"/>
                  </a:ext>
                </a:extLst>
              </p:cNvPr>
              <p:cNvSpPr/>
              <p:nvPr/>
            </p:nvSpPr>
            <p:spPr>
              <a:xfrm>
                <a:off x="1833092" y="3301142"/>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14" name="Freeform 1313">
                <a:extLst>
                  <a:ext uri="{FF2B5EF4-FFF2-40B4-BE49-F238E27FC236}">
                    <a16:creationId xmlns:a16="http://schemas.microsoft.com/office/drawing/2014/main" id="{345F3BC5-3828-9841-BBA1-8CEB2EF46F8B}"/>
                  </a:ext>
                </a:extLst>
              </p:cNvPr>
              <p:cNvSpPr/>
              <p:nvPr/>
            </p:nvSpPr>
            <p:spPr>
              <a:xfrm>
                <a:off x="1833092" y="3465706"/>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15" name="Freeform 1314">
                <a:extLst>
                  <a:ext uri="{FF2B5EF4-FFF2-40B4-BE49-F238E27FC236}">
                    <a16:creationId xmlns:a16="http://schemas.microsoft.com/office/drawing/2014/main" id="{38055200-1301-F714-8DD1-4335C94EDB28}"/>
                  </a:ext>
                </a:extLst>
              </p:cNvPr>
              <p:cNvSpPr/>
              <p:nvPr/>
            </p:nvSpPr>
            <p:spPr>
              <a:xfrm>
                <a:off x="1881166" y="3301142"/>
                <a:ext cx="13542" cy="176735"/>
              </a:xfrm>
              <a:custGeom>
                <a:avLst/>
                <a:gdLst>
                  <a:gd name="connsiteX0" fmla="*/ 0 w 13542"/>
                  <a:gd name="connsiteY0" fmla="*/ 0 h 176735"/>
                  <a:gd name="connsiteX1" fmla="*/ 0 w 13542"/>
                  <a:gd name="connsiteY1" fmla="*/ 176736 h 176735"/>
                </a:gdLst>
                <a:ahLst/>
                <a:cxnLst>
                  <a:cxn ang="0">
                    <a:pos x="connsiteX0" y="connsiteY0"/>
                  </a:cxn>
                  <a:cxn ang="0">
                    <a:pos x="connsiteX1" y="connsiteY1"/>
                  </a:cxn>
                </a:cxnLst>
                <a:rect l="l" t="t" r="r" b="b"/>
                <a:pathLst>
                  <a:path w="13542" h="176735">
                    <a:moveTo>
                      <a:pt x="0" y="0"/>
                    </a:moveTo>
                    <a:lnTo>
                      <a:pt x="0" y="176736"/>
                    </a:lnTo>
                  </a:path>
                </a:pathLst>
              </a:custGeom>
              <a:ln w="27062" cap="flat">
                <a:solidFill>
                  <a:srgbClr val="005873"/>
                </a:solidFill>
                <a:prstDash val="solid"/>
                <a:miter/>
              </a:ln>
            </p:spPr>
            <p:txBody>
              <a:bodyPr rtlCol="0" anchor="ctr"/>
              <a:lstStyle/>
              <a:p>
                <a:endParaRPr lang="en-US"/>
              </a:p>
            </p:txBody>
          </p:sp>
        </p:grpSp>
        <p:grpSp>
          <p:nvGrpSpPr>
            <p:cNvPr id="1316" name="Graphic 1081">
              <a:extLst>
                <a:ext uri="{FF2B5EF4-FFF2-40B4-BE49-F238E27FC236}">
                  <a16:creationId xmlns:a16="http://schemas.microsoft.com/office/drawing/2014/main" id="{8515CA92-19A1-0C67-9ACE-45D8EB661E8E}"/>
                </a:ext>
              </a:extLst>
            </p:cNvPr>
            <p:cNvGrpSpPr/>
            <p:nvPr/>
          </p:nvGrpSpPr>
          <p:grpSpPr>
            <a:xfrm>
              <a:off x="1724078" y="3328651"/>
              <a:ext cx="96013" cy="176735"/>
              <a:chOff x="1724078" y="3328651"/>
              <a:chExt cx="96013" cy="176735"/>
            </a:xfrm>
          </p:grpSpPr>
          <p:sp>
            <p:nvSpPr>
              <p:cNvPr id="1317" name="Freeform 1316">
                <a:extLst>
                  <a:ext uri="{FF2B5EF4-FFF2-40B4-BE49-F238E27FC236}">
                    <a16:creationId xmlns:a16="http://schemas.microsoft.com/office/drawing/2014/main" id="{2899F2F2-17BB-DE90-C0CA-7F2EC232A504}"/>
                  </a:ext>
                </a:extLst>
              </p:cNvPr>
              <p:cNvSpPr/>
              <p:nvPr/>
            </p:nvSpPr>
            <p:spPr>
              <a:xfrm>
                <a:off x="1724078" y="3328651"/>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18" name="Freeform 1317">
                <a:extLst>
                  <a:ext uri="{FF2B5EF4-FFF2-40B4-BE49-F238E27FC236}">
                    <a16:creationId xmlns:a16="http://schemas.microsoft.com/office/drawing/2014/main" id="{334AE398-A0E1-D8CE-CD5F-2E43B543D2B5}"/>
                  </a:ext>
                </a:extLst>
              </p:cNvPr>
              <p:cNvSpPr/>
              <p:nvPr/>
            </p:nvSpPr>
            <p:spPr>
              <a:xfrm>
                <a:off x="1724078" y="3493215"/>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19" name="Freeform 1318">
                <a:extLst>
                  <a:ext uri="{FF2B5EF4-FFF2-40B4-BE49-F238E27FC236}">
                    <a16:creationId xmlns:a16="http://schemas.microsoft.com/office/drawing/2014/main" id="{97F434D9-CEF7-F6DA-CBF0-4BA45BECD6EE}"/>
                  </a:ext>
                </a:extLst>
              </p:cNvPr>
              <p:cNvSpPr/>
              <p:nvPr/>
            </p:nvSpPr>
            <p:spPr>
              <a:xfrm>
                <a:off x="1772152" y="3328651"/>
                <a:ext cx="13542" cy="176735"/>
              </a:xfrm>
              <a:custGeom>
                <a:avLst/>
                <a:gdLst>
                  <a:gd name="connsiteX0" fmla="*/ 0 w 13542"/>
                  <a:gd name="connsiteY0" fmla="*/ 0 h 176735"/>
                  <a:gd name="connsiteX1" fmla="*/ 0 w 13542"/>
                  <a:gd name="connsiteY1" fmla="*/ 176736 h 176735"/>
                </a:gdLst>
                <a:ahLst/>
                <a:cxnLst>
                  <a:cxn ang="0">
                    <a:pos x="connsiteX0" y="connsiteY0"/>
                  </a:cxn>
                  <a:cxn ang="0">
                    <a:pos x="connsiteX1" y="connsiteY1"/>
                  </a:cxn>
                </a:cxnLst>
                <a:rect l="l" t="t" r="r" b="b"/>
                <a:pathLst>
                  <a:path w="13542" h="176735">
                    <a:moveTo>
                      <a:pt x="0" y="0"/>
                    </a:moveTo>
                    <a:lnTo>
                      <a:pt x="0" y="176736"/>
                    </a:lnTo>
                  </a:path>
                </a:pathLst>
              </a:custGeom>
              <a:ln w="27062" cap="flat">
                <a:solidFill>
                  <a:srgbClr val="005873"/>
                </a:solidFill>
                <a:prstDash val="solid"/>
                <a:miter/>
              </a:ln>
            </p:spPr>
            <p:txBody>
              <a:bodyPr rtlCol="0" anchor="ctr"/>
              <a:lstStyle/>
              <a:p>
                <a:endParaRPr lang="en-US"/>
              </a:p>
            </p:txBody>
          </p:sp>
        </p:grpSp>
        <p:grpSp>
          <p:nvGrpSpPr>
            <p:cNvPr id="1320" name="Graphic 1081">
              <a:extLst>
                <a:ext uri="{FF2B5EF4-FFF2-40B4-BE49-F238E27FC236}">
                  <a16:creationId xmlns:a16="http://schemas.microsoft.com/office/drawing/2014/main" id="{AEF3618B-B08D-4D37-BA71-AA908EDCC951}"/>
                </a:ext>
              </a:extLst>
            </p:cNvPr>
            <p:cNvGrpSpPr/>
            <p:nvPr/>
          </p:nvGrpSpPr>
          <p:grpSpPr>
            <a:xfrm>
              <a:off x="1622106" y="3301142"/>
              <a:ext cx="96148" cy="220919"/>
              <a:chOff x="1622106" y="3301142"/>
              <a:chExt cx="96148" cy="220919"/>
            </a:xfrm>
          </p:grpSpPr>
          <p:sp>
            <p:nvSpPr>
              <p:cNvPr id="1321" name="Freeform 1320">
                <a:extLst>
                  <a:ext uri="{FF2B5EF4-FFF2-40B4-BE49-F238E27FC236}">
                    <a16:creationId xmlns:a16="http://schemas.microsoft.com/office/drawing/2014/main" id="{E1EC949D-2DE8-FD6E-3B8F-EAC3BD79D499}"/>
                  </a:ext>
                </a:extLst>
              </p:cNvPr>
              <p:cNvSpPr/>
              <p:nvPr/>
            </p:nvSpPr>
            <p:spPr>
              <a:xfrm>
                <a:off x="1622106" y="330114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322" name="Freeform 1321">
                <a:extLst>
                  <a:ext uri="{FF2B5EF4-FFF2-40B4-BE49-F238E27FC236}">
                    <a16:creationId xmlns:a16="http://schemas.microsoft.com/office/drawing/2014/main" id="{99F72D94-F0FC-F292-7A3B-5B36424D45E2}"/>
                  </a:ext>
                </a:extLst>
              </p:cNvPr>
              <p:cNvSpPr/>
              <p:nvPr/>
            </p:nvSpPr>
            <p:spPr>
              <a:xfrm>
                <a:off x="1622106" y="352035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323" name="Freeform 1322">
                <a:extLst>
                  <a:ext uri="{FF2B5EF4-FFF2-40B4-BE49-F238E27FC236}">
                    <a16:creationId xmlns:a16="http://schemas.microsoft.com/office/drawing/2014/main" id="{B407E968-2083-62D5-2B1E-95F1082FB8B7}"/>
                  </a:ext>
                </a:extLst>
              </p:cNvPr>
              <p:cNvSpPr/>
              <p:nvPr/>
            </p:nvSpPr>
            <p:spPr>
              <a:xfrm>
                <a:off x="1670181" y="3301142"/>
                <a:ext cx="13542" cy="220919"/>
              </a:xfrm>
              <a:custGeom>
                <a:avLst/>
                <a:gdLst>
                  <a:gd name="connsiteX0" fmla="*/ 0 w 13542"/>
                  <a:gd name="connsiteY0" fmla="*/ 0 h 220919"/>
                  <a:gd name="connsiteX1" fmla="*/ 0 w 13542"/>
                  <a:gd name="connsiteY1" fmla="*/ 220920 h 220919"/>
                </a:gdLst>
                <a:ahLst/>
                <a:cxnLst>
                  <a:cxn ang="0">
                    <a:pos x="connsiteX0" y="connsiteY0"/>
                  </a:cxn>
                  <a:cxn ang="0">
                    <a:pos x="connsiteX1" y="connsiteY1"/>
                  </a:cxn>
                </a:cxnLst>
                <a:rect l="l" t="t" r="r" b="b"/>
                <a:pathLst>
                  <a:path w="13542" h="220919">
                    <a:moveTo>
                      <a:pt x="0" y="0"/>
                    </a:moveTo>
                    <a:lnTo>
                      <a:pt x="0" y="220920"/>
                    </a:lnTo>
                  </a:path>
                </a:pathLst>
              </a:custGeom>
              <a:ln w="27062" cap="flat">
                <a:solidFill>
                  <a:srgbClr val="005873"/>
                </a:solidFill>
                <a:prstDash val="solid"/>
                <a:miter/>
              </a:ln>
            </p:spPr>
            <p:txBody>
              <a:bodyPr rtlCol="0" anchor="ctr"/>
              <a:lstStyle/>
              <a:p>
                <a:endParaRPr lang="en-US"/>
              </a:p>
            </p:txBody>
          </p:sp>
        </p:grpSp>
        <p:grpSp>
          <p:nvGrpSpPr>
            <p:cNvPr id="1324" name="Graphic 1081">
              <a:extLst>
                <a:ext uri="{FF2B5EF4-FFF2-40B4-BE49-F238E27FC236}">
                  <a16:creationId xmlns:a16="http://schemas.microsoft.com/office/drawing/2014/main" id="{3B34321A-F0F8-1BC0-92E6-55F2AB2C54CD}"/>
                </a:ext>
              </a:extLst>
            </p:cNvPr>
            <p:cNvGrpSpPr/>
            <p:nvPr/>
          </p:nvGrpSpPr>
          <p:grpSpPr>
            <a:xfrm>
              <a:off x="1511739" y="3411176"/>
              <a:ext cx="96013" cy="225423"/>
              <a:chOff x="1511739" y="3411176"/>
              <a:chExt cx="96013" cy="225423"/>
            </a:xfrm>
          </p:grpSpPr>
          <p:sp>
            <p:nvSpPr>
              <p:cNvPr id="1325" name="Freeform 1324">
                <a:extLst>
                  <a:ext uri="{FF2B5EF4-FFF2-40B4-BE49-F238E27FC236}">
                    <a16:creationId xmlns:a16="http://schemas.microsoft.com/office/drawing/2014/main" id="{B42259FA-C83C-C087-9309-58EE00515440}"/>
                  </a:ext>
                </a:extLst>
              </p:cNvPr>
              <p:cNvSpPr/>
              <p:nvPr/>
            </p:nvSpPr>
            <p:spPr>
              <a:xfrm>
                <a:off x="1511739" y="3411176"/>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26" name="Freeform 1325">
                <a:extLst>
                  <a:ext uri="{FF2B5EF4-FFF2-40B4-BE49-F238E27FC236}">
                    <a16:creationId xmlns:a16="http://schemas.microsoft.com/office/drawing/2014/main" id="{F42696BE-9C28-E107-2482-5E673961325A}"/>
                  </a:ext>
                </a:extLst>
              </p:cNvPr>
              <p:cNvSpPr/>
              <p:nvPr/>
            </p:nvSpPr>
            <p:spPr>
              <a:xfrm>
                <a:off x="1511739" y="3624428"/>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27" name="Freeform 1326">
                <a:extLst>
                  <a:ext uri="{FF2B5EF4-FFF2-40B4-BE49-F238E27FC236}">
                    <a16:creationId xmlns:a16="http://schemas.microsoft.com/office/drawing/2014/main" id="{EC08785A-9CC3-A847-4953-C5181E33B668}"/>
                  </a:ext>
                </a:extLst>
              </p:cNvPr>
              <p:cNvSpPr/>
              <p:nvPr/>
            </p:nvSpPr>
            <p:spPr>
              <a:xfrm>
                <a:off x="1559813" y="3411176"/>
                <a:ext cx="13542" cy="225423"/>
              </a:xfrm>
              <a:custGeom>
                <a:avLst/>
                <a:gdLst>
                  <a:gd name="connsiteX0" fmla="*/ 0 w 13542"/>
                  <a:gd name="connsiteY0" fmla="*/ 0 h 225423"/>
                  <a:gd name="connsiteX1" fmla="*/ 0 w 13542"/>
                  <a:gd name="connsiteY1" fmla="*/ 225423 h 225423"/>
                </a:gdLst>
                <a:ahLst/>
                <a:cxnLst>
                  <a:cxn ang="0">
                    <a:pos x="connsiteX0" y="connsiteY0"/>
                  </a:cxn>
                  <a:cxn ang="0">
                    <a:pos x="connsiteX1" y="connsiteY1"/>
                  </a:cxn>
                </a:cxnLst>
                <a:rect l="l" t="t" r="r" b="b"/>
                <a:pathLst>
                  <a:path w="13542" h="225423">
                    <a:moveTo>
                      <a:pt x="0" y="0"/>
                    </a:moveTo>
                    <a:lnTo>
                      <a:pt x="0" y="225423"/>
                    </a:lnTo>
                  </a:path>
                </a:pathLst>
              </a:custGeom>
              <a:ln w="27062" cap="flat">
                <a:solidFill>
                  <a:srgbClr val="005873"/>
                </a:solidFill>
                <a:prstDash val="solid"/>
                <a:miter/>
              </a:ln>
            </p:spPr>
            <p:txBody>
              <a:bodyPr rtlCol="0" anchor="ctr"/>
              <a:lstStyle/>
              <a:p>
                <a:endParaRPr lang="en-US"/>
              </a:p>
            </p:txBody>
          </p:sp>
        </p:grpSp>
        <p:grpSp>
          <p:nvGrpSpPr>
            <p:cNvPr id="1328" name="Graphic 1081">
              <a:extLst>
                <a:ext uri="{FF2B5EF4-FFF2-40B4-BE49-F238E27FC236}">
                  <a16:creationId xmlns:a16="http://schemas.microsoft.com/office/drawing/2014/main" id="{7C6E7CFA-38C4-B64B-A49A-A41901CC40C0}"/>
                </a:ext>
              </a:extLst>
            </p:cNvPr>
            <p:cNvGrpSpPr/>
            <p:nvPr/>
          </p:nvGrpSpPr>
          <p:grpSpPr>
            <a:xfrm>
              <a:off x="1405569" y="3374661"/>
              <a:ext cx="96013" cy="225423"/>
              <a:chOff x="1405569" y="3374661"/>
              <a:chExt cx="96013" cy="225423"/>
            </a:xfrm>
          </p:grpSpPr>
          <p:sp>
            <p:nvSpPr>
              <p:cNvPr id="1329" name="Freeform 1328">
                <a:extLst>
                  <a:ext uri="{FF2B5EF4-FFF2-40B4-BE49-F238E27FC236}">
                    <a16:creationId xmlns:a16="http://schemas.microsoft.com/office/drawing/2014/main" id="{057C271B-C7FC-0A39-CFAA-5D267737418F}"/>
                  </a:ext>
                </a:extLst>
              </p:cNvPr>
              <p:cNvSpPr/>
              <p:nvPr/>
            </p:nvSpPr>
            <p:spPr>
              <a:xfrm>
                <a:off x="1405569" y="3374661"/>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30" name="Freeform 1329">
                <a:extLst>
                  <a:ext uri="{FF2B5EF4-FFF2-40B4-BE49-F238E27FC236}">
                    <a16:creationId xmlns:a16="http://schemas.microsoft.com/office/drawing/2014/main" id="{CE73277C-D1EA-330E-8C50-CA0C12C500DC}"/>
                  </a:ext>
                </a:extLst>
              </p:cNvPr>
              <p:cNvSpPr/>
              <p:nvPr/>
            </p:nvSpPr>
            <p:spPr>
              <a:xfrm>
                <a:off x="1405569" y="3587912"/>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31" name="Freeform 1330">
                <a:extLst>
                  <a:ext uri="{FF2B5EF4-FFF2-40B4-BE49-F238E27FC236}">
                    <a16:creationId xmlns:a16="http://schemas.microsoft.com/office/drawing/2014/main" id="{6876BF84-EBFA-CA6A-E924-2F6ADB123258}"/>
                  </a:ext>
                </a:extLst>
              </p:cNvPr>
              <p:cNvSpPr/>
              <p:nvPr/>
            </p:nvSpPr>
            <p:spPr>
              <a:xfrm>
                <a:off x="1453643" y="3374661"/>
                <a:ext cx="13542" cy="225423"/>
              </a:xfrm>
              <a:custGeom>
                <a:avLst/>
                <a:gdLst>
                  <a:gd name="connsiteX0" fmla="*/ 0 w 13542"/>
                  <a:gd name="connsiteY0" fmla="*/ 0 h 225423"/>
                  <a:gd name="connsiteX1" fmla="*/ 0 w 13542"/>
                  <a:gd name="connsiteY1" fmla="*/ 225423 h 225423"/>
                </a:gdLst>
                <a:ahLst/>
                <a:cxnLst>
                  <a:cxn ang="0">
                    <a:pos x="connsiteX0" y="connsiteY0"/>
                  </a:cxn>
                  <a:cxn ang="0">
                    <a:pos x="connsiteX1" y="connsiteY1"/>
                  </a:cxn>
                </a:cxnLst>
                <a:rect l="l" t="t" r="r" b="b"/>
                <a:pathLst>
                  <a:path w="13542" h="225423">
                    <a:moveTo>
                      <a:pt x="0" y="0"/>
                    </a:moveTo>
                    <a:lnTo>
                      <a:pt x="0" y="225423"/>
                    </a:lnTo>
                  </a:path>
                </a:pathLst>
              </a:custGeom>
              <a:ln w="27062" cap="flat">
                <a:solidFill>
                  <a:srgbClr val="005873"/>
                </a:solidFill>
                <a:prstDash val="solid"/>
                <a:miter/>
              </a:ln>
            </p:spPr>
            <p:txBody>
              <a:bodyPr rtlCol="0" anchor="ctr"/>
              <a:lstStyle/>
              <a:p>
                <a:endParaRPr lang="en-US"/>
              </a:p>
            </p:txBody>
          </p:sp>
        </p:grpSp>
        <p:grpSp>
          <p:nvGrpSpPr>
            <p:cNvPr id="1332" name="Graphic 1081">
              <a:extLst>
                <a:ext uri="{FF2B5EF4-FFF2-40B4-BE49-F238E27FC236}">
                  <a16:creationId xmlns:a16="http://schemas.microsoft.com/office/drawing/2014/main" id="{2C242018-CC35-87B2-E6E6-4CA8853523EF}"/>
                </a:ext>
              </a:extLst>
            </p:cNvPr>
            <p:cNvGrpSpPr/>
            <p:nvPr/>
          </p:nvGrpSpPr>
          <p:grpSpPr>
            <a:xfrm>
              <a:off x="1303597" y="3523888"/>
              <a:ext cx="96148" cy="164563"/>
              <a:chOff x="1303597" y="3523888"/>
              <a:chExt cx="96148" cy="164563"/>
            </a:xfrm>
          </p:grpSpPr>
          <p:sp>
            <p:nvSpPr>
              <p:cNvPr id="1333" name="Freeform 1332">
                <a:extLst>
                  <a:ext uri="{FF2B5EF4-FFF2-40B4-BE49-F238E27FC236}">
                    <a16:creationId xmlns:a16="http://schemas.microsoft.com/office/drawing/2014/main" id="{C497ECA0-B024-6ACD-C4FE-285382C87B27}"/>
                  </a:ext>
                </a:extLst>
              </p:cNvPr>
              <p:cNvSpPr/>
              <p:nvPr/>
            </p:nvSpPr>
            <p:spPr>
              <a:xfrm>
                <a:off x="1303597" y="352388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334" name="Freeform 1333">
                <a:extLst>
                  <a:ext uri="{FF2B5EF4-FFF2-40B4-BE49-F238E27FC236}">
                    <a16:creationId xmlns:a16="http://schemas.microsoft.com/office/drawing/2014/main" id="{600245B1-5514-FF3D-6FD1-836F5A46AF40}"/>
                  </a:ext>
                </a:extLst>
              </p:cNvPr>
              <p:cNvSpPr/>
              <p:nvPr/>
            </p:nvSpPr>
            <p:spPr>
              <a:xfrm>
                <a:off x="1303597" y="3676280"/>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335" name="Freeform 1334">
                <a:extLst>
                  <a:ext uri="{FF2B5EF4-FFF2-40B4-BE49-F238E27FC236}">
                    <a16:creationId xmlns:a16="http://schemas.microsoft.com/office/drawing/2014/main" id="{517881DB-D4A6-90B7-1823-63CC0E9AC1D3}"/>
                  </a:ext>
                </a:extLst>
              </p:cNvPr>
              <p:cNvSpPr/>
              <p:nvPr/>
            </p:nvSpPr>
            <p:spPr>
              <a:xfrm>
                <a:off x="1351671" y="3523888"/>
                <a:ext cx="13542" cy="164563"/>
              </a:xfrm>
              <a:custGeom>
                <a:avLst/>
                <a:gdLst>
                  <a:gd name="connsiteX0" fmla="*/ 0 w 13542"/>
                  <a:gd name="connsiteY0" fmla="*/ 0 h 164563"/>
                  <a:gd name="connsiteX1" fmla="*/ 0 w 13542"/>
                  <a:gd name="connsiteY1" fmla="*/ 164564 h 164563"/>
                </a:gdLst>
                <a:ahLst/>
                <a:cxnLst>
                  <a:cxn ang="0">
                    <a:pos x="connsiteX0" y="connsiteY0"/>
                  </a:cxn>
                  <a:cxn ang="0">
                    <a:pos x="connsiteX1" y="connsiteY1"/>
                  </a:cxn>
                </a:cxnLst>
                <a:rect l="l" t="t" r="r" b="b"/>
                <a:pathLst>
                  <a:path w="13542" h="164563">
                    <a:moveTo>
                      <a:pt x="0" y="0"/>
                    </a:moveTo>
                    <a:lnTo>
                      <a:pt x="0" y="164564"/>
                    </a:lnTo>
                  </a:path>
                </a:pathLst>
              </a:custGeom>
              <a:ln w="27062" cap="flat">
                <a:solidFill>
                  <a:srgbClr val="005873"/>
                </a:solidFill>
                <a:prstDash val="solid"/>
                <a:miter/>
              </a:ln>
            </p:spPr>
            <p:txBody>
              <a:bodyPr rtlCol="0" anchor="ctr"/>
              <a:lstStyle/>
              <a:p>
                <a:endParaRPr lang="en-US"/>
              </a:p>
            </p:txBody>
          </p:sp>
        </p:grpSp>
        <p:grpSp>
          <p:nvGrpSpPr>
            <p:cNvPr id="1336" name="Graphic 1081">
              <a:extLst>
                <a:ext uri="{FF2B5EF4-FFF2-40B4-BE49-F238E27FC236}">
                  <a16:creationId xmlns:a16="http://schemas.microsoft.com/office/drawing/2014/main" id="{32D1CCEB-08B7-EF71-A9EC-BD8F5B4E5509}"/>
                </a:ext>
              </a:extLst>
            </p:cNvPr>
            <p:cNvGrpSpPr/>
            <p:nvPr/>
          </p:nvGrpSpPr>
          <p:grpSpPr>
            <a:xfrm>
              <a:off x="1196073" y="3829646"/>
              <a:ext cx="96013" cy="128048"/>
              <a:chOff x="1196073" y="3829646"/>
              <a:chExt cx="96013" cy="128048"/>
            </a:xfrm>
          </p:grpSpPr>
          <p:sp>
            <p:nvSpPr>
              <p:cNvPr id="1337" name="Freeform 1336">
                <a:extLst>
                  <a:ext uri="{FF2B5EF4-FFF2-40B4-BE49-F238E27FC236}">
                    <a16:creationId xmlns:a16="http://schemas.microsoft.com/office/drawing/2014/main" id="{235AF6C1-BC7C-3FB1-0A69-BADA6A49C51B}"/>
                  </a:ext>
                </a:extLst>
              </p:cNvPr>
              <p:cNvSpPr/>
              <p:nvPr/>
            </p:nvSpPr>
            <p:spPr>
              <a:xfrm>
                <a:off x="1196073" y="3829646"/>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38" name="Freeform 1337">
                <a:extLst>
                  <a:ext uri="{FF2B5EF4-FFF2-40B4-BE49-F238E27FC236}">
                    <a16:creationId xmlns:a16="http://schemas.microsoft.com/office/drawing/2014/main" id="{1E94C7F3-7CFE-06E2-9CF4-B8B1A12E9BD4}"/>
                  </a:ext>
                </a:extLst>
              </p:cNvPr>
              <p:cNvSpPr/>
              <p:nvPr/>
            </p:nvSpPr>
            <p:spPr>
              <a:xfrm>
                <a:off x="1196073" y="3945522"/>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39" name="Freeform 1338">
                <a:extLst>
                  <a:ext uri="{FF2B5EF4-FFF2-40B4-BE49-F238E27FC236}">
                    <a16:creationId xmlns:a16="http://schemas.microsoft.com/office/drawing/2014/main" id="{D62891EC-EE75-48C4-15EE-4395CC8F545B}"/>
                  </a:ext>
                </a:extLst>
              </p:cNvPr>
              <p:cNvSpPr/>
              <p:nvPr/>
            </p:nvSpPr>
            <p:spPr>
              <a:xfrm>
                <a:off x="1244012" y="3829646"/>
                <a:ext cx="13542" cy="128048"/>
              </a:xfrm>
              <a:custGeom>
                <a:avLst/>
                <a:gdLst>
                  <a:gd name="connsiteX0" fmla="*/ 0 w 13542"/>
                  <a:gd name="connsiteY0" fmla="*/ 0 h 128048"/>
                  <a:gd name="connsiteX1" fmla="*/ 0 w 13542"/>
                  <a:gd name="connsiteY1" fmla="*/ 128048 h 128048"/>
                </a:gdLst>
                <a:ahLst/>
                <a:cxnLst>
                  <a:cxn ang="0">
                    <a:pos x="connsiteX0" y="connsiteY0"/>
                  </a:cxn>
                  <a:cxn ang="0">
                    <a:pos x="connsiteX1" y="connsiteY1"/>
                  </a:cxn>
                </a:cxnLst>
                <a:rect l="l" t="t" r="r" b="b"/>
                <a:pathLst>
                  <a:path w="13542" h="128048">
                    <a:moveTo>
                      <a:pt x="0" y="0"/>
                    </a:moveTo>
                    <a:lnTo>
                      <a:pt x="0" y="128048"/>
                    </a:lnTo>
                  </a:path>
                </a:pathLst>
              </a:custGeom>
              <a:ln w="27062" cap="flat">
                <a:solidFill>
                  <a:srgbClr val="005873"/>
                </a:solidFill>
                <a:prstDash val="solid"/>
                <a:miter/>
              </a:ln>
            </p:spPr>
            <p:txBody>
              <a:bodyPr rtlCol="0" anchor="ctr"/>
              <a:lstStyle/>
              <a:p>
                <a:endParaRPr lang="en-US"/>
              </a:p>
            </p:txBody>
          </p:sp>
        </p:grpSp>
        <p:grpSp>
          <p:nvGrpSpPr>
            <p:cNvPr id="1340" name="Graphic 1081">
              <a:extLst>
                <a:ext uri="{FF2B5EF4-FFF2-40B4-BE49-F238E27FC236}">
                  <a16:creationId xmlns:a16="http://schemas.microsoft.com/office/drawing/2014/main" id="{B6DFE7BF-43F2-2096-C8B7-93A22B85D610}"/>
                </a:ext>
              </a:extLst>
            </p:cNvPr>
            <p:cNvGrpSpPr/>
            <p:nvPr/>
          </p:nvGrpSpPr>
          <p:grpSpPr>
            <a:xfrm>
              <a:off x="4712540" y="2507535"/>
              <a:ext cx="96148" cy="897554"/>
              <a:chOff x="4712540" y="2507535"/>
              <a:chExt cx="96148" cy="897554"/>
            </a:xfrm>
          </p:grpSpPr>
          <p:sp>
            <p:nvSpPr>
              <p:cNvPr id="1341" name="Freeform 1340">
                <a:extLst>
                  <a:ext uri="{FF2B5EF4-FFF2-40B4-BE49-F238E27FC236}">
                    <a16:creationId xmlns:a16="http://schemas.microsoft.com/office/drawing/2014/main" id="{06020CFC-2473-2908-2B16-6985AAF919F4}"/>
                  </a:ext>
                </a:extLst>
              </p:cNvPr>
              <p:cNvSpPr/>
              <p:nvPr/>
            </p:nvSpPr>
            <p:spPr>
              <a:xfrm>
                <a:off x="4712540" y="2507535"/>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342" name="Freeform 1341">
                <a:extLst>
                  <a:ext uri="{FF2B5EF4-FFF2-40B4-BE49-F238E27FC236}">
                    <a16:creationId xmlns:a16="http://schemas.microsoft.com/office/drawing/2014/main" id="{38B11D28-1D2F-5E18-097A-D925F804DBF7}"/>
                  </a:ext>
                </a:extLst>
              </p:cNvPr>
              <p:cNvSpPr/>
              <p:nvPr/>
            </p:nvSpPr>
            <p:spPr>
              <a:xfrm>
                <a:off x="4712540" y="3405090"/>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343" name="Freeform 1342">
                <a:extLst>
                  <a:ext uri="{FF2B5EF4-FFF2-40B4-BE49-F238E27FC236}">
                    <a16:creationId xmlns:a16="http://schemas.microsoft.com/office/drawing/2014/main" id="{EC9D34FB-D331-8DCD-F286-02CE429B65CE}"/>
                  </a:ext>
                </a:extLst>
              </p:cNvPr>
              <p:cNvSpPr/>
              <p:nvPr/>
            </p:nvSpPr>
            <p:spPr>
              <a:xfrm>
                <a:off x="4760614" y="2507535"/>
                <a:ext cx="13542" cy="897554"/>
              </a:xfrm>
              <a:custGeom>
                <a:avLst/>
                <a:gdLst>
                  <a:gd name="connsiteX0" fmla="*/ 0 w 13542"/>
                  <a:gd name="connsiteY0" fmla="*/ 0 h 897554"/>
                  <a:gd name="connsiteX1" fmla="*/ 0 w 13542"/>
                  <a:gd name="connsiteY1" fmla="*/ 897555 h 897554"/>
                </a:gdLst>
                <a:ahLst/>
                <a:cxnLst>
                  <a:cxn ang="0">
                    <a:pos x="connsiteX0" y="connsiteY0"/>
                  </a:cxn>
                  <a:cxn ang="0">
                    <a:pos x="connsiteX1" y="connsiteY1"/>
                  </a:cxn>
                </a:cxnLst>
                <a:rect l="l" t="t" r="r" b="b"/>
                <a:pathLst>
                  <a:path w="13542" h="897554">
                    <a:moveTo>
                      <a:pt x="0" y="0"/>
                    </a:moveTo>
                    <a:lnTo>
                      <a:pt x="0" y="897555"/>
                    </a:lnTo>
                  </a:path>
                </a:pathLst>
              </a:custGeom>
              <a:ln w="27062" cap="flat">
                <a:solidFill>
                  <a:srgbClr val="005873"/>
                </a:solidFill>
                <a:prstDash val="solid"/>
                <a:miter/>
              </a:ln>
            </p:spPr>
            <p:txBody>
              <a:bodyPr rtlCol="0" anchor="ctr"/>
              <a:lstStyle/>
              <a:p>
                <a:endParaRPr lang="en-US"/>
              </a:p>
            </p:txBody>
          </p:sp>
        </p:grpSp>
        <p:grpSp>
          <p:nvGrpSpPr>
            <p:cNvPr id="1344" name="Graphic 1081">
              <a:extLst>
                <a:ext uri="{FF2B5EF4-FFF2-40B4-BE49-F238E27FC236}">
                  <a16:creationId xmlns:a16="http://schemas.microsoft.com/office/drawing/2014/main" id="{3FB8C97D-5F7F-B792-E263-06A50B05AC2A}"/>
                </a:ext>
              </a:extLst>
            </p:cNvPr>
            <p:cNvGrpSpPr/>
            <p:nvPr/>
          </p:nvGrpSpPr>
          <p:grpSpPr>
            <a:xfrm>
              <a:off x="4392541" y="2507535"/>
              <a:ext cx="96148" cy="897554"/>
              <a:chOff x="4392541" y="2507535"/>
              <a:chExt cx="96148" cy="897554"/>
            </a:xfrm>
          </p:grpSpPr>
          <p:sp>
            <p:nvSpPr>
              <p:cNvPr id="1345" name="Freeform 1344">
                <a:extLst>
                  <a:ext uri="{FF2B5EF4-FFF2-40B4-BE49-F238E27FC236}">
                    <a16:creationId xmlns:a16="http://schemas.microsoft.com/office/drawing/2014/main" id="{00097DD8-E074-AAC4-BE48-B700F67949AD}"/>
                  </a:ext>
                </a:extLst>
              </p:cNvPr>
              <p:cNvSpPr/>
              <p:nvPr/>
            </p:nvSpPr>
            <p:spPr>
              <a:xfrm>
                <a:off x="4392541" y="2507535"/>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346" name="Freeform 1345">
                <a:extLst>
                  <a:ext uri="{FF2B5EF4-FFF2-40B4-BE49-F238E27FC236}">
                    <a16:creationId xmlns:a16="http://schemas.microsoft.com/office/drawing/2014/main" id="{FF1392B5-6786-980A-549B-AFC2FFA73D76}"/>
                  </a:ext>
                </a:extLst>
              </p:cNvPr>
              <p:cNvSpPr/>
              <p:nvPr/>
            </p:nvSpPr>
            <p:spPr>
              <a:xfrm>
                <a:off x="4392541" y="3405090"/>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005873"/>
                </a:solidFill>
                <a:prstDash val="solid"/>
                <a:miter/>
              </a:ln>
            </p:spPr>
            <p:txBody>
              <a:bodyPr rtlCol="0" anchor="ctr"/>
              <a:lstStyle/>
              <a:p>
                <a:endParaRPr lang="en-US"/>
              </a:p>
            </p:txBody>
          </p:sp>
          <p:sp>
            <p:nvSpPr>
              <p:cNvPr id="1347" name="Freeform 1346">
                <a:extLst>
                  <a:ext uri="{FF2B5EF4-FFF2-40B4-BE49-F238E27FC236}">
                    <a16:creationId xmlns:a16="http://schemas.microsoft.com/office/drawing/2014/main" id="{C3F0CEC5-DF47-3C0C-82C1-916877318388}"/>
                  </a:ext>
                </a:extLst>
              </p:cNvPr>
              <p:cNvSpPr/>
              <p:nvPr/>
            </p:nvSpPr>
            <p:spPr>
              <a:xfrm>
                <a:off x="4440615" y="2507535"/>
                <a:ext cx="13542" cy="897554"/>
              </a:xfrm>
              <a:custGeom>
                <a:avLst/>
                <a:gdLst>
                  <a:gd name="connsiteX0" fmla="*/ 0 w 13542"/>
                  <a:gd name="connsiteY0" fmla="*/ 0 h 897554"/>
                  <a:gd name="connsiteX1" fmla="*/ 0 w 13542"/>
                  <a:gd name="connsiteY1" fmla="*/ 897555 h 897554"/>
                </a:gdLst>
                <a:ahLst/>
                <a:cxnLst>
                  <a:cxn ang="0">
                    <a:pos x="connsiteX0" y="connsiteY0"/>
                  </a:cxn>
                  <a:cxn ang="0">
                    <a:pos x="connsiteX1" y="connsiteY1"/>
                  </a:cxn>
                </a:cxnLst>
                <a:rect l="l" t="t" r="r" b="b"/>
                <a:pathLst>
                  <a:path w="13542" h="897554">
                    <a:moveTo>
                      <a:pt x="0" y="0"/>
                    </a:moveTo>
                    <a:lnTo>
                      <a:pt x="0" y="897555"/>
                    </a:lnTo>
                  </a:path>
                </a:pathLst>
              </a:custGeom>
              <a:ln w="27062" cap="flat">
                <a:solidFill>
                  <a:srgbClr val="005873"/>
                </a:solidFill>
                <a:prstDash val="solid"/>
                <a:miter/>
              </a:ln>
            </p:spPr>
            <p:txBody>
              <a:bodyPr rtlCol="0" anchor="ctr"/>
              <a:lstStyle/>
              <a:p>
                <a:endParaRPr lang="en-US"/>
              </a:p>
            </p:txBody>
          </p:sp>
        </p:grpSp>
        <p:grpSp>
          <p:nvGrpSpPr>
            <p:cNvPr id="1348" name="Graphic 1081">
              <a:extLst>
                <a:ext uri="{FF2B5EF4-FFF2-40B4-BE49-F238E27FC236}">
                  <a16:creationId xmlns:a16="http://schemas.microsoft.com/office/drawing/2014/main" id="{1FB8AC70-AD49-1C50-CA69-2AFF438B2027}"/>
                </a:ext>
              </a:extLst>
            </p:cNvPr>
            <p:cNvGrpSpPr/>
            <p:nvPr/>
          </p:nvGrpSpPr>
          <p:grpSpPr>
            <a:xfrm>
              <a:off x="5683234" y="3368575"/>
              <a:ext cx="96013" cy="188907"/>
              <a:chOff x="5683234" y="3368575"/>
              <a:chExt cx="96013" cy="188907"/>
            </a:xfrm>
          </p:grpSpPr>
          <p:sp>
            <p:nvSpPr>
              <p:cNvPr id="1349" name="Freeform 1348">
                <a:extLst>
                  <a:ext uri="{FF2B5EF4-FFF2-40B4-BE49-F238E27FC236}">
                    <a16:creationId xmlns:a16="http://schemas.microsoft.com/office/drawing/2014/main" id="{C0481245-9F53-8635-A838-EA7B7A9C4BD3}"/>
                  </a:ext>
                </a:extLst>
              </p:cNvPr>
              <p:cNvSpPr/>
              <p:nvPr/>
            </p:nvSpPr>
            <p:spPr>
              <a:xfrm>
                <a:off x="5683234" y="3368575"/>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50" name="Freeform 1349">
                <a:extLst>
                  <a:ext uri="{FF2B5EF4-FFF2-40B4-BE49-F238E27FC236}">
                    <a16:creationId xmlns:a16="http://schemas.microsoft.com/office/drawing/2014/main" id="{9A5B4864-2FC6-5084-D503-55AA47558B7F}"/>
                  </a:ext>
                </a:extLst>
              </p:cNvPr>
              <p:cNvSpPr/>
              <p:nvPr/>
            </p:nvSpPr>
            <p:spPr>
              <a:xfrm>
                <a:off x="5683234" y="3557482"/>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005873"/>
                </a:solidFill>
                <a:prstDash val="solid"/>
                <a:miter/>
              </a:ln>
            </p:spPr>
            <p:txBody>
              <a:bodyPr rtlCol="0" anchor="ctr"/>
              <a:lstStyle/>
              <a:p>
                <a:endParaRPr lang="en-US"/>
              </a:p>
            </p:txBody>
          </p:sp>
          <p:sp>
            <p:nvSpPr>
              <p:cNvPr id="1351" name="Freeform 1350">
                <a:extLst>
                  <a:ext uri="{FF2B5EF4-FFF2-40B4-BE49-F238E27FC236}">
                    <a16:creationId xmlns:a16="http://schemas.microsoft.com/office/drawing/2014/main" id="{80169C38-FB31-D355-D8F8-F853F5E7BFBB}"/>
                  </a:ext>
                </a:extLst>
              </p:cNvPr>
              <p:cNvSpPr/>
              <p:nvPr/>
            </p:nvSpPr>
            <p:spPr>
              <a:xfrm>
                <a:off x="5731309" y="3368575"/>
                <a:ext cx="13542" cy="188907"/>
              </a:xfrm>
              <a:custGeom>
                <a:avLst/>
                <a:gdLst>
                  <a:gd name="connsiteX0" fmla="*/ 0 w 13542"/>
                  <a:gd name="connsiteY0" fmla="*/ 0 h 188907"/>
                  <a:gd name="connsiteX1" fmla="*/ 0 w 13542"/>
                  <a:gd name="connsiteY1" fmla="*/ 188908 h 188907"/>
                </a:gdLst>
                <a:ahLst/>
                <a:cxnLst>
                  <a:cxn ang="0">
                    <a:pos x="connsiteX0" y="connsiteY0"/>
                  </a:cxn>
                  <a:cxn ang="0">
                    <a:pos x="connsiteX1" y="connsiteY1"/>
                  </a:cxn>
                </a:cxnLst>
                <a:rect l="l" t="t" r="r" b="b"/>
                <a:pathLst>
                  <a:path w="13542" h="188907">
                    <a:moveTo>
                      <a:pt x="0" y="0"/>
                    </a:moveTo>
                    <a:lnTo>
                      <a:pt x="0" y="188908"/>
                    </a:lnTo>
                  </a:path>
                </a:pathLst>
              </a:custGeom>
              <a:ln w="27062" cap="flat">
                <a:solidFill>
                  <a:srgbClr val="005873"/>
                </a:solidFill>
                <a:prstDash val="solid"/>
                <a:miter/>
              </a:ln>
            </p:spPr>
            <p:txBody>
              <a:bodyPr rtlCol="0" anchor="ctr"/>
              <a:lstStyle/>
              <a:p>
                <a:endParaRPr lang="en-US"/>
              </a:p>
            </p:txBody>
          </p:sp>
        </p:grpSp>
        <p:grpSp>
          <p:nvGrpSpPr>
            <p:cNvPr id="1352" name="Graphic 1081">
              <a:extLst>
                <a:ext uri="{FF2B5EF4-FFF2-40B4-BE49-F238E27FC236}">
                  <a16:creationId xmlns:a16="http://schemas.microsoft.com/office/drawing/2014/main" id="{75FD1D92-CB99-2CA1-DD2F-BA8BA4CF762D}"/>
                </a:ext>
              </a:extLst>
            </p:cNvPr>
            <p:cNvGrpSpPr/>
            <p:nvPr/>
          </p:nvGrpSpPr>
          <p:grpSpPr>
            <a:xfrm>
              <a:off x="2534570" y="3997496"/>
              <a:ext cx="96013" cy="239542"/>
              <a:chOff x="2534570" y="3997496"/>
              <a:chExt cx="96013" cy="239542"/>
            </a:xfrm>
          </p:grpSpPr>
          <p:sp>
            <p:nvSpPr>
              <p:cNvPr id="1353" name="Freeform 1352">
                <a:extLst>
                  <a:ext uri="{FF2B5EF4-FFF2-40B4-BE49-F238E27FC236}">
                    <a16:creationId xmlns:a16="http://schemas.microsoft.com/office/drawing/2014/main" id="{D6894466-62EF-CA41-C8BB-469766E5DA1A}"/>
                  </a:ext>
                </a:extLst>
              </p:cNvPr>
              <p:cNvSpPr/>
              <p:nvPr/>
            </p:nvSpPr>
            <p:spPr>
              <a:xfrm>
                <a:off x="2534570" y="3997496"/>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54" name="Freeform 1353">
                <a:extLst>
                  <a:ext uri="{FF2B5EF4-FFF2-40B4-BE49-F238E27FC236}">
                    <a16:creationId xmlns:a16="http://schemas.microsoft.com/office/drawing/2014/main" id="{D931FE99-764C-D117-A831-9501765A358B}"/>
                  </a:ext>
                </a:extLst>
              </p:cNvPr>
              <p:cNvSpPr/>
              <p:nvPr/>
            </p:nvSpPr>
            <p:spPr>
              <a:xfrm>
                <a:off x="2534570" y="4237039"/>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55" name="Freeform 1354">
                <a:extLst>
                  <a:ext uri="{FF2B5EF4-FFF2-40B4-BE49-F238E27FC236}">
                    <a16:creationId xmlns:a16="http://schemas.microsoft.com/office/drawing/2014/main" id="{27F4C7C4-C263-44C2-B183-5441D4D14C9A}"/>
                  </a:ext>
                </a:extLst>
              </p:cNvPr>
              <p:cNvSpPr/>
              <p:nvPr/>
            </p:nvSpPr>
            <p:spPr>
              <a:xfrm>
                <a:off x="2582645" y="3997496"/>
                <a:ext cx="13542" cy="239542"/>
              </a:xfrm>
              <a:custGeom>
                <a:avLst/>
                <a:gdLst>
                  <a:gd name="connsiteX0" fmla="*/ 0 w 13542"/>
                  <a:gd name="connsiteY0" fmla="*/ 0 h 239542"/>
                  <a:gd name="connsiteX1" fmla="*/ 0 w 13542"/>
                  <a:gd name="connsiteY1" fmla="*/ 239543 h 239542"/>
                </a:gdLst>
                <a:ahLst/>
                <a:cxnLst>
                  <a:cxn ang="0">
                    <a:pos x="connsiteX0" y="connsiteY0"/>
                  </a:cxn>
                  <a:cxn ang="0">
                    <a:pos x="connsiteX1" y="connsiteY1"/>
                  </a:cxn>
                </a:cxnLst>
                <a:rect l="l" t="t" r="r" b="b"/>
                <a:pathLst>
                  <a:path w="13542" h="239542">
                    <a:moveTo>
                      <a:pt x="0" y="0"/>
                    </a:moveTo>
                    <a:lnTo>
                      <a:pt x="0" y="239543"/>
                    </a:lnTo>
                  </a:path>
                </a:pathLst>
              </a:custGeom>
              <a:ln w="27062" cap="flat">
                <a:solidFill>
                  <a:srgbClr val="E1471D"/>
                </a:solidFill>
                <a:prstDash val="solid"/>
                <a:miter/>
              </a:ln>
            </p:spPr>
            <p:txBody>
              <a:bodyPr rtlCol="0" anchor="ctr"/>
              <a:lstStyle/>
              <a:p>
                <a:endParaRPr lang="en-US"/>
              </a:p>
            </p:txBody>
          </p:sp>
        </p:grpSp>
        <p:grpSp>
          <p:nvGrpSpPr>
            <p:cNvPr id="1356" name="Graphic 1081">
              <a:extLst>
                <a:ext uri="{FF2B5EF4-FFF2-40B4-BE49-F238E27FC236}">
                  <a16:creationId xmlns:a16="http://schemas.microsoft.com/office/drawing/2014/main" id="{58A2196C-999E-B2EB-17E2-CE7AE7A6670F}"/>
                </a:ext>
              </a:extLst>
            </p:cNvPr>
            <p:cNvGrpSpPr/>
            <p:nvPr/>
          </p:nvGrpSpPr>
          <p:grpSpPr>
            <a:xfrm>
              <a:off x="2483246" y="4017823"/>
              <a:ext cx="96013" cy="209599"/>
              <a:chOff x="2483246" y="4017823"/>
              <a:chExt cx="96013" cy="209599"/>
            </a:xfrm>
          </p:grpSpPr>
          <p:sp>
            <p:nvSpPr>
              <p:cNvPr id="1357" name="Freeform 1356">
                <a:extLst>
                  <a:ext uri="{FF2B5EF4-FFF2-40B4-BE49-F238E27FC236}">
                    <a16:creationId xmlns:a16="http://schemas.microsoft.com/office/drawing/2014/main" id="{3CD302AB-9DCE-BB06-93D7-C705DD9EDA82}"/>
                  </a:ext>
                </a:extLst>
              </p:cNvPr>
              <p:cNvSpPr/>
              <p:nvPr/>
            </p:nvSpPr>
            <p:spPr>
              <a:xfrm>
                <a:off x="2483246" y="4017823"/>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58" name="Freeform 1357">
                <a:extLst>
                  <a:ext uri="{FF2B5EF4-FFF2-40B4-BE49-F238E27FC236}">
                    <a16:creationId xmlns:a16="http://schemas.microsoft.com/office/drawing/2014/main" id="{C7F3263D-CAD0-A0FB-15EF-40039BCCF72F}"/>
                  </a:ext>
                </a:extLst>
              </p:cNvPr>
              <p:cNvSpPr/>
              <p:nvPr/>
            </p:nvSpPr>
            <p:spPr>
              <a:xfrm>
                <a:off x="2483246" y="4227423"/>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59" name="Freeform 1358">
                <a:extLst>
                  <a:ext uri="{FF2B5EF4-FFF2-40B4-BE49-F238E27FC236}">
                    <a16:creationId xmlns:a16="http://schemas.microsoft.com/office/drawing/2014/main" id="{A4158F9D-71BA-7BAF-431F-066553392D79}"/>
                  </a:ext>
                </a:extLst>
              </p:cNvPr>
              <p:cNvSpPr/>
              <p:nvPr/>
            </p:nvSpPr>
            <p:spPr>
              <a:xfrm>
                <a:off x="2531185" y="4017823"/>
                <a:ext cx="13542" cy="209599"/>
              </a:xfrm>
              <a:custGeom>
                <a:avLst/>
                <a:gdLst>
                  <a:gd name="connsiteX0" fmla="*/ 0 w 13542"/>
                  <a:gd name="connsiteY0" fmla="*/ 0 h 209599"/>
                  <a:gd name="connsiteX1" fmla="*/ 0 w 13542"/>
                  <a:gd name="connsiteY1" fmla="*/ 209600 h 209599"/>
                </a:gdLst>
                <a:ahLst/>
                <a:cxnLst>
                  <a:cxn ang="0">
                    <a:pos x="connsiteX0" y="connsiteY0"/>
                  </a:cxn>
                  <a:cxn ang="0">
                    <a:pos x="connsiteX1" y="connsiteY1"/>
                  </a:cxn>
                </a:cxnLst>
                <a:rect l="l" t="t" r="r" b="b"/>
                <a:pathLst>
                  <a:path w="13542" h="209599">
                    <a:moveTo>
                      <a:pt x="0" y="0"/>
                    </a:moveTo>
                    <a:lnTo>
                      <a:pt x="0" y="209600"/>
                    </a:lnTo>
                  </a:path>
                </a:pathLst>
              </a:custGeom>
              <a:ln w="27062" cap="flat">
                <a:solidFill>
                  <a:srgbClr val="E1471D"/>
                </a:solidFill>
                <a:prstDash val="solid"/>
                <a:miter/>
              </a:ln>
            </p:spPr>
            <p:txBody>
              <a:bodyPr rtlCol="0" anchor="ctr"/>
              <a:lstStyle/>
              <a:p>
                <a:endParaRPr lang="en-US"/>
              </a:p>
            </p:txBody>
          </p:sp>
        </p:grpSp>
        <p:grpSp>
          <p:nvGrpSpPr>
            <p:cNvPr id="1360" name="Graphic 1081">
              <a:extLst>
                <a:ext uri="{FF2B5EF4-FFF2-40B4-BE49-F238E27FC236}">
                  <a16:creationId xmlns:a16="http://schemas.microsoft.com/office/drawing/2014/main" id="{16A9A4AB-F30B-19B7-26F9-D067A1A4AEA9}"/>
                </a:ext>
              </a:extLst>
            </p:cNvPr>
            <p:cNvGrpSpPr/>
            <p:nvPr/>
          </p:nvGrpSpPr>
          <p:grpSpPr>
            <a:xfrm>
              <a:off x="2373284" y="4007112"/>
              <a:ext cx="96148" cy="209478"/>
              <a:chOff x="2373284" y="4007112"/>
              <a:chExt cx="96148" cy="209478"/>
            </a:xfrm>
          </p:grpSpPr>
          <p:sp>
            <p:nvSpPr>
              <p:cNvPr id="1361" name="Freeform 1360">
                <a:extLst>
                  <a:ext uri="{FF2B5EF4-FFF2-40B4-BE49-F238E27FC236}">
                    <a16:creationId xmlns:a16="http://schemas.microsoft.com/office/drawing/2014/main" id="{55FD383D-4319-1F92-17CD-9664C8B1A6D9}"/>
                  </a:ext>
                </a:extLst>
              </p:cNvPr>
              <p:cNvSpPr/>
              <p:nvPr/>
            </p:nvSpPr>
            <p:spPr>
              <a:xfrm>
                <a:off x="2373284" y="400711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62" name="Freeform 1361">
                <a:extLst>
                  <a:ext uri="{FF2B5EF4-FFF2-40B4-BE49-F238E27FC236}">
                    <a16:creationId xmlns:a16="http://schemas.microsoft.com/office/drawing/2014/main" id="{FDBD7527-2309-48DB-A199-8F47E3EA61CF}"/>
                  </a:ext>
                </a:extLst>
              </p:cNvPr>
              <p:cNvSpPr/>
              <p:nvPr/>
            </p:nvSpPr>
            <p:spPr>
              <a:xfrm>
                <a:off x="2373284" y="4216590"/>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63" name="Freeform 1362">
                <a:extLst>
                  <a:ext uri="{FF2B5EF4-FFF2-40B4-BE49-F238E27FC236}">
                    <a16:creationId xmlns:a16="http://schemas.microsoft.com/office/drawing/2014/main" id="{732E250E-A8DE-DA25-87CD-43348021F393}"/>
                  </a:ext>
                </a:extLst>
              </p:cNvPr>
              <p:cNvSpPr/>
              <p:nvPr/>
            </p:nvSpPr>
            <p:spPr>
              <a:xfrm>
                <a:off x="2421359" y="4007112"/>
                <a:ext cx="13542" cy="209478"/>
              </a:xfrm>
              <a:custGeom>
                <a:avLst/>
                <a:gdLst>
                  <a:gd name="connsiteX0" fmla="*/ 0 w 13542"/>
                  <a:gd name="connsiteY0" fmla="*/ 0 h 209478"/>
                  <a:gd name="connsiteX1" fmla="*/ 0 w 13542"/>
                  <a:gd name="connsiteY1" fmla="*/ 209478 h 209478"/>
                </a:gdLst>
                <a:ahLst/>
                <a:cxnLst>
                  <a:cxn ang="0">
                    <a:pos x="connsiteX0" y="connsiteY0"/>
                  </a:cxn>
                  <a:cxn ang="0">
                    <a:pos x="connsiteX1" y="connsiteY1"/>
                  </a:cxn>
                </a:cxnLst>
                <a:rect l="l" t="t" r="r" b="b"/>
                <a:pathLst>
                  <a:path w="13542" h="209478">
                    <a:moveTo>
                      <a:pt x="0" y="0"/>
                    </a:moveTo>
                    <a:lnTo>
                      <a:pt x="0" y="209478"/>
                    </a:lnTo>
                  </a:path>
                </a:pathLst>
              </a:custGeom>
              <a:ln w="27062" cap="flat">
                <a:solidFill>
                  <a:srgbClr val="E1471D"/>
                </a:solidFill>
                <a:prstDash val="solid"/>
                <a:miter/>
              </a:ln>
            </p:spPr>
            <p:txBody>
              <a:bodyPr rtlCol="0" anchor="ctr"/>
              <a:lstStyle/>
              <a:p>
                <a:endParaRPr lang="en-US"/>
              </a:p>
            </p:txBody>
          </p:sp>
        </p:grpSp>
        <p:grpSp>
          <p:nvGrpSpPr>
            <p:cNvPr id="1364" name="Graphic 1081">
              <a:extLst>
                <a:ext uri="{FF2B5EF4-FFF2-40B4-BE49-F238E27FC236}">
                  <a16:creationId xmlns:a16="http://schemas.microsoft.com/office/drawing/2014/main" id="{605D5219-5B0E-342D-1C22-9AF6E38C76A3}"/>
                </a:ext>
              </a:extLst>
            </p:cNvPr>
            <p:cNvGrpSpPr/>
            <p:nvPr/>
          </p:nvGrpSpPr>
          <p:grpSpPr>
            <a:xfrm>
              <a:off x="2262375" y="3902312"/>
              <a:ext cx="96148" cy="233821"/>
              <a:chOff x="2262375" y="3902312"/>
              <a:chExt cx="96148" cy="233821"/>
            </a:xfrm>
          </p:grpSpPr>
          <p:sp>
            <p:nvSpPr>
              <p:cNvPr id="1365" name="Freeform 1364">
                <a:extLst>
                  <a:ext uri="{FF2B5EF4-FFF2-40B4-BE49-F238E27FC236}">
                    <a16:creationId xmlns:a16="http://schemas.microsoft.com/office/drawing/2014/main" id="{E0366A7A-E004-0F79-431C-41EEBCA7CF20}"/>
                  </a:ext>
                </a:extLst>
              </p:cNvPr>
              <p:cNvSpPr/>
              <p:nvPr/>
            </p:nvSpPr>
            <p:spPr>
              <a:xfrm>
                <a:off x="2262375" y="390231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66" name="Freeform 1365">
                <a:extLst>
                  <a:ext uri="{FF2B5EF4-FFF2-40B4-BE49-F238E27FC236}">
                    <a16:creationId xmlns:a16="http://schemas.microsoft.com/office/drawing/2014/main" id="{CE0E1DCC-DE0A-5A7D-AEC7-7EA513C2502A}"/>
                  </a:ext>
                </a:extLst>
              </p:cNvPr>
              <p:cNvSpPr/>
              <p:nvPr/>
            </p:nvSpPr>
            <p:spPr>
              <a:xfrm>
                <a:off x="2262375" y="4136134"/>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67" name="Freeform 1366">
                <a:extLst>
                  <a:ext uri="{FF2B5EF4-FFF2-40B4-BE49-F238E27FC236}">
                    <a16:creationId xmlns:a16="http://schemas.microsoft.com/office/drawing/2014/main" id="{D4DF6C13-D4EC-00A8-778D-112740E0449D}"/>
                  </a:ext>
                </a:extLst>
              </p:cNvPr>
              <p:cNvSpPr/>
              <p:nvPr/>
            </p:nvSpPr>
            <p:spPr>
              <a:xfrm>
                <a:off x="2310449" y="3902312"/>
                <a:ext cx="13542" cy="233821"/>
              </a:xfrm>
              <a:custGeom>
                <a:avLst/>
                <a:gdLst>
                  <a:gd name="connsiteX0" fmla="*/ 0 w 13542"/>
                  <a:gd name="connsiteY0" fmla="*/ 0 h 233821"/>
                  <a:gd name="connsiteX1" fmla="*/ 0 w 13542"/>
                  <a:gd name="connsiteY1" fmla="*/ 233822 h 233821"/>
                </a:gdLst>
                <a:ahLst/>
                <a:cxnLst>
                  <a:cxn ang="0">
                    <a:pos x="connsiteX0" y="connsiteY0"/>
                  </a:cxn>
                  <a:cxn ang="0">
                    <a:pos x="connsiteX1" y="connsiteY1"/>
                  </a:cxn>
                </a:cxnLst>
                <a:rect l="l" t="t" r="r" b="b"/>
                <a:pathLst>
                  <a:path w="13542" h="233821">
                    <a:moveTo>
                      <a:pt x="0" y="0"/>
                    </a:moveTo>
                    <a:lnTo>
                      <a:pt x="0" y="233822"/>
                    </a:lnTo>
                  </a:path>
                </a:pathLst>
              </a:custGeom>
              <a:ln w="27062" cap="flat">
                <a:solidFill>
                  <a:srgbClr val="E1471D"/>
                </a:solidFill>
                <a:prstDash val="solid"/>
                <a:miter/>
              </a:ln>
            </p:spPr>
            <p:txBody>
              <a:bodyPr rtlCol="0" anchor="ctr"/>
              <a:lstStyle/>
              <a:p>
                <a:endParaRPr lang="en-US"/>
              </a:p>
            </p:txBody>
          </p:sp>
        </p:grpSp>
        <p:grpSp>
          <p:nvGrpSpPr>
            <p:cNvPr id="1368" name="Graphic 1081">
              <a:extLst>
                <a:ext uri="{FF2B5EF4-FFF2-40B4-BE49-F238E27FC236}">
                  <a16:creationId xmlns:a16="http://schemas.microsoft.com/office/drawing/2014/main" id="{1B286586-7082-EAD9-6D38-25EEE702C329}"/>
                </a:ext>
              </a:extLst>
            </p:cNvPr>
            <p:cNvGrpSpPr/>
            <p:nvPr/>
          </p:nvGrpSpPr>
          <p:grpSpPr>
            <a:xfrm>
              <a:off x="2161622" y="4028413"/>
              <a:ext cx="96148" cy="233821"/>
              <a:chOff x="2161622" y="4028413"/>
              <a:chExt cx="96148" cy="233821"/>
            </a:xfrm>
          </p:grpSpPr>
          <p:sp>
            <p:nvSpPr>
              <p:cNvPr id="1369" name="Freeform 1368">
                <a:extLst>
                  <a:ext uri="{FF2B5EF4-FFF2-40B4-BE49-F238E27FC236}">
                    <a16:creationId xmlns:a16="http://schemas.microsoft.com/office/drawing/2014/main" id="{5F53F122-E71C-EFF8-11B8-6BA4F632773D}"/>
                  </a:ext>
                </a:extLst>
              </p:cNvPr>
              <p:cNvSpPr/>
              <p:nvPr/>
            </p:nvSpPr>
            <p:spPr>
              <a:xfrm>
                <a:off x="2161622" y="4028413"/>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70" name="Freeform 1369">
                <a:extLst>
                  <a:ext uri="{FF2B5EF4-FFF2-40B4-BE49-F238E27FC236}">
                    <a16:creationId xmlns:a16="http://schemas.microsoft.com/office/drawing/2014/main" id="{7F99BAFA-B2DC-E0DB-3664-46FF9556F813}"/>
                  </a:ext>
                </a:extLst>
              </p:cNvPr>
              <p:cNvSpPr/>
              <p:nvPr/>
            </p:nvSpPr>
            <p:spPr>
              <a:xfrm>
                <a:off x="2161622" y="4262235"/>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71" name="Freeform 1370">
                <a:extLst>
                  <a:ext uri="{FF2B5EF4-FFF2-40B4-BE49-F238E27FC236}">
                    <a16:creationId xmlns:a16="http://schemas.microsoft.com/office/drawing/2014/main" id="{4E5D7FF7-A679-53B7-3CC6-CAE62131314D}"/>
                  </a:ext>
                </a:extLst>
              </p:cNvPr>
              <p:cNvSpPr/>
              <p:nvPr/>
            </p:nvSpPr>
            <p:spPr>
              <a:xfrm>
                <a:off x="2209696" y="4028413"/>
                <a:ext cx="13542" cy="233821"/>
              </a:xfrm>
              <a:custGeom>
                <a:avLst/>
                <a:gdLst>
                  <a:gd name="connsiteX0" fmla="*/ 0 w 13542"/>
                  <a:gd name="connsiteY0" fmla="*/ 0 h 233821"/>
                  <a:gd name="connsiteX1" fmla="*/ 0 w 13542"/>
                  <a:gd name="connsiteY1" fmla="*/ 233822 h 233821"/>
                </a:gdLst>
                <a:ahLst/>
                <a:cxnLst>
                  <a:cxn ang="0">
                    <a:pos x="connsiteX0" y="connsiteY0"/>
                  </a:cxn>
                  <a:cxn ang="0">
                    <a:pos x="connsiteX1" y="connsiteY1"/>
                  </a:cxn>
                </a:cxnLst>
                <a:rect l="l" t="t" r="r" b="b"/>
                <a:pathLst>
                  <a:path w="13542" h="233821">
                    <a:moveTo>
                      <a:pt x="0" y="0"/>
                    </a:moveTo>
                    <a:lnTo>
                      <a:pt x="0" y="233822"/>
                    </a:lnTo>
                  </a:path>
                </a:pathLst>
              </a:custGeom>
              <a:ln w="27062" cap="flat">
                <a:solidFill>
                  <a:srgbClr val="E1471D"/>
                </a:solidFill>
                <a:prstDash val="solid"/>
                <a:miter/>
              </a:ln>
            </p:spPr>
            <p:txBody>
              <a:bodyPr rtlCol="0" anchor="ctr"/>
              <a:lstStyle/>
              <a:p>
                <a:endParaRPr lang="en-US"/>
              </a:p>
            </p:txBody>
          </p:sp>
        </p:grpSp>
        <p:grpSp>
          <p:nvGrpSpPr>
            <p:cNvPr id="1372" name="Graphic 1081">
              <a:extLst>
                <a:ext uri="{FF2B5EF4-FFF2-40B4-BE49-F238E27FC236}">
                  <a16:creationId xmlns:a16="http://schemas.microsoft.com/office/drawing/2014/main" id="{5C3EF1A4-4BD1-D430-5AF7-824913C97568}"/>
                </a:ext>
              </a:extLst>
            </p:cNvPr>
            <p:cNvGrpSpPr/>
            <p:nvPr/>
          </p:nvGrpSpPr>
          <p:grpSpPr>
            <a:xfrm>
              <a:off x="2044619" y="3993479"/>
              <a:ext cx="96148" cy="187081"/>
              <a:chOff x="2044619" y="3993479"/>
              <a:chExt cx="96148" cy="187081"/>
            </a:xfrm>
          </p:grpSpPr>
          <p:sp>
            <p:nvSpPr>
              <p:cNvPr id="1373" name="Freeform 1372">
                <a:extLst>
                  <a:ext uri="{FF2B5EF4-FFF2-40B4-BE49-F238E27FC236}">
                    <a16:creationId xmlns:a16="http://schemas.microsoft.com/office/drawing/2014/main" id="{00B9A743-E813-A907-2BEA-8DA26EF2EBBF}"/>
                  </a:ext>
                </a:extLst>
              </p:cNvPr>
              <p:cNvSpPr/>
              <p:nvPr/>
            </p:nvSpPr>
            <p:spPr>
              <a:xfrm>
                <a:off x="2044619" y="3993479"/>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74" name="Freeform 1373">
                <a:extLst>
                  <a:ext uri="{FF2B5EF4-FFF2-40B4-BE49-F238E27FC236}">
                    <a16:creationId xmlns:a16="http://schemas.microsoft.com/office/drawing/2014/main" id="{89510A4D-66B0-585F-1CF7-DA2B2A1DFFE7}"/>
                  </a:ext>
                </a:extLst>
              </p:cNvPr>
              <p:cNvSpPr/>
              <p:nvPr/>
            </p:nvSpPr>
            <p:spPr>
              <a:xfrm>
                <a:off x="2044619" y="4180561"/>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75" name="Freeform 1374">
                <a:extLst>
                  <a:ext uri="{FF2B5EF4-FFF2-40B4-BE49-F238E27FC236}">
                    <a16:creationId xmlns:a16="http://schemas.microsoft.com/office/drawing/2014/main" id="{1BBB6628-718C-FF12-1CAB-B1BC8D4F6ABE}"/>
                  </a:ext>
                </a:extLst>
              </p:cNvPr>
              <p:cNvSpPr/>
              <p:nvPr/>
            </p:nvSpPr>
            <p:spPr>
              <a:xfrm>
                <a:off x="2092693" y="3993479"/>
                <a:ext cx="13542" cy="187081"/>
              </a:xfrm>
              <a:custGeom>
                <a:avLst/>
                <a:gdLst>
                  <a:gd name="connsiteX0" fmla="*/ 0 w 13542"/>
                  <a:gd name="connsiteY0" fmla="*/ 0 h 187081"/>
                  <a:gd name="connsiteX1" fmla="*/ 0 w 13542"/>
                  <a:gd name="connsiteY1" fmla="*/ 187082 h 187081"/>
                </a:gdLst>
                <a:ahLst/>
                <a:cxnLst>
                  <a:cxn ang="0">
                    <a:pos x="connsiteX0" y="connsiteY0"/>
                  </a:cxn>
                  <a:cxn ang="0">
                    <a:pos x="connsiteX1" y="connsiteY1"/>
                  </a:cxn>
                </a:cxnLst>
                <a:rect l="l" t="t" r="r" b="b"/>
                <a:pathLst>
                  <a:path w="13542" h="187081">
                    <a:moveTo>
                      <a:pt x="0" y="0"/>
                    </a:moveTo>
                    <a:lnTo>
                      <a:pt x="0" y="187082"/>
                    </a:lnTo>
                  </a:path>
                </a:pathLst>
              </a:custGeom>
              <a:ln w="27062" cap="flat">
                <a:solidFill>
                  <a:srgbClr val="E1471D"/>
                </a:solidFill>
                <a:prstDash val="solid"/>
                <a:miter/>
              </a:ln>
            </p:spPr>
            <p:txBody>
              <a:bodyPr rtlCol="0" anchor="ctr"/>
              <a:lstStyle/>
              <a:p>
                <a:endParaRPr lang="en-US"/>
              </a:p>
            </p:txBody>
          </p:sp>
        </p:grpSp>
        <p:grpSp>
          <p:nvGrpSpPr>
            <p:cNvPr id="1376" name="Graphic 1081">
              <a:extLst>
                <a:ext uri="{FF2B5EF4-FFF2-40B4-BE49-F238E27FC236}">
                  <a16:creationId xmlns:a16="http://schemas.microsoft.com/office/drawing/2014/main" id="{E6616420-82BA-E23F-D238-173CC7877671}"/>
                </a:ext>
              </a:extLst>
            </p:cNvPr>
            <p:cNvGrpSpPr/>
            <p:nvPr/>
          </p:nvGrpSpPr>
          <p:grpSpPr>
            <a:xfrm>
              <a:off x="1948470" y="4007112"/>
              <a:ext cx="96148" cy="186960"/>
              <a:chOff x="1948470" y="4007112"/>
              <a:chExt cx="96148" cy="186960"/>
            </a:xfrm>
          </p:grpSpPr>
          <p:sp>
            <p:nvSpPr>
              <p:cNvPr id="1377" name="Freeform 1376">
                <a:extLst>
                  <a:ext uri="{FF2B5EF4-FFF2-40B4-BE49-F238E27FC236}">
                    <a16:creationId xmlns:a16="http://schemas.microsoft.com/office/drawing/2014/main" id="{79E934A7-0F5E-A514-EA52-39F18378E5EF}"/>
                  </a:ext>
                </a:extLst>
              </p:cNvPr>
              <p:cNvSpPr/>
              <p:nvPr/>
            </p:nvSpPr>
            <p:spPr>
              <a:xfrm>
                <a:off x="1948470" y="400711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78" name="Freeform 1377">
                <a:extLst>
                  <a:ext uri="{FF2B5EF4-FFF2-40B4-BE49-F238E27FC236}">
                    <a16:creationId xmlns:a16="http://schemas.microsoft.com/office/drawing/2014/main" id="{1007917B-8576-CE24-457A-0B0771F8D829}"/>
                  </a:ext>
                </a:extLst>
              </p:cNvPr>
              <p:cNvSpPr/>
              <p:nvPr/>
            </p:nvSpPr>
            <p:spPr>
              <a:xfrm>
                <a:off x="1948470" y="419407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79" name="Freeform 1378">
                <a:extLst>
                  <a:ext uri="{FF2B5EF4-FFF2-40B4-BE49-F238E27FC236}">
                    <a16:creationId xmlns:a16="http://schemas.microsoft.com/office/drawing/2014/main" id="{5AB9093B-717D-327F-B746-6C1240486C08}"/>
                  </a:ext>
                </a:extLst>
              </p:cNvPr>
              <p:cNvSpPr/>
              <p:nvPr/>
            </p:nvSpPr>
            <p:spPr>
              <a:xfrm>
                <a:off x="1996544" y="4007112"/>
                <a:ext cx="13542" cy="186960"/>
              </a:xfrm>
              <a:custGeom>
                <a:avLst/>
                <a:gdLst>
                  <a:gd name="connsiteX0" fmla="*/ 0 w 13542"/>
                  <a:gd name="connsiteY0" fmla="*/ 0 h 186960"/>
                  <a:gd name="connsiteX1" fmla="*/ 0 w 13542"/>
                  <a:gd name="connsiteY1" fmla="*/ 186960 h 186960"/>
                </a:gdLst>
                <a:ahLst/>
                <a:cxnLst>
                  <a:cxn ang="0">
                    <a:pos x="connsiteX0" y="connsiteY0"/>
                  </a:cxn>
                  <a:cxn ang="0">
                    <a:pos x="connsiteX1" y="connsiteY1"/>
                  </a:cxn>
                </a:cxnLst>
                <a:rect l="l" t="t" r="r" b="b"/>
                <a:pathLst>
                  <a:path w="13542" h="186960">
                    <a:moveTo>
                      <a:pt x="0" y="0"/>
                    </a:moveTo>
                    <a:lnTo>
                      <a:pt x="0" y="186960"/>
                    </a:lnTo>
                  </a:path>
                </a:pathLst>
              </a:custGeom>
              <a:ln w="27062" cap="flat">
                <a:solidFill>
                  <a:srgbClr val="E1471D"/>
                </a:solidFill>
                <a:prstDash val="solid"/>
                <a:miter/>
              </a:ln>
            </p:spPr>
            <p:txBody>
              <a:bodyPr rtlCol="0" anchor="ctr"/>
              <a:lstStyle/>
              <a:p>
                <a:endParaRPr lang="en-US"/>
              </a:p>
            </p:txBody>
          </p:sp>
        </p:grpSp>
        <p:grpSp>
          <p:nvGrpSpPr>
            <p:cNvPr id="1380" name="Graphic 1081">
              <a:extLst>
                <a:ext uri="{FF2B5EF4-FFF2-40B4-BE49-F238E27FC236}">
                  <a16:creationId xmlns:a16="http://schemas.microsoft.com/office/drawing/2014/main" id="{89913E2C-EC05-51DB-3CF9-8DB128402B95}"/>
                </a:ext>
              </a:extLst>
            </p:cNvPr>
            <p:cNvGrpSpPr/>
            <p:nvPr/>
          </p:nvGrpSpPr>
          <p:grpSpPr>
            <a:xfrm>
              <a:off x="1834852" y="4075274"/>
              <a:ext cx="96013" cy="186960"/>
              <a:chOff x="1834852" y="4075274"/>
              <a:chExt cx="96013" cy="186960"/>
            </a:xfrm>
          </p:grpSpPr>
          <p:sp>
            <p:nvSpPr>
              <p:cNvPr id="1381" name="Freeform 1380">
                <a:extLst>
                  <a:ext uri="{FF2B5EF4-FFF2-40B4-BE49-F238E27FC236}">
                    <a16:creationId xmlns:a16="http://schemas.microsoft.com/office/drawing/2014/main" id="{C9A2968E-6A0C-C3D6-881A-6EE7D19EBA0C}"/>
                  </a:ext>
                </a:extLst>
              </p:cNvPr>
              <p:cNvSpPr/>
              <p:nvPr/>
            </p:nvSpPr>
            <p:spPr>
              <a:xfrm>
                <a:off x="1834852" y="4075274"/>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82" name="Freeform 1381">
                <a:extLst>
                  <a:ext uri="{FF2B5EF4-FFF2-40B4-BE49-F238E27FC236}">
                    <a16:creationId xmlns:a16="http://schemas.microsoft.com/office/drawing/2014/main" id="{3175588C-8899-8045-E103-37A6C6B2E517}"/>
                  </a:ext>
                </a:extLst>
              </p:cNvPr>
              <p:cNvSpPr/>
              <p:nvPr/>
            </p:nvSpPr>
            <p:spPr>
              <a:xfrm>
                <a:off x="1834852" y="4262235"/>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83" name="Freeform 1382">
                <a:extLst>
                  <a:ext uri="{FF2B5EF4-FFF2-40B4-BE49-F238E27FC236}">
                    <a16:creationId xmlns:a16="http://schemas.microsoft.com/office/drawing/2014/main" id="{10D98A5A-0035-0EAA-D95E-4B88B023A7F9}"/>
                  </a:ext>
                </a:extLst>
              </p:cNvPr>
              <p:cNvSpPr/>
              <p:nvPr/>
            </p:nvSpPr>
            <p:spPr>
              <a:xfrm>
                <a:off x="1882926" y="4075274"/>
                <a:ext cx="13542" cy="186960"/>
              </a:xfrm>
              <a:custGeom>
                <a:avLst/>
                <a:gdLst>
                  <a:gd name="connsiteX0" fmla="*/ 0 w 13542"/>
                  <a:gd name="connsiteY0" fmla="*/ 0 h 186960"/>
                  <a:gd name="connsiteX1" fmla="*/ 0 w 13542"/>
                  <a:gd name="connsiteY1" fmla="*/ 186960 h 186960"/>
                </a:gdLst>
                <a:ahLst/>
                <a:cxnLst>
                  <a:cxn ang="0">
                    <a:pos x="connsiteX0" y="connsiteY0"/>
                  </a:cxn>
                  <a:cxn ang="0">
                    <a:pos x="connsiteX1" y="connsiteY1"/>
                  </a:cxn>
                </a:cxnLst>
                <a:rect l="l" t="t" r="r" b="b"/>
                <a:pathLst>
                  <a:path w="13542" h="186960">
                    <a:moveTo>
                      <a:pt x="0" y="0"/>
                    </a:moveTo>
                    <a:lnTo>
                      <a:pt x="0" y="186960"/>
                    </a:lnTo>
                  </a:path>
                </a:pathLst>
              </a:custGeom>
              <a:ln w="27062" cap="flat">
                <a:solidFill>
                  <a:srgbClr val="E1471D"/>
                </a:solidFill>
                <a:prstDash val="solid"/>
                <a:miter/>
              </a:ln>
            </p:spPr>
            <p:txBody>
              <a:bodyPr rtlCol="0" anchor="ctr"/>
              <a:lstStyle/>
              <a:p>
                <a:endParaRPr lang="en-US"/>
              </a:p>
            </p:txBody>
          </p:sp>
        </p:grpSp>
        <p:grpSp>
          <p:nvGrpSpPr>
            <p:cNvPr id="1384" name="Graphic 1081">
              <a:extLst>
                <a:ext uri="{FF2B5EF4-FFF2-40B4-BE49-F238E27FC236}">
                  <a16:creationId xmlns:a16="http://schemas.microsoft.com/office/drawing/2014/main" id="{C76B8F18-F361-DB90-6B05-C8B209ECAB33}"/>
                </a:ext>
              </a:extLst>
            </p:cNvPr>
            <p:cNvGrpSpPr/>
            <p:nvPr/>
          </p:nvGrpSpPr>
          <p:grpSpPr>
            <a:xfrm>
              <a:off x="1724078" y="4042654"/>
              <a:ext cx="96013" cy="186960"/>
              <a:chOff x="1724078" y="4042654"/>
              <a:chExt cx="96013" cy="186960"/>
            </a:xfrm>
          </p:grpSpPr>
          <p:sp>
            <p:nvSpPr>
              <p:cNvPr id="1385" name="Freeform 1384">
                <a:extLst>
                  <a:ext uri="{FF2B5EF4-FFF2-40B4-BE49-F238E27FC236}">
                    <a16:creationId xmlns:a16="http://schemas.microsoft.com/office/drawing/2014/main" id="{6F4BCC82-971A-342B-ADF2-9252DB9C1C8E}"/>
                  </a:ext>
                </a:extLst>
              </p:cNvPr>
              <p:cNvSpPr/>
              <p:nvPr/>
            </p:nvSpPr>
            <p:spPr>
              <a:xfrm>
                <a:off x="1724078" y="4042654"/>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86" name="Freeform 1385">
                <a:extLst>
                  <a:ext uri="{FF2B5EF4-FFF2-40B4-BE49-F238E27FC236}">
                    <a16:creationId xmlns:a16="http://schemas.microsoft.com/office/drawing/2014/main" id="{3366DCFF-CA4A-015A-358F-F06613DF4545}"/>
                  </a:ext>
                </a:extLst>
              </p:cNvPr>
              <p:cNvSpPr/>
              <p:nvPr/>
            </p:nvSpPr>
            <p:spPr>
              <a:xfrm>
                <a:off x="1724078" y="4229614"/>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87" name="Freeform 1386">
                <a:extLst>
                  <a:ext uri="{FF2B5EF4-FFF2-40B4-BE49-F238E27FC236}">
                    <a16:creationId xmlns:a16="http://schemas.microsoft.com/office/drawing/2014/main" id="{5A5AD581-35D9-F3DE-FC56-180E86D680A0}"/>
                  </a:ext>
                </a:extLst>
              </p:cNvPr>
              <p:cNvSpPr/>
              <p:nvPr/>
            </p:nvSpPr>
            <p:spPr>
              <a:xfrm>
                <a:off x="1772152" y="4042654"/>
                <a:ext cx="13542" cy="186960"/>
              </a:xfrm>
              <a:custGeom>
                <a:avLst/>
                <a:gdLst>
                  <a:gd name="connsiteX0" fmla="*/ 0 w 13542"/>
                  <a:gd name="connsiteY0" fmla="*/ 0 h 186960"/>
                  <a:gd name="connsiteX1" fmla="*/ 0 w 13542"/>
                  <a:gd name="connsiteY1" fmla="*/ 186960 h 186960"/>
                </a:gdLst>
                <a:ahLst/>
                <a:cxnLst>
                  <a:cxn ang="0">
                    <a:pos x="connsiteX0" y="connsiteY0"/>
                  </a:cxn>
                  <a:cxn ang="0">
                    <a:pos x="connsiteX1" y="connsiteY1"/>
                  </a:cxn>
                </a:cxnLst>
                <a:rect l="l" t="t" r="r" b="b"/>
                <a:pathLst>
                  <a:path w="13542" h="186960">
                    <a:moveTo>
                      <a:pt x="0" y="0"/>
                    </a:moveTo>
                    <a:lnTo>
                      <a:pt x="0" y="186960"/>
                    </a:lnTo>
                  </a:path>
                </a:pathLst>
              </a:custGeom>
              <a:ln w="27062" cap="flat">
                <a:solidFill>
                  <a:srgbClr val="E1471D"/>
                </a:solidFill>
                <a:prstDash val="solid"/>
                <a:miter/>
              </a:ln>
            </p:spPr>
            <p:txBody>
              <a:bodyPr rtlCol="0" anchor="ctr"/>
              <a:lstStyle/>
              <a:p>
                <a:endParaRPr lang="en-US"/>
              </a:p>
            </p:txBody>
          </p:sp>
        </p:grpSp>
        <p:grpSp>
          <p:nvGrpSpPr>
            <p:cNvPr id="1388" name="Graphic 1081">
              <a:extLst>
                <a:ext uri="{FF2B5EF4-FFF2-40B4-BE49-F238E27FC236}">
                  <a16:creationId xmlns:a16="http://schemas.microsoft.com/office/drawing/2014/main" id="{A4838569-9D7C-5F08-32CB-8835E98E0B68}"/>
                </a:ext>
              </a:extLst>
            </p:cNvPr>
            <p:cNvGrpSpPr/>
            <p:nvPr/>
          </p:nvGrpSpPr>
          <p:grpSpPr>
            <a:xfrm>
              <a:off x="1621023" y="4143437"/>
              <a:ext cx="96148" cy="162738"/>
              <a:chOff x="1621023" y="4143437"/>
              <a:chExt cx="96148" cy="162738"/>
            </a:xfrm>
          </p:grpSpPr>
          <p:sp>
            <p:nvSpPr>
              <p:cNvPr id="1389" name="Freeform 1388">
                <a:extLst>
                  <a:ext uri="{FF2B5EF4-FFF2-40B4-BE49-F238E27FC236}">
                    <a16:creationId xmlns:a16="http://schemas.microsoft.com/office/drawing/2014/main" id="{38093495-0EFB-2066-C1CE-6CDBF520F44B}"/>
                  </a:ext>
                </a:extLst>
              </p:cNvPr>
              <p:cNvSpPr/>
              <p:nvPr/>
            </p:nvSpPr>
            <p:spPr>
              <a:xfrm>
                <a:off x="1621023" y="4143437"/>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90" name="Freeform 1389">
                <a:extLst>
                  <a:ext uri="{FF2B5EF4-FFF2-40B4-BE49-F238E27FC236}">
                    <a16:creationId xmlns:a16="http://schemas.microsoft.com/office/drawing/2014/main" id="{4E3D9D4C-46D2-7CA6-4E51-E8DFE8772D79}"/>
                  </a:ext>
                </a:extLst>
              </p:cNvPr>
              <p:cNvSpPr/>
              <p:nvPr/>
            </p:nvSpPr>
            <p:spPr>
              <a:xfrm>
                <a:off x="1621023" y="4306175"/>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391" name="Freeform 1390">
                <a:extLst>
                  <a:ext uri="{FF2B5EF4-FFF2-40B4-BE49-F238E27FC236}">
                    <a16:creationId xmlns:a16="http://schemas.microsoft.com/office/drawing/2014/main" id="{B277CE55-EE60-BC98-F298-B63976875C8C}"/>
                  </a:ext>
                </a:extLst>
              </p:cNvPr>
              <p:cNvSpPr/>
              <p:nvPr/>
            </p:nvSpPr>
            <p:spPr>
              <a:xfrm>
                <a:off x="1669097" y="4143437"/>
                <a:ext cx="13542" cy="162738"/>
              </a:xfrm>
              <a:custGeom>
                <a:avLst/>
                <a:gdLst>
                  <a:gd name="connsiteX0" fmla="*/ 0 w 13542"/>
                  <a:gd name="connsiteY0" fmla="*/ 0 h 162738"/>
                  <a:gd name="connsiteX1" fmla="*/ 0 w 13542"/>
                  <a:gd name="connsiteY1" fmla="*/ 162738 h 162738"/>
                </a:gdLst>
                <a:ahLst/>
                <a:cxnLst>
                  <a:cxn ang="0">
                    <a:pos x="connsiteX0" y="connsiteY0"/>
                  </a:cxn>
                  <a:cxn ang="0">
                    <a:pos x="connsiteX1" y="connsiteY1"/>
                  </a:cxn>
                </a:cxnLst>
                <a:rect l="l" t="t" r="r" b="b"/>
                <a:pathLst>
                  <a:path w="13542" h="162738">
                    <a:moveTo>
                      <a:pt x="0" y="0"/>
                    </a:moveTo>
                    <a:lnTo>
                      <a:pt x="0" y="162738"/>
                    </a:lnTo>
                  </a:path>
                </a:pathLst>
              </a:custGeom>
              <a:ln w="27062" cap="flat">
                <a:solidFill>
                  <a:srgbClr val="E1471D"/>
                </a:solidFill>
                <a:prstDash val="solid"/>
                <a:miter/>
              </a:ln>
            </p:spPr>
            <p:txBody>
              <a:bodyPr rtlCol="0" anchor="ctr"/>
              <a:lstStyle/>
              <a:p>
                <a:endParaRPr lang="en-US"/>
              </a:p>
            </p:txBody>
          </p:sp>
        </p:grpSp>
        <p:grpSp>
          <p:nvGrpSpPr>
            <p:cNvPr id="1392" name="Graphic 1081">
              <a:extLst>
                <a:ext uri="{FF2B5EF4-FFF2-40B4-BE49-F238E27FC236}">
                  <a16:creationId xmlns:a16="http://schemas.microsoft.com/office/drawing/2014/main" id="{E4DD8584-38C0-F1D7-0E34-46E9D55A7FF2}"/>
                </a:ext>
              </a:extLst>
            </p:cNvPr>
            <p:cNvGrpSpPr/>
            <p:nvPr/>
          </p:nvGrpSpPr>
          <p:grpSpPr>
            <a:xfrm>
              <a:off x="1511739" y="4145993"/>
              <a:ext cx="96013" cy="162738"/>
              <a:chOff x="1511739" y="4145993"/>
              <a:chExt cx="96013" cy="162738"/>
            </a:xfrm>
          </p:grpSpPr>
          <p:sp>
            <p:nvSpPr>
              <p:cNvPr id="1393" name="Freeform 1392">
                <a:extLst>
                  <a:ext uri="{FF2B5EF4-FFF2-40B4-BE49-F238E27FC236}">
                    <a16:creationId xmlns:a16="http://schemas.microsoft.com/office/drawing/2014/main" id="{5BD295A9-8102-89C7-69AF-D6BA35C959EC}"/>
                  </a:ext>
                </a:extLst>
              </p:cNvPr>
              <p:cNvSpPr/>
              <p:nvPr/>
            </p:nvSpPr>
            <p:spPr>
              <a:xfrm>
                <a:off x="1511739" y="4145993"/>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94" name="Freeform 1393">
                <a:extLst>
                  <a:ext uri="{FF2B5EF4-FFF2-40B4-BE49-F238E27FC236}">
                    <a16:creationId xmlns:a16="http://schemas.microsoft.com/office/drawing/2014/main" id="{0E97DF05-9483-E979-AB60-88166CF3E771}"/>
                  </a:ext>
                </a:extLst>
              </p:cNvPr>
              <p:cNvSpPr/>
              <p:nvPr/>
            </p:nvSpPr>
            <p:spPr>
              <a:xfrm>
                <a:off x="1511739" y="4308731"/>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95" name="Freeform 1394">
                <a:extLst>
                  <a:ext uri="{FF2B5EF4-FFF2-40B4-BE49-F238E27FC236}">
                    <a16:creationId xmlns:a16="http://schemas.microsoft.com/office/drawing/2014/main" id="{22D3AF3A-FEA1-1EFB-C17C-640D46D02A5D}"/>
                  </a:ext>
                </a:extLst>
              </p:cNvPr>
              <p:cNvSpPr/>
              <p:nvPr/>
            </p:nvSpPr>
            <p:spPr>
              <a:xfrm>
                <a:off x="1559813" y="4145993"/>
                <a:ext cx="13542" cy="162738"/>
              </a:xfrm>
              <a:custGeom>
                <a:avLst/>
                <a:gdLst>
                  <a:gd name="connsiteX0" fmla="*/ 0 w 13542"/>
                  <a:gd name="connsiteY0" fmla="*/ 0 h 162738"/>
                  <a:gd name="connsiteX1" fmla="*/ 0 w 13542"/>
                  <a:gd name="connsiteY1" fmla="*/ 162738 h 162738"/>
                </a:gdLst>
                <a:ahLst/>
                <a:cxnLst>
                  <a:cxn ang="0">
                    <a:pos x="connsiteX0" y="connsiteY0"/>
                  </a:cxn>
                  <a:cxn ang="0">
                    <a:pos x="connsiteX1" y="connsiteY1"/>
                  </a:cxn>
                </a:cxnLst>
                <a:rect l="l" t="t" r="r" b="b"/>
                <a:pathLst>
                  <a:path w="13542" h="162738">
                    <a:moveTo>
                      <a:pt x="0" y="0"/>
                    </a:moveTo>
                    <a:lnTo>
                      <a:pt x="0" y="162738"/>
                    </a:lnTo>
                  </a:path>
                </a:pathLst>
              </a:custGeom>
              <a:ln w="27062" cap="flat">
                <a:solidFill>
                  <a:srgbClr val="E1471D"/>
                </a:solidFill>
                <a:prstDash val="solid"/>
                <a:miter/>
              </a:ln>
            </p:spPr>
            <p:txBody>
              <a:bodyPr rtlCol="0" anchor="ctr"/>
              <a:lstStyle/>
              <a:p>
                <a:endParaRPr lang="en-US"/>
              </a:p>
            </p:txBody>
          </p:sp>
        </p:grpSp>
        <p:grpSp>
          <p:nvGrpSpPr>
            <p:cNvPr id="1396" name="Graphic 1081">
              <a:extLst>
                <a:ext uri="{FF2B5EF4-FFF2-40B4-BE49-F238E27FC236}">
                  <a16:creationId xmlns:a16="http://schemas.microsoft.com/office/drawing/2014/main" id="{2C35099B-C0C0-4972-0298-A78974D9F31F}"/>
                </a:ext>
              </a:extLst>
            </p:cNvPr>
            <p:cNvGrpSpPr/>
            <p:nvPr/>
          </p:nvGrpSpPr>
          <p:grpSpPr>
            <a:xfrm>
              <a:off x="1413288" y="4066998"/>
              <a:ext cx="96013" cy="138272"/>
              <a:chOff x="1413288" y="4066998"/>
              <a:chExt cx="96013" cy="138272"/>
            </a:xfrm>
          </p:grpSpPr>
          <p:sp>
            <p:nvSpPr>
              <p:cNvPr id="1397" name="Freeform 1396">
                <a:extLst>
                  <a:ext uri="{FF2B5EF4-FFF2-40B4-BE49-F238E27FC236}">
                    <a16:creationId xmlns:a16="http://schemas.microsoft.com/office/drawing/2014/main" id="{1B6DDABA-8C82-0752-9E05-AE55EE285E48}"/>
                  </a:ext>
                </a:extLst>
              </p:cNvPr>
              <p:cNvSpPr/>
              <p:nvPr/>
            </p:nvSpPr>
            <p:spPr>
              <a:xfrm>
                <a:off x="1413288" y="4066998"/>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98" name="Freeform 1397">
                <a:extLst>
                  <a:ext uri="{FF2B5EF4-FFF2-40B4-BE49-F238E27FC236}">
                    <a16:creationId xmlns:a16="http://schemas.microsoft.com/office/drawing/2014/main" id="{E3E37C13-B6C1-9AF6-E7A2-C0E15627639B}"/>
                  </a:ext>
                </a:extLst>
              </p:cNvPr>
              <p:cNvSpPr/>
              <p:nvPr/>
            </p:nvSpPr>
            <p:spPr>
              <a:xfrm>
                <a:off x="1413288" y="4205270"/>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399" name="Freeform 1398">
                <a:extLst>
                  <a:ext uri="{FF2B5EF4-FFF2-40B4-BE49-F238E27FC236}">
                    <a16:creationId xmlns:a16="http://schemas.microsoft.com/office/drawing/2014/main" id="{F2C6DD4C-A5F7-8CEE-DF39-A2EA8362E3C2}"/>
                  </a:ext>
                </a:extLst>
              </p:cNvPr>
              <p:cNvSpPr/>
              <p:nvPr/>
            </p:nvSpPr>
            <p:spPr>
              <a:xfrm>
                <a:off x="1461362" y="4066998"/>
                <a:ext cx="13542" cy="138272"/>
              </a:xfrm>
              <a:custGeom>
                <a:avLst/>
                <a:gdLst>
                  <a:gd name="connsiteX0" fmla="*/ 0 w 13542"/>
                  <a:gd name="connsiteY0" fmla="*/ 0 h 138272"/>
                  <a:gd name="connsiteX1" fmla="*/ 0 w 13542"/>
                  <a:gd name="connsiteY1" fmla="*/ 138273 h 138272"/>
                </a:gdLst>
                <a:ahLst/>
                <a:cxnLst>
                  <a:cxn ang="0">
                    <a:pos x="connsiteX0" y="connsiteY0"/>
                  </a:cxn>
                  <a:cxn ang="0">
                    <a:pos x="connsiteX1" y="connsiteY1"/>
                  </a:cxn>
                </a:cxnLst>
                <a:rect l="l" t="t" r="r" b="b"/>
                <a:pathLst>
                  <a:path w="13542" h="138272">
                    <a:moveTo>
                      <a:pt x="0" y="0"/>
                    </a:moveTo>
                    <a:lnTo>
                      <a:pt x="0" y="138273"/>
                    </a:lnTo>
                  </a:path>
                </a:pathLst>
              </a:custGeom>
              <a:ln w="27062" cap="flat">
                <a:solidFill>
                  <a:srgbClr val="E1471D"/>
                </a:solidFill>
                <a:prstDash val="solid"/>
                <a:miter/>
              </a:ln>
            </p:spPr>
            <p:txBody>
              <a:bodyPr rtlCol="0" anchor="ctr"/>
              <a:lstStyle/>
              <a:p>
                <a:endParaRPr lang="en-US"/>
              </a:p>
            </p:txBody>
          </p:sp>
        </p:grpSp>
        <p:grpSp>
          <p:nvGrpSpPr>
            <p:cNvPr id="1400" name="Graphic 1081">
              <a:extLst>
                <a:ext uri="{FF2B5EF4-FFF2-40B4-BE49-F238E27FC236}">
                  <a16:creationId xmlns:a16="http://schemas.microsoft.com/office/drawing/2014/main" id="{AC079004-BF1A-D2AB-5945-274F8669332A}"/>
                </a:ext>
              </a:extLst>
            </p:cNvPr>
            <p:cNvGrpSpPr/>
            <p:nvPr/>
          </p:nvGrpSpPr>
          <p:grpSpPr>
            <a:xfrm>
              <a:off x="1308337" y="4136134"/>
              <a:ext cx="96148" cy="162738"/>
              <a:chOff x="1308337" y="4136134"/>
              <a:chExt cx="96148" cy="162738"/>
            </a:xfrm>
          </p:grpSpPr>
          <p:sp>
            <p:nvSpPr>
              <p:cNvPr id="1401" name="Freeform 1400">
                <a:extLst>
                  <a:ext uri="{FF2B5EF4-FFF2-40B4-BE49-F238E27FC236}">
                    <a16:creationId xmlns:a16="http://schemas.microsoft.com/office/drawing/2014/main" id="{4667AD38-20F2-2685-2B34-821BA63C784D}"/>
                  </a:ext>
                </a:extLst>
              </p:cNvPr>
              <p:cNvSpPr/>
              <p:nvPr/>
            </p:nvSpPr>
            <p:spPr>
              <a:xfrm>
                <a:off x="1308337" y="4136134"/>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402" name="Freeform 1401">
                <a:extLst>
                  <a:ext uri="{FF2B5EF4-FFF2-40B4-BE49-F238E27FC236}">
                    <a16:creationId xmlns:a16="http://schemas.microsoft.com/office/drawing/2014/main" id="{F5474F0C-B9D1-E895-465D-C49C05F76A2E}"/>
                  </a:ext>
                </a:extLst>
              </p:cNvPr>
              <p:cNvSpPr/>
              <p:nvPr/>
            </p:nvSpPr>
            <p:spPr>
              <a:xfrm>
                <a:off x="1308337" y="429887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E1471D"/>
                </a:solidFill>
                <a:prstDash val="solid"/>
                <a:miter/>
              </a:ln>
            </p:spPr>
            <p:txBody>
              <a:bodyPr rtlCol="0" anchor="ctr"/>
              <a:lstStyle/>
              <a:p>
                <a:endParaRPr lang="en-US"/>
              </a:p>
            </p:txBody>
          </p:sp>
          <p:sp>
            <p:nvSpPr>
              <p:cNvPr id="1403" name="Freeform 1402">
                <a:extLst>
                  <a:ext uri="{FF2B5EF4-FFF2-40B4-BE49-F238E27FC236}">
                    <a16:creationId xmlns:a16="http://schemas.microsoft.com/office/drawing/2014/main" id="{454BA219-AFF9-771D-57B0-09315C05ABA2}"/>
                  </a:ext>
                </a:extLst>
              </p:cNvPr>
              <p:cNvSpPr/>
              <p:nvPr/>
            </p:nvSpPr>
            <p:spPr>
              <a:xfrm>
                <a:off x="1356411" y="4136134"/>
                <a:ext cx="13542" cy="162738"/>
              </a:xfrm>
              <a:custGeom>
                <a:avLst/>
                <a:gdLst>
                  <a:gd name="connsiteX0" fmla="*/ 0 w 13542"/>
                  <a:gd name="connsiteY0" fmla="*/ 0 h 162738"/>
                  <a:gd name="connsiteX1" fmla="*/ 0 w 13542"/>
                  <a:gd name="connsiteY1" fmla="*/ 162738 h 162738"/>
                </a:gdLst>
                <a:ahLst/>
                <a:cxnLst>
                  <a:cxn ang="0">
                    <a:pos x="connsiteX0" y="connsiteY0"/>
                  </a:cxn>
                  <a:cxn ang="0">
                    <a:pos x="connsiteX1" y="connsiteY1"/>
                  </a:cxn>
                </a:cxnLst>
                <a:rect l="l" t="t" r="r" b="b"/>
                <a:pathLst>
                  <a:path w="13542" h="162738">
                    <a:moveTo>
                      <a:pt x="0" y="0"/>
                    </a:moveTo>
                    <a:lnTo>
                      <a:pt x="0" y="162738"/>
                    </a:lnTo>
                  </a:path>
                </a:pathLst>
              </a:custGeom>
              <a:ln w="27062" cap="flat">
                <a:solidFill>
                  <a:srgbClr val="E1471D"/>
                </a:solidFill>
                <a:prstDash val="solid"/>
                <a:miter/>
              </a:ln>
            </p:spPr>
            <p:txBody>
              <a:bodyPr rtlCol="0" anchor="ctr"/>
              <a:lstStyle/>
              <a:p>
                <a:endParaRPr lang="en-US"/>
              </a:p>
            </p:txBody>
          </p:sp>
        </p:grpSp>
        <p:grpSp>
          <p:nvGrpSpPr>
            <p:cNvPr id="1404" name="Graphic 1081">
              <a:extLst>
                <a:ext uri="{FF2B5EF4-FFF2-40B4-BE49-F238E27FC236}">
                  <a16:creationId xmlns:a16="http://schemas.microsoft.com/office/drawing/2014/main" id="{6E00EED9-9A4F-55DD-8CFD-E2BF1FFA4D97}"/>
                </a:ext>
              </a:extLst>
            </p:cNvPr>
            <p:cNvGrpSpPr/>
            <p:nvPr/>
          </p:nvGrpSpPr>
          <p:grpSpPr>
            <a:xfrm>
              <a:off x="1196073" y="4135282"/>
              <a:ext cx="96013" cy="162616"/>
              <a:chOff x="1196073" y="4135282"/>
              <a:chExt cx="96013" cy="162616"/>
            </a:xfrm>
          </p:grpSpPr>
          <p:sp>
            <p:nvSpPr>
              <p:cNvPr id="1405" name="Freeform 1404">
                <a:extLst>
                  <a:ext uri="{FF2B5EF4-FFF2-40B4-BE49-F238E27FC236}">
                    <a16:creationId xmlns:a16="http://schemas.microsoft.com/office/drawing/2014/main" id="{C580BCD2-35E9-B8F3-44A4-773BC09D3A5B}"/>
                  </a:ext>
                </a:extLst>
              </p:cNvPr>
              <p:cNvSpPr/>
              <p:nvPr/>
            </p:nvSpPr>
            <p:spPr>
              <a:xfrm>
                <a:off x="1196073" y="4135282"/>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406" name="Freeform 1405">
                <a:extLst>
                  <a:ext uri="{FF2B5EF4-FFF2-40B4-BE49-F238E27FC236}">
                    <a16:creationId xmlns:a16="http://schemas.microsoft.com/office/drawing/2014/main" id="{B0575798-59D4-E84F-8883-95795ADC1CE6}"/>
                  </a:ext>
                </a:extLst>
              </p:cNvPr>
              <p:cNvSpPr/>
              <p:nvPr/>
            </p:nvSpPr>
            <p:spPr>
              <a:xfrm>
                <a:off x="1196073" y="4297898"/>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E1471D"/>
                </a:solidFill>
                <a:prstDash val="solid"/>
                <a:miter/>
              </a:ln>
            </p:spPr>
            <p:txBody>
              <a:bodyPr rtlCol="0" anchor="ctr"/>
              <a:lstStyle/>
              <a:p>
                <a:endParaRPr lang="en-US"/>
              </a:p>
            </p:txBody>
          </p:sp>
          <p:sp>
            <p:nvSpPr>
              <p:cNvPr id="1407" name="Freeform 1406">
                <a:extLst>
                  <a:ext uri="{FF2B5EF4-FFF2-40B4-BE49-F238E27FC236}">
                    <a16:creationId xmlns:a16="http://schemas.microsoft.com/office/drawing/2014/main" id="{DDE631F6-135A-CF55-DF93-36E61788944C}"/>
                  </a:ext>
                </a:extLst>
              </p:cNvPr>
              <p:cNvSpPr/>
              <p:nvPr/>
            </p:nvSpPr>
            <p:spPr>
              <a:xfrm>
                <a:off x="1244012" y="4135282"/>
                <a:ext cx="13542" cy="162616"/>
              </a:xfrm>
              <a:custGeom>
                <a:avLst/>
                <a:gdLst>
                  <a:gd name="connsiteX0" fmla="*/ 0 w 13542"/>
                  <a:gd name="connsiteY0" fmla="*/ 0 h 162616"/>
                  <a:gd name="connsiteX1" fmla="*/ 0 w 13542"/>
                  <a:gd name="connsiteY1" fmla="*/ 162616 h 162616"/>
                </a:gdLst>
                <a:ahLst/>
                <a:cxnLst>
                  <a:cxn ang="0">
                    <a:pos x="connsiteX0" y="connsiteY0"/>
                  </a:cxn>
                  <a:cxn ang="0">
                    <a:pos x="connsiteX1" y="connsiteY1"/>
                  </a:cxn>
                </a:cxnLst>
                <a:rect l="l" t="t" r="r" b="b"/>
                <a:pathLst>
                  <a:path w="13542" h="162616">
                    <a:moveTo>
                      <a:pt x="0" y="0"/>
                    </a:moveTo>
                    <a:lnTo>
                      <a:pt x="0" y="162616"/>
                    </a:lnTo>
                  </a:path>
                </a:pathLst>
              </a:custGeom>
              <a:ln w="27062" cap="flat">
                <a:solidFill>
                  <a:srgbClr val="E1471D"/>
                </a:solidFill>
                <a:prstDash val="solid"/>
                <a:miter/>
              </a:ln>
            </p:spPr>
            <p:txBody>
              <a:bodyPr rtlCol="0" anchor="ctr"/>
              <a:lstStyle/>
              <a:p>
                <a:endParaRPr lang="en-US"/>
              </a:p>
            </p:txBody>
          </p:sp>
        </p:grpSp>
        <p:sp>
          <p:nvSpPr>
            <p:cNvPr id="1408" name="Freeform 1407">
              <a:extLst>
                <a:ext uri="{FF2B5EF4-FFF2-40B4-BE49-F238E27FC236}">
                  <a16:creationId xmlns:a16="http://schemas.microsoft.com/office/drawing/2014/main" id="{3A20C74E-391B-5D57-EE0F-223117E92D93}"/>
                </a:ext>
              </a:extLst>
            </p:cNvPr>
            <p:cNvSpPr/>
            <p:nvPr/>
          </p:nvSpPr>
          <p:spPr>
            <a:xfrm>
              <a:off x="5683234" y="3370400"/>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09" name="Freeform 1408">
              <a:extLst>
                <a:ext uri="{FF2B5EF4-FFF2-40B4-BE49-F238E27FC236}">
                  <a16:creationId xmlns:a16="http://schemas.microsoft.com/office/drawing/2014/main" id="{964A43FB-0954-6102-19BE-5AD9AFEEE137}"/>
                </a:ext>
              </a:extLst>
            </p:cNvPr>
            <p:cNvSpPr/>
            <p:nvPr/>
          </p:nvSpPr>
          <p:spPr>
            <a:xfrm>
              <a:off x="5683234" y="3705371"/>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10" name="Freeform 1409">
              <a:extLst>
                <a:ext uri="{FF2B5EF4-FFF2-40B4-BE49-F238E27FC236}">
                  <a16:creationId xmlns:a16="http://schemas.microsoft.com/office/drawing/2014/main" id="{0C98BBFF-5E0A-546E-8B21-6B243B008675}"/>
                </a:ext>
              </a:extLst>
            </p:cNvPr>
            <p:cNvSpPr/>
            <p:nvPr/>
          </p:nvSpPr>
          <p:spPr>
            <a:xfrm>
              <a:off x="5731309" y="3370400"/>
              <a:ext cx="13542" cy="334970"/>
            </a:xfrm>
            <a:custGeom>
              <a:avLst/>
              <a:gdLst>
                <a:gd name="connsiteX0" fmla="*/ 0 w 13542"/>
                <a:gd name="connsiteY0" fmla="*/ 0 h 334970"/>
                <a:gd name="connsiteX1" fmla="*/ 0 w 13542"/>
                <a:gd name="connsiteY1" fmla="*/ 334970 h 334970"/>
              </a:gdLst>
              <a:ahLst/>
              <a:cxnLst>
                <a:cxn ang="0">
                  <a:pos x="connsiteX0" y="connsiteY0"/>
                </a:cxn>
                <a:cxn ang="0">
                  <a:pos x="connsiteX1" y="connsiteY1"/>
                </a:cxn>
              </a:cxnLst>
              <a:rect l="l" t="t" r="r" b="b"/>
              <a:pathLst>
                <a:path w="13542" h="334970">
                  <a:moveTo>
                    <a:pt x="0" y="0"/>
                  </a:moveTo>
                  <a:lnTo>
                    <a:pt x="0" y="334970"/>
                  </a:lnTo>
                </a:path>
              </a:pathLst>
            </a:custGeom>
            <a:ln w="27062" cap="flat">
              <a:solidFill>
                <a:srgbClr val="4DA1BB"/>
              </a:solidFill>
              <a:prstDash val="solid"/>
              <a:miter/>
            </a:ln>
          </p:spPr>
          <p:txBody>
            <a:bodyPr rtlCol="0" anchor="ctr"/>
            <a:lstStyle/>
            <a:p>
              <a:endParaRPr lang="en-US"/>
            </a:p>
          </p:txBody>
        </p:sp>
        <p:grpSp>
          <p:nvGrpSpPr>
            <p:cNvPr id="1411" name="Graphic 1081">
              <a:extLst>
                <a:ext uri="{FF2B5EF4-FFF2-40B4-BE49-F238E27FC236}">
                  <a16:creationId xmlns:a16="http://schemas.microsoft.com/office/drawing/2014/main" id="{5E658CDD-072D-985A-724E-E825685B637D}"/>
                </a:ext>
              </a:extLst>
            </p:cNvPr>
            <p:cNvGrpSpPr/>
            <p:nvPr/>
          </p:nvGrpSpPr>
          <p:grpSpPr>
            <a:xfrm>
              <a:off x="5357683" y="3286049"/>
              <a:ext cx="96013" cy="334970"/>
              <a:chOff x="5357683" y="3286049"/>
              <a:chExt cx="96013" cy="334970"/>
            </a:xfrm>
          </p:grpSpPr>
          <p:sp>
            <p:nvSpPr>
              <p:cNvPr id="1412" name="Freeform 1411">
                <a:extLst>
                  <a:ext uri="{FF2B5EF4-FFF2-40B4-BE49-F238E27FC236}">
                    <a16:creationId xmlns:a16="http://schemas.microsoft.com/office/drawing/2014/main" id="{A812D26A-4B4D-7BBA-A832-EF88D1272375}"/>
                  </a:ext>
                </a:extLst>
              </p:cNvPr>
              <p:cNvSpPr/>
              <p:nvPr/>
            </p:nvSpPr>
            <p:spPr>
              <a:xfrm>
                <a:off x="5357683" y="3286049"/>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13" name="Freeform 1412">
                <a:extLst>
                  <a:ext uri="{FF2B5EF4-FFF2-40B4-BE49-F238E27FC236}">
                    <a16:creationId xmlns:a16="http://schemas.microsoft.com/office/drawing/2014/main" id="{12E4ED25-EBA1-2A18-B908-4D6B3CF3343B}"/>
                  </a:ext>
                </a:extLst>
              </p:cNvPr>
              <p:cNvSpPr/>
              <p:nvPr/>
            </p:nvSpPr>
            <p:spPr>
              <a:xfrm>
                <a:off x="5357683" y="3621020"/>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14" name="Freeform 1413">
                <a:extLst>
                  <a:ext uri="{FF2B5EF4-FFF2-40B4-BE49-F238E27FC236}">
                    <a16:creationId xmlns:a16="http://schemas.microsoft.com/office/drawing/2014/main" id="{9CFF548E-FE5F-B3B8-32AC-AECFD1D9384D}"/>
                  </a:ext>
                </a:extLst>
              </p:cNvPr>
              <p:cNvSpPr/>
              <p:nvPr/>
            </p:nvSpPr>
            <p:spPr>
              <a:xfrm>
                <a:off x="5405758" y="3286049"/>
                <a:ext cx="13542" cy="334970"/>
              </a:xfrm>
              <a:custGeom>
                <a:avLst/>
                <a:gdLst>
                  <a:gd name="connsiteX0" fmla="*/ 0 w 13542"/>
                  <a:gd name="connsiteY0" fmla="*/ 0 h 334970"/>
                  <a:gd name="connsiteX1" fmla="*/ 0 w 13542"/>
                  <a:gd name="connsiteY1" fmla="*/ 334970 h 334970"/>
                </a:gdLst>
                <a:ahLst/>
                <a:cxnLst>
                  <a:cxn ang="0">
                    <a:pos x="connsiteX0" y="connsiteY0"/>
                  </a:cxn>
                  <a:cxn ang="0">
                    <a:pos x="connsiteX1" y="connsiteY1"/>
                  </a:cxn>
                </a:cxnLst>
                <a:rect l="l" t="t" r="r" b="b"/>
                <a:pathLst>
                  <a:path w="13542" h="334970">
                    <a:moveTo>
                      <a:pt x="0" y="0"/>
                    </a:moveTo>
                    <a:lnTo>
                      <a:pt x="0" y="334970"/>
                    </a:lnTo>
                  </a:path>
                </a:pathLst>
              </a:custGeom>
              <a:ln w="27062" cap="flat">
                <a:solidFill>
                  <a:srgbClr val="4DA1BB"/>
                </a:solidFill>
                <a:prstDash val="solid"/>
                <a:miter/>
              </a:ln>
            </p:spPr>
            <p:txBody>
              <a:bodyPr rtlCol="0" anchor="ctr"/>
              <a:lstStyle/>
              <a:p>
                <a:endParaRPr lang="en-US"/>
              </a:p>
            </p:txBody>
          </p:sp>
        </p:grpSp>
        <p:grpSp>
          <p:nvGrpSpPr>
            <p:cNvPr id="1415" name="Graphic 1081">
              <a:extLst>
                <a:ext uri="{FF2B5EF4-FFF2-40B4-BE49-F238E27FC236}">
                  <a16:creationId xmlns:a16="http://schemas.microsoft.com/office/drawing/2014/main" id="{E6499F5D-DE33-E13D-499C-2C252A79890F}"/>
                </a:ext>
              </a:extLst>
            </p:cNvPr>
            <p:cNvGrpSpPr/>
            <p:nvPr/>
          </p:nvGrpSpPr>
          <p:grpSpPr>
            <a:xfrm>
              <a:off x="5246503" y="3275947"/>
              <a:ext cx="96148" cy="261939"/>
              <a:chOff x="5246503" y="3275947"/>
              <a:chExt cx="96148" cy="261939"/>
            </a:xfrm>
          </p:grpSpPr>
          <p:sp>
            <p:nvSpPr>
              <p:cNvPr id="1416" name="Freeform 1415">
                <a:extLst>
                  <a:ext uri="{FF2B5EF4-FFF2-40B4-BE49-F238E27FC236}">
                    <a16:creationId xmlns:a16="http://schemas.microsoft.com/office/drawing/2014/main" id="{C98A9C54-EE04-961A-C72E-166768BE46CB}"/>
                  </a:ext>
                </a:extLst>
              </p:cNvPr>
              <p:cNvSpPr/>
              <p:nvPr/>
            </p:nvSpPr>
            <p:spPr>
              <a:xfrm>
                <a:off x="5246503" y="3275947"/>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17" name="Freeform 1416">
                <a:extLst>
                  <a:ext uri="{FF2B5EF4-FFF2-40B4-BE49-F238E27FC236}">
                    <a16:creationId xmlns:a16="http://schemas.microsoft.com/office/drawing/2014/main" id="{BFF4442C-C058-3D1C-3152-43E88D208843}"/>
                  </a:ext>
                </a:extLst>
              </p:cNvPr>
              <p:cNvSpPr/>
              <p:nvPr/>
            </p:nvSpPr>
            <p:spPr>
              <a:xfrm>
                <a:off x="5246503" y="353788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18" name="Freeform 1417">
                <a:extLst>
                  <a:ext uri="{FF2B5EF4-FFF2-40B4-BE49-F238E27FC236}">
                    <a16:creationId xmlns:a16="http://schemas.microsoft.com/office/drawing/2014/main" id="{76FFB26A-E78E-DBAE-DCDD-D866CA4248F2}"/>
                  </a:ext>
                </a:extLst>
              </p:cNvPr>
              <p:cNvSpPr/>
              <p:nvPr/>
            </p:nvSpPr>
            <p:spPr>
              <a:xfrm>
                <a:off x="5294577" y="3275947"/>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419" name="Graphic 1081">
              <a:extLst>
                <a:ext uri="{FF2B5EF4-FFF2-40B4-BE49-F238E27FC236}">
                  <a16:creationId xmlns:a16="http://schemas.microsoft.com/office/drawing/2014/main" id="{1072D031-92AB-DB46-17E0-E2B2430559BF}"/>
                </a:ext>
              </a:extLst>
            </p:cNvPr>
            <p:cNvGrpSpPr/>
            <p:nvPr/>
          </p:nvGrpSpPr>
          <p:grpSpPr>
            <a:xfrm>
              <a:off x="5137760" y="3359081"/>
              <a:ext cx="96148" cy="261939"/>
              <a:chOff x="5137760" y="3359081"/>
              <a:chExt cx="96148" cy="261939"/>
            </a:xfrm>
          </p:grpSpPr>
          <p:sp>
            <p:nvSpPr>
              <p:cNvPr id="1420" name="Freeform 1419">
                <a:extLst>
                  <a:ext uri="{FF2B5EF4-FFF2-40B4-BE49-F238E27FC236}">
                    <a16:creationId xmlns:a16="http://schemas.microsoft.com/office/drawing/2014/main" id="{AC2B60FE-5818-1325-1D3F-50BD5F1CDD52}"/>
                  </a:ext>
                </a:extLst>
              </p:cNvPr>
              <p:cNvSpPr/>
              <p:nvPr/>
            </p:nvSpPr>
            <p:spPr>
              <a:xfrm>
                <a:off x="5137760" y="3359081"/>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21" name="Freeform 1420">
                <a:extLst>
                  <a:ext uri="{FF2B5EF4-FFF2-40B4-BE49-F238E27FC236}">
                    <a16:creationId xmlns:a16="http://schemas.microsoft.com/office/drawing/2014/main" id="{2C7A4223-1DAC-977F-BCC5-5FDB7C538EC6}"/>
                  </a:ext>
                </a:extLst>
              </p:cNvPr>
              <p:cNvSpPr/>
              <p:nvPr/>
            </p:nvSpPr>
            <p:spPr>
              <a:xfrm>
                <a:off x="5137760" y="3621020"/>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22" name="Freeform 1421">
                <a:extLst>
                  <a:ext uri="{FF2B5EF4-FFF2-40B4-BE49-F238E27FC236}">
                    <a16:creationId xmlns:a16="http://schemas.microsoft.com/office/drawing/2014/main" id="{601399E2-C473-33F3-C704-278466605551}"/>
                  </a:ext>
                </a:extLst>
              </p:cNvPr>
              <p:cNvSpPr/>
              <p:nvPr/>
            </p:nvSpPr>
            <p:spPr>
              <a:xfrm>
                <a:off x="5185835" y="3359081"/>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423" name="Graphic 1081">
              <a:extLst>
                <a:ext uri="{FF2B5EF4-FFF2-40B4-BE49-F238E27FC236}">
                  <a16:creationId xmlns:a16="http://schemas.microsoft.com/office/drawing/2014/main" id="{898EF368-62FD-F77B-7AC6-C57863DC0A93}"/>
                </a:ext>
              </a:extLst>
            </p:cNvPr>
            <p:cNvGrpSpPr/>
            <p:nvPr/>
          </p:nvGrpSpPr>
          <p:grpSpPr>
            <a:xfrm>
              <a:off x="4929754" y="3286049"/>
              <a:ext cx="96013" cy="261939"/>
              <a:chOff x="4929754" y="3286049"/>
              <a:chExt cx="96013" cy="261939"/>
            </a:xfrm>
          </p:grpSpPr>
          <p:sp>
            <p:nvSpPr>
              <p:cNvPr id="1424" name="Freeform 1423">
                <a:extLst>
                  <a:ext uri="{FF2B5EF4-FFF2-40B4-BE49-F238E27FC236}">
                    <a16:creationId xmlns:a16="http://schemas.microsoft.com/office/drawing/2014/main" id="{48CA022B-1BB6-1DD4-673D-8806524D8F0F}"/>
                  </a:ext>
                </a:extLst>
              </p:cNvPr>
              <p:cNvSpPr/>
              <p:nvPr/>
            </p:nvSpPr>
            <p:spPr>
              <a:xfrm>
                <a:off x="4929754" y="3286049"/>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25" name="Freeform 1424">
                <a:extLst>
                  <a:ext uri="{FF2B5EF4-FFF2-40B4-BE49-F238E27FC236}">
                    <a16:creationId xmlns:a16="http://schemas.microsoft.com/office/drawing/2014/main" id="{440BBC79-4CC5-37F1-37BC-7CFA3E47DBBA}"/>
                  </a:ext>
                </a:extLst>
              </p:cNvPr>
              <p:cNvSpPr/>
              <p:nvPr/>
            </p:nvSpPr>
            <p:spPr>
              <a:xfrm>
                <a:off x="4929754" y="3547988"/>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26" name="Freeform 1425">
                <a:extLst>
                  <a:ext uri="{FF2B5EF4-FFF2-40B4-BE49-F238E27FC236}">
                    <a16:creationId xmlns:a16="http://schemas.microsoft.com/office/drawing/2014/main" id="{4B663470-FB7F-32FB-EEC8-6B2AD8F0545A}"/>
                  </a:ext>
                </a:extLst>
              </p:cNvPr>
              <p:cNvSpPr/>
              <p:nvPr/>
            </p:nvSpPr>
            <p:spPr>
              <a:xfrm>
                <a:off x="4977693" y="3286049"/>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427" name="Graphic 1081">
              <a:extLst>
                <a:ext uri="{FF2B5EF4-FFF2-40B4-BE49-F238E27FC236}">
                  <a16:creationId xmlns:a16="http://schemas.microsoft.com/office/drawing/2014/main" id="{2889844D-D2A7-F224-B25E-BC16FAC7CE5B}"/>
                </a:ext>
              </a:extLst>
            </p:cNvPr>
            <p:cNvGrpSpPr/>
            <p:nvPr/>
          </p:nvGrpSpPr>
          <p:grpSpPr>
            <a:xfrm>
              <a:off x="4818980" y="3275947"/>
              <a:ext cx="96148" cy="261939"/>
              <a:chOff x="4818980" y="3275947"/>
              <a:chExt cx="96148" cy="261939"/>
            </a:xfrm>
          </p:grpSpPr>
          <p:sp>
            <p:nvSpPr>
              <p:cNvPr id="1428" name="Freeform 1427">
                <a:extLst>
                  <a:ext uri="{FF2B5EF4-FFF2-40B4-BE49-F238E27FC236}">
                    <a16:creationId xmlns:a16="http://schemas.microsoft.com/office/drawing/2014/main" id="{68321362-FD47-891D-7B1E-1A78311EBF5A}"/>
                  </a:ext>
                </a:extLst>
              </p:cNvPr>
              <p:cNvSpPr/>
              <p:nvPr/>
            </p:nvSpPr>
            <p:spPr>
              <a:xfrm>
                <a:off x="4818980" y="3275947"/>
                <a:ext cx="96148" cy="12171"/>
              </a:xfrm>
              <a:custGeom>
                <a:avLst/>
                <a:gdLst>
                  <a:gd name="connsiteX0" fmla="*/ 0 w 96148"/>
                  <a:gd name="connsiteY0" fmla="*/ 0 h 12171"/>
                  <a:gd name="connsiteX1" fmla="*/ 96148 w 96148"/>
                  <a:gd name="connsiteY1" fmla="*/ 0 h 12171"/>
                </a:gdLst>
                <a:ahLst/>
                <a:cxnLst>
                  <a:cxn ang="0">
                    <a:pos x="connsiteX0" y="connsiteY0"/>
                  </a:cxn>
                  <a:cxn ang="0">
                    <a:pos x="connsiteX1" y="connsiteY1"/>
                  </a:cxn>
                </a:cxnLst>
                <a:rect l="l" t="t" r="r" b="b"/>
                <a:pathLst>
                  <a:path w="96148" h="12171">
                    <a:moveTo>
                      <a:pt x="0" y="0"/>
                    </a:moveTo>
                    <a:lnTo>
                      <a:pt x="96148" y="0"/>
                    </a:lnTo>
                  </a:path>
                </a:pathLst>
              </a:custGeom>
              <a:ln w="27062" cap="flat">
                <a:solidFill>
                  <a:srgbClr val="4DA1BB"/>
                </a:solidFill>
                <a:prstDash val="solid"/>
                <a:miter/>
              </a:ln>
            </p:spPr>
            <p:txBody>
              <a:bodyPr rtlCol="0" anchor="ctr"/>
              <a:lstStyle/>
              <a:p>
                <a:endParaRPr lang="en-US"/>
              </a:p>
            </p:txBody>
          </p:sp>
          <p:sp>
            <p:nvSpPr>
              <p:cNvPr id="1429" name="Freeform 1428">
                <a:extLst>
                  <a:ext uri="{FF2B5EF4-FFF2-40B4-BE49-F238E27FC236}">
                    <a16:creationId xmlns:a16="http://schemas.microsoft.com/office/drawing/2014/main" id="{2108B239-677A-0D08-AD7B-B2BF61584D95}"/>
                  </a:ext>
                </a:extLst>
              </p:cNvPr>
              <p:cNvSpPr/>
              <p:nvPr/>
            </p:nvSpPr>
            <p:spPr>
              <a:xfrm>
                <a:off x="4818980" y="3537886"/>
                <a:ext cx="96148" cy="12171"/>
              </a:xfrm>
              <a:custGeom>
                <a:avLst/>
                <a:gdLst>
                  <a:gd name="connsiteX0" fmla="*/ 0 w 96148"/>
                  <a:gd name="connsiteY0" fmla="*/ 0 h 12171"/>
                  <a:gd name="connsiteX1" fmla="*/ 96148 w 96148"/>
                  <a:gd name="connsiteY1" fmla="*/ 0 h 12171"/>
                </a:gdLst>
                <a:ahLst/>
                <a:cxnLst>
                  <a:cxn ang="0">
                    <a:pos x="connsiteX0" y="connsiteY0"/>
                  </a:cxn>
                  <a:cxn ang="0">
                    <a:pos x="connsiteX1" y="connsiteY1"/>
                  </a:cxn>
                </a:cxnLst>
                <a:rect l="l" t="t" r="r" b="b"/>
                <a:pathLst>
                  <a:path w="96148" h="12171">
                    <a:moveTo>
                      <a:pt x="0" y="0"/>
                    </a:moveTo>
                    <a:lnTo>
                      <a:pt x="96148" y="0"/>
                    </a:lnTo>
                  </a:path>
                </a:pathLst>
              </a:custGeom>
              <a:ln w="27062" cap="flat">
                <a:solidFill>
                  <a:srgbClr val="4DA1BB"/>
                </a:solidFill>
                <a:prstDash val="solid"/>
                <a:miter/>
              </a:ln>
            </p:spPr>
            <p:txBody>
              <a:bodyPr rtlCol="0" anchor="ctr"/>
              <a:lstStyle/>
              <a:p>
                <a:endParaRPr lang="en-US"/>
              </a:p>
            </p:txBody>
          </p:sp>
          <p:sp>
            <p:nvSpPr>
              <p:cNvPr id="1430" name="Freeform 1429">
                <a:extLst>
                  <a:ext uri="{FF2B5EF4-FFF2-40B4-BE49-F238E27FC236}">
                    <a16:creationId xmlns:a16="http://schemas.microsoft.com/office/drawing/2014/main" id="{3F3D1ED1-BB9D-788C-1F28-53CAC1A58DC9}"/>
                  </a:ext>
                </a:extLst>
              </p:cNvPr>
              <p:cNvSpPr/>
              <p:nvPr/>
            </p:nvSpPr>
            <p:spPr>
              <a:xfrm>
                <a:off x="4867055" y="3275947"/>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431" name="Graphic 1081">
              <a:extLst>
                <a:ext uri="{FF2B5EF4-FFF2-40B4-BE49-F238E27FC236}">
                  <a16:creationId xmlns:a16="http://schemas.microsoft.com/office/drawing/2014/main" id="{5C0895D2-8725-EE37-FF1B-E035A27361AB}"/>
                </a:ext>
              </a:extLst>
            </p:cNvPr>
            <p:cNvGrpSpPr/>
            <p:nvPr/>
          </p:nvGrpSpPr>
          <p:grpSpPr>
            <a:xfrm>
              <a:off x="4712540" y="3267305"/>
              <a:ext cx="96148" cy="261939"/>
              <a:chOff x="4712540" y="3267305"/>
              <a:chExt cx="96148" cy="261939"/>
            </a:xfrm>
          </p:grpSpPr>
          <p:sp>
            <p:nvSpPr>
              <p:cNvPr id="1432" name="Freeform 1431">
                <a:extLst>
                  <a:ext uri="{FF2B5EF4-FFF2-40B4-BE49-F238E27FC236}">
                    <a16:creationId xmlns:a16="http://schemas.microsoft.com/office/drawing/2014/main" id="{AB437551-B4B1-14AE-34F9-0E5D4900A137}"/>
                  </a:ext>
                </a:extLst>
              </p:cNvPr>
              <p:cNvSpPr/>
              <p:nvPr/>
            </p:nvSpPr>
            <p:spPr>
              <a:xfrm>
                <a:off x="4712540" y="3267305"/>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33" name="Freeform 1432">
                <a:extLst>
                  <a:ext uri="{FF2B5EF4-FFF2-40B4-BE49-F238E27FC236}">
                    <a16:creationId xmlns:a16="http://schemas.microsoft.com/office/drawing/2014/main" id="{4E38AE2A-4F25-F29F-ED7C-17D449EA14F2}"/>
                  </a:ext>
                </a:extLst>
              </p:cNvPr>
              <p:cNvSpPr/>
              <p:nvPr/>
            </p:nvSpPr>
            <p:spPr>
              <a:xfrm>
                <a:off x="4712540" y="3529244"/>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34" name="Freeform 1433">
                <a:extLst>
                  <a:ext uri="{FF2B5EF4-FFF2-40B4-BE49-F238E27FC236}">
                    <a16:creationId xmlns:a16="http://schemas.microsoft.com/office/drawing/2014/main" id="{30A7767E-78CC-3FCE-C664-4BB666EB897A}"/>
                  </a:ext>
                </a:extLst>
              </p:cNvPr>
              <p:cNvSpPr/>
              <p:nvPr/>
            </p:nvSpPr>
            <p:spPr>
              <a:xfrm>
                <a:off x="4760614" y="3267305"/>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435" name="Graphic 1081">
              <a:extLst>
                <a:ext uri="{FF2B5EF4-FFF2-40B4-BE49-F238E27FC236}">
                  <a16:creationId xmlns:a16="http://schemas.microsoft.com/office/drawing/2014/main" id="{D8B4E514-4B39-45F1-333D-8D0199BC28E9}"/>
                </a:ext>
              </a:extLst>
            </p:cNvPr>
            <p:cNvGrpSpPr/>
            <p:nvPr/>
          </p:nvGrpSpPr>
          <p:grpSpPr>
            <a:xfrm>
              <a:off x="4599057" y="3322565"/>
              <a:ext cx="96148" cy="261939"/>
              <a:chOff x="4599057" y="3322565"/>
              <a:chExt cx="96148" cy="261939"/>
            </a:xfrm>
          </p:grpSpPr>
          <p:sp>
            <p:nvSpPr>
              <p:cNvPr id="1436" name="Freeform 1435">
                <a:extLst>
                  <a:ext uri="{FF2B5EF4-FFF2-40B4-BE49-F238E27FC236}">
                    <a16:creationId xmlns:a16="http://schemas.microsoft.com/office/drawing/2014/main" id="{0916606A-AF7D-783E-0F09-199AE9E02C3A}"/>
                  </a:ext>
                </a:extLst>
              </p:cNvPr>
              <p:cNvSpPr/>
              <p:nvPr/>
            </p:nvSpPr>
            <p:spPr>
              <a:xfrm>
                <a:off x="4599057" y="3322565"/>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37" name="Freeform 1436">
                <a:extLst>
                  <a:ext uri="{FF2B5EF4-FFF2-40B4-BE49-F238E27FC236}">
                    <a16:creationId xmlns:a16="http://schemas.microsoft.com/office/drawing/2014/main" id="{1F5777BC-0ACB-C1D0-D69B-01A41C40AC04}"/>
                  </a:ext>
                </a:extLst>
              </p:cNvPr>
              <p:cNvSpPr/>
              <p:nvPr/>
            </p:nvSpPr>
            <p:spPr>
              <a:xfrm>
                <a:off x="4599057" y="3584504"/>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38" name="Freeform 1437">
                <a:extLst>
                  <a:ext uri="{FF2B5EF4-FFF2-40B4-BE49-F238E27FC236}">
                    <a16:creationId xmlns:a16="http://schemas.microsoft.com/office/drawing/2014/main" id="{BB54B7B8-74D2-1ED3-EF66-303E3D1AFB4A}"/>
                  </a:ext>
                </a:extLst>
              </p:cNvPr>
              <p:cNvSpPr/>
              <p:nvPr/>
            </p:nvSpPr>
            <p:spPr>
              <a:xfrm>
                <a:off x="4647131" y="3322565"/>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439" name="Graphic 1081">
              <a:extLst>
                <a:ext uri="{FF2B5EF4-FFF2-40B4-BE49-F238E27FC236}">
                  <a16:creationId xmlns:a16="http://schemas.microsoft.com/office/drawing/2014/main" id="{A8284B33-FA46-ADF1-980E-CC31489D0EF5}"/>
                </a:ext>
              </a:extLst>
            </p:cNvPr>
            <p:cNvGrpSpPr/>
            <p:nvPr/>
          </p:nvGrpSpPr>
          <p:grpSpPr>
            <a:xfrm>
              <a:off x="4503044" y="3420062"/>
              <a:ext cx="96013" cy="225301"/>
              <a:chOff x="4503044" y="3420062"/>
              <a:chExt cx="96013" cy="225301"/>
            </a:xfrm>
          </p:grpSpPr>
          <p:sp>
            <p:nvSpPr>
              <p:cNvPr id="1440" name="Freeform 1439">
                <a:extLst>
                  <a:ext uri="{FF2B5EF4-FFF2-40B4-BE49-F238E27FC236}">
                    <a16:creationId xmlns:a16="http://schemas.microsoft.com/office/drawing/2014/main" id="{839FA50A-B5AE-B02B-FC0C-A60934A70415}"/>
                  </a:ext>
                </a:extLst>
              </p:cNvPr>
              <p:cNvSpPr/>
              <p:nvPr/>
            </p:nvSpPr>
            <p:spPr>
              <a:xfrm>
                <a:off x="4503044" y="3420062"/>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41" name="Freeform 1440">
                <a:extLst>
                  <a:ext uri="{FF2B5EF4-FFF2-40B4-BE49-F238E27FC236}">
                    <a16:creationId xmlns:a16="http://schemas.microsoft.com/office/drawing/2014/main" id="{45BE851B-53FA-DD1D-5D9C-07DB996B74C3}"/>
                  </a:ext>
                </a:extLst>
              </p:cNvPr>
              <p:cNvSpPr/>
              <p:nvPr/>
            </p:nvSpPr>
            <p:spPr>
              <a:xfrm>
                <a:off x="4503044" y="3645363"/>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42" name="Freeform 1441">
                <a:extLst>
                  <a:ext uri="{FF2B5EF4-FFF2-40B4-BE49-F238E27FC236}">
                    <a16:creationId xmlns:a16="http://schemas.microsoft.com/office/drawing/2014/main" id="{AF2FC1F2-DE7F-9D5C-E3FA-ED2969983705}"/>
                  </a:ext>
                </a:extLst>
              </p:cNvPr>
              <p:cNvSpPr/>
              <p:nvPr/>
            </p:nvSpPr>
            <p:spPr>
              <a:xfrm>
                <a:off x="4551118" y="3420062"/>
                <a:ext cx="13542" cy="225301"/>
              </a:xfrm>
              <a:custGeom>
                <a:avLst/>
                <a:gdLst>
                  <a:gd name="connsiteX0" fmla="*/ 0 w 13542"/>
                  <a:gd name="connsiteY0" fmla="*/ 0 h 225301"/>
                  <a:gd name="connsiteX1" fmla="*/ 0 w 13542"/>
                  <a:gd name="connsiteY1" fmla="*/ 225302 h 225301"/>
                </a:gdLst>
                <a:ahLst/>
                <a:cxnLst>
                  <a:cxn ang="0">
                    <a:pos x="connsiteX0" y="connsiteY0"/>
                  </a:cxn>
                  <a:cxn ang="0">
                    <a:pos x="connsiteX1" y="connsiteY1"/>
                  </a:cxn>
                </a:cxnLst>
                <a:rect l="l" t="t" r="r" b="b"/>
                <a:pathLst>
                  <a:path w="13542" h="225301">
                    <a:moveTo>
                      <a:pt x="0" y="0"/>
                    </a:moveTo>
                    <a:lnTo>
                      <a:pt x="0" y="225302"/>
                    </a:lnTo>
                  </a:path>
                </a:pathLst>
              </a:custGeom>
              <a:ln w="27062" cap="flat">
                <a:solidFill>
                  <a:srgbClr val="4DA1BB"/>
                </a:solidFill>
                <a:prstDash val="solid"/>
                <a:miter/>
              </a:ln>
            </p:spPr>
            <p:txBody>
              <a:bodyPr rtlCol="0" anchor="ctr"/>
              <a:lstStyle/>
              <a:p>
                <a:endParaRPr lang="en-US"/>
              </a:p>
            </p:txBody>
          </p:sp>
        </p:grpSp>
        <p:grpSp>
          <p:nvGrpSpPr>
            <p:cNvPr id="1443" name="Graphic 1081">
              <a:extLst>
                <a:ext uri="{FF2B5EF4-FFF2-40B4-BE49-F238E27FC236}">
                  <a16:creationId xmlns:a16="http://schemas.microsoft.com/office/drawing/2014/main" id="{69F429CC-D192-F7D8-FA81-FC2C90E51DD6}"/>
                </a:ext>
              </a:extLst>
            </p:cNvPr>
            <p:cNvGrpSpPr/>
            <p:nvPr/>
          </p:nvGrpSpPr>
          <p:grpSpPr>
            <a:xfrm>
              <a:off x="4384686" y="3442336"/>
              <a:ext cx="96148" cy="225423"/>
              <a:chOff x="4384686" y="3442336"/>
              <a:chExt cx="96148" cy="225423"/>
            </a:xfrm>
          </p:grpSpPr>
          <p:sp>
            <p:nvSpPr>
              <p:cNvPr id="1444" name="Freeform 1443">
                <a:extLst>
                  <a:ext uri="{FF2B5EF4-FFF2-40B4-BE49-F238E27FC236}">
                    <a16:creationId xmlns:a16="http://schemas.microsoft.com/office/drawing/2014/main" id="{37A582E4-2F3A-09FD-7BF1-4698592FB6DC}"/>
                  </a:ext>
                </a:extLst>
              </p:cNvPr>
              <p:cNvSpPr/>
              <p:nvPr/>
            </p:nvSpPr>
            <p:spPr>
              <a:xfrm>
                <a:off x="4384686" y="344233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45" name="Freeform 1444">
                <a:extLst>
                  <a:ext uri="{FF2B5EF4-FFF2-40B4-BE49-F238E27FC236}">
                    <a16:creationId xmlns:a16="http://schemas.microsoft.com/office/drawing/2014/main" id="{583BD1B1-DD60-9169-8E80-5A688F43A251}"/>
                  </a:ext>
                </a:extLst>
              </p:cNvPr>
              <p:cNvSpPr/>
              <p:nvPr/>
            </p:nvSpPr>
            <p:spPr>
              <a:xfrm>
                <a:off x="4384686" y="3667760"/>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46" name="Freeform 1445">
                <a:extLst>
                  <a:ext uri="{FF2B5EF4-FFF2-40B4-BE49-F238E27FC236}">
                    <a16:creationId xmlns:a16="http://schemas.microsoft.com/office/drawing/2014/main" id="{35E665F3-DA84-8E54-1FA3-349BD7993D02}"/>
                  </a:ext>
                </a:extLst>
              </p:cNvPr>
              <p:cNvSpPr/>
              <p:nvPr/>
            </p:nvSpPr>
            <p:spPr>
              <a:xfrm>
                <a:off x="4432761" y="3442336"/>
                <a:ext cx="13542" cy="225423"/>
              </a:xfrm>
              <a:custGeom>
                <a:avLst/>
                <a:gdLst>
                  <a:gd name="connsiteX0" fmla="*/ 0 w 13542"/>
                  <a:gd name="connsiteY0" fmla="*/ 0 h 225423"/>
                  <a:gd name="connsiteX1" fmla="*/ 0 w 13542"/>
                  <a:gd name="connsiteY1" fmla="*/ 225423 h 225423"/>
                </a:gdLst>
                <a:ahLst/>
                <a:cxnLst>
                  <a:cxn ang="0">
                    <a:pos x="connsiteX0" y="connsiteY0"/>
                  </a:cxn>
                  <a:cxn ang="0">
                    <a:pos x="connsiteX1" y="connsiteY1"/>
                  </a:cxn>
                </a:cxnLst>
                <a:rect l="l" t="t" r="r" b="b"/>
                <a:pathLst>
                  <a:path w="13542" h="225423">
                    <a:moveTo>
                      <a:pt x="0" y="0"/>
                    </a:moveTo>
                    <a:lnTo>
                      <a:pt x="0" y="225423"/>
                    </a:lnTo>
                  </a:path>
                </a:pathLst>
              </a:custGeom>
              <a:ln w="27062" cap="flat">
                <a:solidFill>
                  <a:srgbClr val="4DA1BB"/>
                </a:solidFill>
                <a:prstDash val="solid"/>
                <a:miter/>
              </a:ln>
            </p:spPr>
            <p:txBody>
              <a:bodyPr rtlCol="0" anchor="ctr"/>
              <a:lstStyle/>
              <a:p>
                <a:endParaRPr lang="en-US"/>
              </a:p>
            </p:txBody>
          </p:sp>
        </p:grpSp>
        <p:grpSp>
          <p:nvGrpSpPr>
            <p:cNvPr id="1447" name="Graphic 1081">
              <a:extLst>
                <a:ext uri="{FF2B5EF4-FFF2-40B4-BE49-F238E27FC236}">
                  <a16:creationId xmlns:a16="http://schemas.microsoft.com/office/drawing/2014/main" id="{4E9CA3EE-A9A3-67D5-9FDA-D53F9AA290C3}"/>
                </a:ext>
              </a:extLst>
            </p:cNvPr>
            <p:cNvGrpSpPr/>
            <p:nvPr/>
          </p:nvGrpSpPr>
          <p:grpSpPr>
            <a:xfrm>
              <a:off x="4282038" y="3405090"/>
              <a:ext cx="102648" cy="298454"/>
              <a:chOff x="4282038" y="3405090"/>
              <a:chExt cx="102648" cy="298454"/>
            </a:xfrm>
          </p:grpSpPr>
          <p:sp>
            <p:nvSpPr>
              <p:cNvPr id="1448" name="Freeform 1447">
                <a:extLst>
                  <a:ext uri="{FF2B5EF4-FFF2-40B4-BE49-F238E27FC236}">
                    <a16:creationId xmlns:a16="http://schemas.microsoft.com/office/drawing/2014/main" id="{06FA0959-D35D-7F06-38A5-9C3F2F91734F}"/>
                  </a:ext>
                </a:extLst>
              </p:cNvPr>
              <p:cNvSpPr/>
              <p:nvPr/>
            </p:nvSpPr>
            <p:spPr>
              <a:xfrm>
                <a:off x="4288673" y="3405090"/>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49" name="Freeform 1448">
                <a:extLst>
                  <a:ext uri="{FF2B5EF4-FFF2-40B4-BE49-F238E27FC236}">
                    <a16:creationId xmlns:a16="http://schemas.microsoft.com/office/drawing/2014/main" id="{74828557-5242-91C7-5E67-0E7D9CC4D8CF}"/>
                  </a:ext>
                </a:extLst>
              </p:cNvPr>
              <p:cNvSpPr/>
              <p:nvPr/>
            </p:nvSpPr>
            <p:spPr>
              <a:xfrm>
                <a:off x="4282038" y="3703545"/>
                <a:ext cx="102648" cy="12171"/>
              </a:xfrm>
              <a:custGeom>
                <a:avLst/>
                <a:gdLst>
                  <a:gd name="connsiteX0" fmla="*/ 0 w 102648"/>
                  <a:gd name="connsiteY0" fmla="*/ 0 h 12171"/>
                  <a:gd name="connsiteX1" fmla="*/ 102649 w 102648"/>
                  <a:gd name="connsiteY1" fmla="*/ 0 h 12171"/>
                </a:gdLst>
                <a:ahLst/>
                <a:cxnLst>
                  <a:cxn ang="0">
                    <a:pos x="connsiteX0" y="connsiteY0"/>
                  </a:cxn>
                  <a:cxn ang="0">
                    <a:pos x="connsiteX1" y="connsiteY1"/>
                  </a:cxn>
                </a:cxnLst>
                <a:rect l="l" t="t" r="r" b="b"/>
                <a:pathLst>
                  <a:path w="102648" h="12171">
                    <a:moveTo>
                      <a:pt x="0" y="0"/>
                    </a:moveTo>
                    <a:lnTo>
                      <a:pt x="102649" y="0"/>
                    </a:lnTo>
                  </a:path>
                </a:pathLst>
              </a:custGeom>
              <a:ln w="27062" cap="flat">
                <a:solidFill>
                  <a:srgbClr val="4DA1BB"/>
                </a:solidFill>
                <a:prstDash val="solid"/>
                <a:miter/>
              </a:ln>
            </p:spPr>
            <p:txBody>
              <a:bodyPr rtlCol="0" anchor="ctr"/>
              <a:lstStyle/>
              <a:p>
                <a:endParaRPr lang="en-US"/>
              </a:p>
            </p:txBody>
          </p:sp>
          <p:sp>
            <p:nvSpPr>
              <p:cNvPr id="1450" name="Freeform 1449">
                <a:extLst>
                  <a:ext uri="{FF2B5EF4-FFF2-40B4-BE49-F238E27FC236}">
                    <a16:creationId xmlns:a16="http://schemas.microsoft.com/office/drawing/2014/main" id="{FCE38B71-B667-81E3-15B2-AE718731C305}"/>
                  </a:ext>
                </a:extLst>
              </p:cNvPr>
              <p:cNvSpPr/>
              <p:nvPr/>
            </p:nvSpPr>
            <p:spPr>
              <a:xfrm>
                <a:off x="4333362" y="3405090"/>
                <a:ext cx="13542" cy="298454"/>
              </a:xfrm>
              <a:custGeom>
                <a:avLst/>
                <a:gdLst>
                  <a:gd name="connsiteX0" fmla="*/ 0 w 13542"/>
                  <a:gd name="connsiteY0" fmla="*/ 0 h 298454"/>
                  <a:gd name="connsiteX1" fmla="*/ 0 w 13542"/>
                  <a:gd name="connsiteY1" fmla="*/ 298455 h 298454"/>
                </a:gdLst>
                <a:ahLst/>
                <a:cxnLst>
                  <a:cxn ang="0">
                    <a:pos x="connsiteX0" y="connsiteY0"/>
                  </a:cxn>
                  <a:cxn ang="0">
                    <a:pos x="connsiteX1" y="connsiteY1"/>
                  </a:cxn>
                </a:cxnLst>
                <a:rect l="l" t="t" r="r" b="b"/>
                <a:pathLst>
                  <a:path w="13542" h="298454">
                    <a:moveTo>
                      <a:pt x="0" y="0"/>
                    </a:moveTo>
                    <a:lnTo>
                      <a:pt x="0" y="298455"/>
                    </a:lnTo>
                  </a:path>
                </a:pathLst>
              </a:custGeom>
              <a:ln w="27062" cap="flat">
                <a:solidFill>
                  <a:srgbClr val="4DA1BB"/>
                </a:solidFill>
                <a:prstDash val="solid"/>
                <a:miter/>
              </a:ln>
            </p:spPr>
            <p:txBody>
              <a:bodyPr rtlCol="0" anchor="ctr"/>
              <a:lstStyle/>
              <a:p>
                <a:endParaRPr lang="en-US"/>
              </a:p>
            </p:txBody>
          </p:sp>
        </p:grpSp>
        <p:grpSp>
          <p:nvGrpSpPr>
            <p:cNvPr id="1451" name="Graphic 1081">
              <a:extLst>
                <a:ext uri="{FF2B5EF4-FFF2-40B4-BE49-F238E27FC236}">
                  <a16:creationId xmlns:a16="http://schemas.microsoft.com/office/drawing/2014/main" id="{12E053CA-0271-05E9-B863-DB0190E78DA1}"/>
                </a:ext>
              </a:extLst>
            </p:cNvPr>
            <p:cNvGrpSpPr/>
            <p:nvPr/>
          </p:nvGrpSpPr>
          <p:grpSpPr>
            <a:xfrm>
              <a:off x="4173972" y="3407768"/>
              <a:ext cx="102648" cy="176735"/>
              <a:chOff x="4173972" y="3407768"/>
              <a:chExt cx="102648" cy="176735"/>
            </a:xfrm>
          </p:grpSpPr>
          <p:sp>
            <p:nvSpPr>
              <p:cNvPr id="1452" name="Freeform 1451">
                <a:extLst>
                  <a:ext uri="{FF2B5EF4-FFF2-40B4-BE49-F238E27FC236}">
                    <a16:creationId xmlns:a16="http://schemas.microsoft.com/office/drawing/2014/main" id="{7BE83637-6A9C-456D-F2B5-1DE8E3837DD1}"/>
                  </a:ext>
                </a:extLst>
              </p:cNvPr>
              <p:cNvSpPr/>
              <p:nvPr/>
            </p:nvSpPr>
            <p:spPr>
              <a:xfrm>
                <a:off x="4180608" y="3407768"/>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53" name="Freeform 1452">
                <a:extLst>
                  <a:ext uri="{FF2B5EF4-FFF2-40B4-BE49-F238E27FC236}">
                    <a16:creationId xmlns:a16="http://schemas.microsoft.com/office/drawing/2014/main" id="{1B9D2CA1-5D15-0690-5940-BCE7B3DDA6AE}"/>
                  </a:ext>
                </a:extLst>
              </p:cNvPr>
              <p:cNvSpPr/>
              <p:nvPr/>
            </p:nvSpPr>
            <p:spPr>
              <a:xfrm>
                <a:off x="4173972" y="3584504"/>
                <a:ext cx="102648" cy="12171"/>
              </a:xfrm>
              <a:custGeom>
                <a:avLst/>
                <a:gdLst>
                  <a:gd name="connsiteX0" fmla="*/ 0 w 102648"/>
                  <a:gd name="connsiteY0" fmla="*/ 0 h 12171"/>
                  <a:gd name="connsiteX1" fmla="*/ 102649 w 102648"/>
                  <a:gd name="connsiteY1" fmla="*/ 0 h 12171"/>
                </a:gdLst>
                <a:ahLst/>
                <a:cxnLst>
                  <a:cxn ang="0">
                    <a:pos x="connsiteX0" y="connsiteY0"/>
                  </a:cxn>
                  <a:cxn ang="0">
                    <a:pos x="connsiteX1" y="connsiteY1"/>
                  </a:cxn>
                </a:cxnLst>
                <a:rect l="l" t="t" r="r" b="b"/>
                <a:pathLst>
                  <a:path w="102648" h="12171">
                    <a:moveTo>
                      <a:pt x="0" y="0"/>
                    </a:moveTo>
                    <a:lnTo>
                      <a:pt x="102649" y="0"/>
                    </a:lnTo>
                  </a:path>
                </a:pathLst>
              </a:custGeom>
              <a:ln w="27062" cap="flat">
                <a:solidFill>
                  <a:srgbClr val="4DA1BB"/>
                </a:solidFill>
                <a:prstDash val="solid"/>
                <a:miter/>
              </a:ln>
            </p:spPr>
            <p:txBody>
              <a:bodyPr rtlCol="0" anchor="ctr"/>
              <a:lstStyle/>
              <a:p>
                <a:endParaRPr lang="en-US"/>
              </a:p>
            </p:txBody>
          </p:sp>
          <p:sp>
            <p:nvSpPr>
              <p:cNvPr id="1454" name="Freeform 1453">
                <a:extLst>
                  <a:ext uri="{FF2B5EF4-FFF2-40B4-BE49-F238E27FC236}">
                    <a16:creationId xmlns:a16="http://schemas.microsoft.com/office/drawing/2014/main" id="{B479B4A2-9238-EA5D-D449-7A262D1199BE}"/>
                  </a:ext>
                </a:extLst>
              </p:cNvPr>
              <p:cNvSpPr/>
              <p:nvPr/>
            </p:nvSpPr>
            <p:spPr>
              <a:xfrm>
                <a:off x="4225296" y="3407768"/>
                <a:ext cx="13542" cy="176735"/>
              </a:xfrm>
              <a:custGeom>
                <a:avLst/>
                <a:gdLst>
                  <a:gd name="connsiteX0" fmla="*/ 0 w 13542"/>
                  <a:gd name="connsiteY0" fmla="*/ 0 h 176735"/>
                  <a:gd name="connsiteX1" fmla="*/ 0 w 13542"/>
                  <a:gd name="connsiteY1" fmla="*/ 176736 h 176735"/>
                </a:gdLst>
                <a:ahLst/>
                <a:cxnLst>
                  <a:cxn ang="0">
                    <a:pos x="connsiteX0" y="connsiteY0"/>
                  </a:cxn>
                  <a:cxn ang="0">
                    <a:pos x="connsiteX1" y="connsiteY1"/>
                  </a:cxn>
                </a:cxnLst>
                <a:rect l="l" t="t" r="r" b="b"/>
                <a:pathLst>
                  <a:path w="13542" h="176735">
                    <a:moveTo>
                      <a:pt x="0" y="0"/>
                    </a:moveTo>
                    <a:lnTo>
                      <a:pt x="0" y="176736"/>
                    </a:lnTo>
                  </a:path>
                </a:pathLst>
              </a:custGeom>
              <a:ln w="27062" cap="flat">
                <a:solidFill>
                  <a:srgbClr val="4DA1BB"/>
                </a:solidFill>
                <a:prstDash val="solid"/>
                <a:miter/>
              </a:ln>
            </p:spPr>
            <p:txBody>
              <a:bodyPr rtlCol="0" anchor="ctr"/>
              <a:lstStyle/>
              <a:p>
                <a:endParaRPr lang="en-US"/>
              </a:p>
            </p:txBody>
          </p:sp>
        </p:grpSp>
        <p:grpSp>
          <p:nvGrpSpPr>
            <p:cNvPr id="1455" name="Graphic 1081">
              <a:extLst>
                <a:ext uri="{FF2B5EF4-FFF2-40B4-BE49-F238E27FC236}">
                  <a16:creationId xmlns:a16="http://schemas.microsoft.com/office/drawing/2014/main" id="{300C656F-1DA7-DACA-B898-15EDBAB04BA4}"/>
                </a:ext>
              </a:extLst>
            </p:cNvPr>
            <p:cNvGrpSpPr/>
            <p:nvPr/>
          </p:nvGrpSpPr>
          <p:grpSpPr>
            <a:xfrm>
              <a:off x="4066042" y="3353968"/>
              <a:ext cx="102784" cy="201079"/>
              <a:chOff x="4066042" y="3353968"/>
              <a:chExt cx="102784" cy="201079"/>
            </a:xfrm>
          </p:grpSpPr>
          <p:sp>
            <p:nvSpPr>
              <p:cNvPr id="1456" name="Freeform 1455">
                <a:extLst>
                  <a:ext uri="{FF2B5EF4-FFF2-40B4-BE49-F238E27FC236}">
                    <a16:creationId xmlns:a16="http://schemas.microsoft.com/office/drawing/2014/main" id="{57E9B6DA-4259-2919-0DCC-8D79C9C96D3B}"/>
                  </a:ext>
                </a:extLst>
              </p:cNvPr>
              <p:cNvSpPr/>
              <p:nvPr/>
            </p:nvSpPr>
            <p:spPr>
              <a:xfrm>
                <a:off x="4072677" y="335396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57" name="Freeform 1456">
                <a:extLst>
                  <a:ext uri="{FF2B5EF4-FFF2-40B4-BE49-F238E27FC236}">
                    <a16:creationId xmlns:a16="http://schemas.microsoft.com/office/drawing/2014/main" id="{7423F787-7A73-9B1E-8852-DBACCAD11697}"/>
                  </a:ext>
                </a:extLst>
              </p:cNvPr>
              <p:cNvSpPr/>
              <p:nvPr/>
            </p:nvSpPr>
            <p:spPr>
              <a:xfrm>
                <a:off x="4066042" y="3555048"/>
                <a:ext cx="102784" cy="12171"/>
              </a:xfrm>
              <a:custGeom>
                <a:avLst/>
                <a:gdLst>
                  <a:gd name="connsiteX0" fmla="*/ 0 w 102784"/>
                  <a:gd name="connsiteY0" fmla="*/ 0 h 12171"/>
                  <a:gd name="connsiteX1" fmla="*/ 102784 w 102784"/>
                  <a:gd name="connsiteY1" fmla="*/ 0 h 12171"/>
                </a:gdLst>
                <a:ahLst/>
                <a:cxnLst>
                  <a:cxn ang="0">
                    <a:pos x="connsiteX0" y="connsiteY0"/>
                  </a:cxn>
                  <a:cxn ang="0">
                    <a:pos x="connsiteX1" y="connsiteY1"/>
                  </a:cxn>
                </a:cxnLst>
                <a:rect l="l" t="t" r="r" b="b"/>
                <a:pathLst>
                  <a:path w="102784" h="12171">
                    <a:moveTo>
                      <a:pt x="0" y="0"/>
                    </a:moveTo>
                    <a:lnTo>
                      <a:pt x="102784" y="0"/>
                    </a:lnTo>
                  </a:path>
                </a:pathLst>
              </a:custGeom>
              <a:ln w="27062" cap="flat">
                <a:solidFill>
                  <a:srgbClr val="4DA1BB"/>
                </a:solidFill>
                <a:prstDash val="solid"/>
                <a:miter/>
              </a:ln>
            </p:spPr>
            <p:txBody>
              <a:bodyPr rtlCol="0" anchor="ctr"/>
              <a:lstStyle/>
              <a:p>
                <a:endParaRPr lang="en-US"/>
              </a:p>
            </p:txBody>
          </p:sp>
          <p:sp>
            <p:nvSpPr>
              <p:cNvPr id="1458" name="Freeform 1457">
                <a:extLst>
                  <a:ext uri="{FF2B5EF4-FFF2-40B4-BE49-F238E27FC236}">
                    <a16:creationId xmlns:a16="http://schemas.microsoft.com/office/drawing/2014/main" id="{10CE54EF-E92A-540D-CA11-AE40D02A93E6}"/>
                  </a:ext>
                </a:extLst>
              </p:cNvPr>
              <p:cNvSpPr/>
              <p:nvPr/>
            </p:nvSpPr>
            <p:spPr>
              <a:xfrm>
                <a:off x="4117366" y="3353968"/>
                <a:ext cx="13542" cy="201079"/>
              </a:xfrm>
              <a:custGeom>
                <a:avLst/>
                <a:gdLst>
                  <a:gd name="connsiteX0" fmla="*/ 0 w 13542"/>
                  <a:gd name="connsiteY0" fmla="*/ 0 h 201079"/>
                  <a:gd name="connsiteX1" fmla="*/ 0 w 13542"/>
                  <a:gd name="connsiteY1" fmla="*/ 201080 h 201079"/>
                </a:gdLst>
                <a:ahLst/>
                <a:cxnLst>
                  <a:cxn ang="0">
                    <a:pos x="connsiteX0" y="connsiteY0"/>
                  </a:cxn>
                  <a:cxn ang="0">
                    <a:pos x="connsiteX1" y="connsiteY1"/>
                  </a:cxn>
                </a:cxnLst>
                <a:rect l="l" t="t" r="r" b="b"/>
                <a:pathLst>
                  <a:path w="13542" h="201079">
                    <a:moveTo>
                      <a:pt x="0" y="0"/>
                    </a:moveTo>
                    <a:lnTo>
                      <a:pt x="0" y="201080"/>
                    </a:lnTo>
                  </a:path>
                </a:pathLst>
              </a:custGeom>
              <a:ln w="27062" cap="flat">
                <a:solidFill>
                  <a:srgbClr val="4DA1BB"/>
                </a:solidFill>
                <a:prstDash val="solid"/>
                <a:miter/>
              </a:ln>
            </p:spPr>
            <p:txBody>
              <a:bodyPr rtlCol="0" anchor="ctr"/>
              <a:lstStyle/>
              <a:p>
                <a:endParaRPr lang="en-US"/>
              </a:p>
            </p:txBody>
          </p:sp>
        </p:grpSp>
        <p:grpSp>
          <p:nvGrpSpPr>
            <p:cNvPr id="1459" name="Graphic 1081">
              <a:extLst>
                <a:ext uri="{FF2B5EF4-FFF2-40B4-BE49-F238E27FC236}">
                  <a16:creationId xmlns:a16="http://schemas.microsoft.com/office/drawing/2014/main" id="{84AF6BD4-0F50-BB44-50E6-1836BA24222C}"/>
                </a:ext>
              </a:extLst>
            </p:cNvPr>
            <p:cNvGrpSpPr/>
            <p:nvPr/>
          </p:nvGrpSpPr>
          <p:grpSpPr>
            <a:xfrm>
              <a:off x="3963258" y="3395596"/>
              <a:ext cx="102784" cy="225423"/>
              <a:chOff x="3963258" y="3395596"/>
              <a:chExt cx="102784" cy="225423"/>
            </a:xfrm>
          </p:grpSpPr>
          <p:sp>
            <p:nvSpPr>
              <p:cNvPr id="1460" name="Freeform 1459">
                <a:extLst>
                  <a:ext uri="{FF2B5EF4-FFF2-40B4-BE49-F238E27FC236}">
                    <a16:creationId xmlns:a16="http://schemas.microsoft.com/office/drawing/2014/main" id="{AE03F5D1-4D62-F24A-8BEB-9CE13B79BB81}"/>
                  </a:ext>
                </a:extLst>
              </p:cNvPr>
              <p:cNvSpPr/>
              <p:nvPr/>
            </p:nvSpPr>
            <p:spPr>
              <a:xfrm>
                <a:off x="3969893" y="339559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61" name="Freeform 1460">
                <a:extLst>
                  <a:ext uri="{FF2B5EF4-FFF2-40B4-BE49-F238E27FC236}">
                    <a16:creationId xmlns:a16="http://schemas.microsoft.com/office/drawing/2014/main" id="{2B49427D-1010-177F-D063-9E8124C2FEF3}"/>
                  </a:ext>
                </a:extLst>
              </p:cNvPr>
              <p:cNvSpPr/>
              <p:nvPr/>
            </p:nvSpPr>
            <p:spPr>
              <a:xfrm>
                <a:off x="3963258" y="3621020"/>
                <a:ext cx="102784" cy="12171"/>
              </a:xfrm>
              <a:custGeom>
                <a:avLst/>
                <a:gdLst>
                  <a:gd name="connsiteX0" fmla="*/ 0 w 102784"/>
                  <a:gd name="connsiteY0" fmla="*/ 0 h 12171"/>
                  <a:gd name="connsiteX1" fmla="*/ 102784 w 102784"/>
                  <a:gd name="connsiteY1" fmla="*/ 0 h 12171"/>
                </a:gdLst>
                <a:ahLst/>
                <a:cxnLst>
                  <a:cxn ang="0">
                    <a:pos x="connsiteX0" y="connsiteY0"/>
                  </a:cxn>
                  <a:cxn ang="0">
                    <a:pos x="connsiteX1" y="connsiteY1"/>
                  </a:cxn>
                </a:cxnLst>
                <a:rect l="l" t="t" r="r" b="b"/>
                <a:pathLst>
                  <a:path w="102784" h="12171">
                    <a:moveTo>
                      <a:pt x="0" y="0"/>
                    </a:moveTo>
                    <a:lnTo>
                      <a:pt x="102784" y="0"/>
                    </a:lnTo>
                  </a:path>
                </a:pathLst>
              </a:custGeom>
              <a:ln w="27062" cap="flat">
                <a:solidFill>
                  <a:srgbClr val="4DA1BB"/>
                </a:solidFill>
                <a:prstDash val="solid"/>
                <a:miter/>
              </a:ln>
            </p:spPr>
            <p:txBody>
              <a:bodyPr rtlCol="0" anchor="ctr"/>
              <a:lstStyle/>
              <a:p>
                <a:endParaRPr lang="en-US"/>
              </a:p>
            </p:txBody>
          </p:sp>
          <p:sp>
            <p:nvSpPr>
              <p:cNvPr id="1462" name="Freeform 1461">
                <a:extLst>
                  <a:ext uri="{FF2B5EF4-FFF2-40B4-BE49-F238E27FC236}">
                    <a16:creationId xmlns:a16="http://schemas.microsoft.com/office/drawing/2014/main" id="{888F6386-7A1A-C9C9-3050-2CE56B9128E1}"/>
                  </a:ext>
                </a:extLst>
              </p:cNvPr>
              <p:cNvSpPr/>
              <p:nvPr/>
            </p:nvSpPr>
            <p:spPr>
              <a:xfrm>
                <a:off x="4014717" y="3395596"/>
                <a:ext cx="13542" cy="225423"/>
              </a:xfrm>
              <a:custGeom>
                <a:avLst/>
                <a:gdLst>
                  <a:gd name="connsiteX0" fmla="*/ 0 w 13542"/>
                  <a:gd name="connsiteY0" fmla="*/ 0 h 225423"/>
                  <a:gd name="connsiteX1" fmla="*/ 0 w 13542"/>
                  <a:gd name="connsiteY1" fmla="*/ 225423 h 225423"/>
                </a:gdLst>
                <a:ahLst/>
                <a:cxnLst>
                  <a:cxn ang="0">
                    <a:pos x="connsiteX0" y="connsiteY0"/>
                  </a:cxn>
                  <a:cxn ang="0">
                    <a:pos x="connsiteX1" y="connsiteY1"/>
                  </a:cxn>
                </a:cxnLst>
                <a:rect l="l" t="t" r="r" b="b"/>
                <a:pathLst>
                  <a:path w="13542" h="225423">
                    <a:moveTo>
                      <a:pt x="0" y="0"/>
                    </a:moveTo>
                    <a:lnTo>
                      <a:pt x="0" y="225423"/>
                    </a:lnTo>
                  </a:path>
                </a:pathLst>
              </a:custGeom>
              <a:ln w="27062" cap="flat">
                <a:solidFill>
                  <a:srgbClr val="4DA1BB"/>
                </a:solidFill>
                <a:prstDash val="solid"/>
                <a:miter/>
              </a:ln>
            </p:spPr>
            <p:txBody>
              <a:bodyPr rtlCol="0" anchor="ctr"/>
              <a:lstStyle/>
              <a:p>
                <a:endParaRPr lang="en-US"/>
              </a:p>
            </p:txBody>
          </p:sp>
        </p:grpSp>
        <p:grpSp>
          <p:nvGrpSpPr>
            <p:cNvPr id="1463" name="Graphic 1081">
              <a:extLst>
                <a:ext uri="{FF2B5EF4-FFF2-40B4-BE49-F238E27FC236}">
                  <a16:creationId xmlns:a16="http://schemas.microsoft.com/office/drawing/2014/main" id="{D945A4A5-8B94-0B5D-17DA-B94262CD2442}"/>
                </a:ext>
              </a:extLst>
            </p:cNvPr>
            <p:cNvGrpSpPr/>
            <p:nvPr/>
          </p:nvGrpSpPr>
          <p:grpSpPr>
            <a:xfrm>
              <a:off x="3853025" y="3395596"/>
              <a:ext cx="102784" cy="213251"/>
              <a:chOff x="3853025" y="3395596"/>
              <a:chExt cx="102784" cy="213251"/>
            </a:xfrm>
          </p:grpSpPr>
          <p:sp>
            <p:nvSpPr>
              <p:cNvPr id="1464" name="Freeform 1463">
                <a:extLst>
                  <a:ext uri="{FF2B5EF4-FFF2-40B4-BE49-F238E27FC236}">
                    <a16:creationId xmlns:a16="http://schemas.microsoft.com/office/drawing/2014/main" id="{6D855EFC-45D3-2BB5-A25E-2AD06A96166A}"/>
                  </a:ext>
                </a:extLst>
              </p:cNvPr>
              <p:cNvSpPr/>
              <p:nvPr/>
            </p:nvSpPr>
            <p:spPr>
              <a:xfrm>
                <a:off x="3859661" y="3395596"/>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65" name="Freeform 1464">
                <a:extLst>
                  <a:ext uri="{FF2B5EF4-FFF2-40B4-BE49-F238E27FC236}">
                    <a16:creationId xmlns:a16="http://schemas.microsoft.com/office/drawing/2014/main" id="{72D5D59A-2201-C713-8F3C-488044026894}"/>
                  </a:ext>
                </a:extLst>
              </p:cNvPr>
              <p:cNvSpPr/>
              <p:nvPr/>
            </p:nvSpPr>
            <p:spPr>
              <a:xfrm>
                <a:off x="3853025" y="3608848"/>
                <a:ext cx="102784" cy="12171"/>
              </a:xfrm>
              <a:custGeom>
                <a:avLst/>
                <a:gdLst>
                  <a:gd name="connsiteX0" fmla="*/ 0 w 102784"/>
                  <a:gd name="connsiteY0" fmla="*/ 0 h 12171"/>
                  <a:gd name="connsiteX1" fmla="*/ 102784 w 102784"/>
                  <a:gd name="connsiteY1" fmla="*/ 0 h 12171"/>
                </a:gdLst>
                <a:ahLst/>
                <a:cxnLst>
                  <a:cxn ang="0">
                    <a:pos x="connsiteX0" y="connsiteY0"/>
                  </a:cxn>
                  <a:cxn ang="0">
                    <a:pos x="connsiteX1" y="connsiteY1"/>
                  </a:cxn>
                </a:cxnLst>
                <a:rect l="l" t="t" r="r" b="b"/>
                <a:pathLst>
                  <a:path w="102784" h="12171">
                    <a:moveTo>
                      <a:pt x="0" y="0"/>
                    </a:moveTo>
                    <a:lnTo>
                      <a:pt x="102784" y="0"/>
                    </a:lnTo>
                  </a:path>
                </a:pathLst>
              </a:custGeom>
              <a:ln w="27062" cap="flat">
                <a:solidFill>
                  <a:srgbClr val="4DA1BB"/>
                </a:solidFill>
                <a:prstDash val="solid"/>
                <a:miter/>
              </a:ln>
            </p:spPr>
            <p:txBody>
              <a:bodyPr rtlCol="0" anchor="ctr"/>
              <a:lstStyle/>
              <a:p>
                <a:endParaRPr lang="en-US"/>
              </a:p>
            </p:txBody>
          </p:sp>
          <p:sp>
            <p:nvSpPr>
              <p:cNvPr id="1466" name="Freeform 1465">
                <a:extLst>
                  <a:ext uri="{FF2B5EF4-FFF2-40B4-BE49-F238E27FC236}">
                    <a16:creationId xmlns:a16="http://schemas.microsoft.com/office/drawing/2014/main" id="{3D817CF8-37F7-9DE2-B4B9-E07FEDD16E13}"/>
                  </a:ext>
                </a:extLst>
              </p:cNvPr>
              <p:cNvSpPr/>
              <p:nvPr/>
            </p:nvSpPr>
            <p:spPr>
              <a:xfrm>
                <a:off x="3904350" y="3395596"/>
                <a:ext cx="13542" cy="213251"/>
              </a:xfrm>
              <a:custGeom>
                <a:avLst/>
                <a:gdLst>
                  <a:gd name="connsiteX0" fmla="*/ 0 w 13542"/>
                  <a:gd name="connsiteY0" fmla="*/ 0 h 213251"/>
                  <a:gd name="connsiteX1" fmla="*/ 0 w 13542"/>
                  <a:gd name="connsiteY1" fmla="*/ 213252 h 213251"/>
                </a:gdLst>
                <a:ahLst/>
                <a:cxnLst>
                  <a:cxn ang="0">
                    <a:pos x="connsiteX0" y="connsiteY0"/>
                  </a:cxn>
                  <a:cxn ang="0">
                    <a:pos x="connsiteX1" y="connsiteY1"/>
                  </a:cxn>
                </a:cxnLst>
                <a:rect l="l" t="t" r="r" b="b"/>
                <a:pathLst>
                  <a:path w="13542" h="213251">
                    <a:moveTo>
                      <a:pt x="0" y="0"/>
                    </a:moveTo>
                    <a:lnTo>
                      <a:pt x="0" y="213252"/>
                    </a:lnTo>
                  </a:path>
                </a:pathLst>
              </a:custGeom>
              <a:ln w="27062" cap="flat">
                <a:solidFill>
                  <a:srgbClr val="4DA1BB"/>
                </a:solidFill>
                <a:prstDash val="solid"/>
                <a:miter/>
              </a:ln>
            </p:spPr>
            <p:txBody>
              <a:bodyPr rtlCol="0" anchor="ctr"/>
              <a:lstStyle/>
              <a:p>
                <a:endParaRPr lang="en-US"/>
              </a:p>
            </p:txBody>
          </p:sp>
        </p:grpSp>
        <p:grpSp>
          <p:nvGrpSpPr>
            <p:cNvPr id="1467" name="Graphic 1081">
              <a:extLst>
                <a:ext uri="{FF2B5EF4-FFF2-40B4-BE49-F238E27FC236}">
                  <a16:creationId xmlns:a16="http://schemas.microsoft.com/office/drawing/2014/main" id="{D1A3C3CD-A368-227E-71C4-94626E832B4E}"/>
                </a:ext>
              </a:extLst>
            </p:cNvPr>
            <p:cNvGrpSpPr/>
            <p:nvPr/>
          </p:nvGrpSpPr>
          <p:grpSpPr>
            <a:xfrm>
              <a:off x="5031591" y="3332059"/>
              <a:ext cx="96148" cy="298454"/>
              <a:chOff x="5031591" y="3332059"/>
              <a:chExt cx="96148" cy="298454"/>
            </a:xfrm>
          </p:grpSpPr>
          <p:sp>
            <p:nvSpPr>
              <p:cNvPr id="1468" name="Freeform 1467">
                <a:extLst>
                  <a:ext uri="{FF2B5EF4-FFF2-40B4-BE49-F238E27FC236}">
                    <a16:creationId xmlns:a16="http://schemas.microsoft.com/office/drawing/2014/main" id="{67A1618A-ECE3-A10D-1930-9CFCD880DB73}"/>
                  </a:ext>
                </a:extLst>
              </p:cNvPr>
              <p:cNvSpPr/>
              <p:nvPr/>
            </p:nvSpPr>
            <p:spPr>
              <a:xfrm>
                <a:off x="5031591" y="3332059"/>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69" name="Freeform 1468">
                <a:extLst>
                  <a:ext uri="{FF2B5EF4-FFF2-40B4-BE49-F238E27FC236}">
                    <a16:creationId xmlns:a16="http://schemas.microsoft.com/office/drawing/2014/main" id="{458BE79D-4CF9-6127-AFE7-80E72DF46314}"/>
                  </a:ext>
                </a:extLst>
              </p:cNvPr>
              <p:cNvSpPr/>
              <p:nvPr/>
            </p:nvSpPr>
            <p:spPr>
              <a:xfrm>
                <a:off x="5031591" y="3630514"/>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70" name="Freeform 1469">
                <a:extLst>
                  <a:ext uri="{FF2B5EF4-FFF2-40B4-BE49-F238E27FC236}">
                    <a16:creationId xmlns:a16="http://schemas.microsoft.com/office/drawing/2014/main" id="{7AE90614-8D36-F9FD-4961-83C0FEB53D96}"/>
                  </a:ext>
                </a:extLst>
              </p:cNvPr>
              <p:cNvSpPr/>
              <p:nvPr/>
            </p:nvSpPr>
            <p:spPr>
              <a:xfrm>
                <a:off x="5079665" y="3332059"/>
                <a:ext cx="13542" cy="298454"/>
              </a:xfrm>
              <a:custGeom>
                <a:avLst/>
                <a:gdLst>
                  <a:gd name="connsiteX0" fmla="*/ 0 w 13542"/>
                  <a:gd name="connsiteY0" fmla="*/ 0 h 298454"/>
                  <a:gd name="connsiteX1" fmla="*/ 0 w 13542"/>
                  <a:gd name="connsiteY1" fmla="*/ 298455 h 298454"/>
                </a:gdLst>
                <a:ahLst/>
                <a:cxnLst>
                  <a:cxn ang="0">
                    <a:pos x="connsiteX0" y="connsiteY0"/>
                  </a:cxn>
                  <a:cxn ang="0">
                    <a:pos x="connsiteX1" y="connsiteY1"/>
                  </a:cxn>
                </a:cxnLst>
                <a:rect l="l" t="t" r="r" b="b"/>
                <a:pathLst>
                  <a:path w="13542" h="298454">
                    <a:moveTo>
                      <a:pt x="0" y="0"/>
                    </a:moveTo>
                    <a:lnTo>
                      <a:pt x="0" y="298455"/>
                    </a:lnTo>
                  </a:path>
                </a:pathLst>
              </a:custGeom>
              <a:ln w="27062" cap="flat">
                <a:solidFill>
                  <a:srgbClr val="4DA1BB"/>
                </a:solidFill>
                <a:prstDash val="solid"/>
                <a:miter/>
              </a:ln>
            </p:spPr>
            <p:txBody>
              <a:bodyPr rtlCol="0" anchor="ctr"/>
              <a:lstStyle/>
              <a:p>
                <a:endParaRPr lang="en-US"/>
              </a:p>
            </p:txBody>
          </p:sp>
        </p:grpSp>
        <p:grpSp>
          <p:nvGrpSpPr>
            <p:cNvPr id="1471" name="Graphic 1081">
              <a:extLst>
                <a:ext uri="{FF2B5EF4-FFF2-40B4-BE49-F238E27FC236}">
                  <a16:creationId xmlns:a16="http://schemas.microsoft.com/office/drawing/2014/main" id="{F37E103F-AD70-3784-45D2-F7C02396C882}"/>
                </a:ext>
              </a:extLst>
            </p:cNvPr>
            <p:cNvGrpSpPr/>
            <p:nvPr/>
          </p:nvGrpSpPr>
          <p:grpSpPr>
            <a:xfrm>
              <a:off x="3746585" y="3420062"/>
              <a:ext cx="102648" cy="261817"/>
              <a:chOff x="3746585" y="3420062"/>
              <a:chExt cx="102648" cy="261817"/>
            </a:xfrm>
          </p:grpSpPr>
          <p:sp>
            <p:nvSpPr>
              <p:cNvPr id="1472" name="Freeform 1471">
                <a:extLst>
                  <a:ext uri="{FF2B5EF4-FFF2-40B4-BE49-F238E27FC236}">
                    <a16:creationId xmlns:a16="http://schemas.microsoft.com/office/drawing/2014/main" id="{D8A1807D-5CF9-CAF3-8F73-550D85BF8DE2}"/>
                  </a:ext>
                </a:extLst>
              </p:cNvPr>
              <p:cNvSpPr/>
              <p:nvPr/>
            </p:nvSpPr>
            <p:spPr>
              <a:xfrm>
                <a:off x="3753085" y="342006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73" name="Freeform 1472">
                <a:extLst>
                  <a:ext uri="{FF2B5EF4-FFF2-40B4-BE49-F238E27FC236}">
                    <a16:creationId xmlns:a16="http://schemas.microsoft.com/office/drawing/2014/main" id="{1E415EA1-460F-F165-8649-EC361702A25B}"/>
                  </a:ext>
                </a:extLst>
              </p:cNvPr>
              <p:cNvSpPr/>
              <p:nvPr/>
            </p:nvSpPr>
            <p:spPr>
              <a:xfrm>
                <a:off x="3746585" y="3681879"/>
                <a:ext cx="102648" cy="12171"/>
              </a:xfrm>
              <a:custGeom>
                <a:avLst/>
                <a:gdLst>
                  <a:gd name="connsiteX0" fmla="*/ 0 w 102648"/>
                  <a:gd name="connsiteY0" fmla="*/ 0 h 12171"/>
                  <a:gd name="connsiteX1" fmla="*/ 102649 w 102648"/>
                  <a:gd name="connsiteY1" fmla="*/ 0 h 12171"/>
                </a:gdLst>
                <a:ahLst/>
                <a:cxnLst>
                  <a:cxn ang="0">
                    <a:pos x="connsiteX0" y="connsiteY0"/>
                  </a:cxn>
                  <a:cxn ang="0">
                    <a:pos x="connsiteX1" y="connsiteY1"/>
                  </a:cxn>
                </a:cxnLst>
                <a:rect l="l" t="t" r="r" b="b"/>
                <a:pathLst>
                  <a:path w="102648" h="12171">
                    <a:moveTo>
                      <a:pt x="0" y="0"/>
                    </a:moveTo>
                    <a:lnTo>
                      <a:pt x="102649" y="0"/>
                    </a:lnTo>
                  </a:path>
                </a:pathLst>
              </a:custGeom>
              <a:ln w="27062" cap="flat">
                <a:solidFill>
                  <a:srgbClr val="4DA1BB"/>
                </a:solidFill>
                <a:prstDash val="solid"/>
                <a:miter/>
              </a:ln>
            </p:spPr>
            <p:txBody>
              <a:bodyPr rtlCol="0" anchor="ctr"/>
              <a:lstStyle/>
              <a:p>
                <a:endParaRPr lang="en-US"/>
              </a:p>
            </p:txBody>
          </p:sp>
          <p:sp>
            <p:nvSpPr>
              <p:cNvPr id="1474" name="Freeform 1473">
                <a:extLst>
                  <a:ext uri="{FF2B5EF4-FFF2-40B4-BE49-F238E27FC236}">
                    <a16:creationId xmlns:a16="http://schemas.microsoft.com/office/drawing/2014/main" id="{3EF08B88-27BB-73F8-1271-1D84DAC5D705}"/>
                  </a:ext>
                </a:extLst>
              </p:cNvPr>
              <p:cNvSpPr/>
              <p:nvPr/>
            </p:nvSpPr>
            <p:spPr>
              <a:xfrm>
                <a:off x="3797909" y="3420062"/>
                <a:ext cx="13542" cy="261817"/>
              </a:xfrm>
              <a:custGeom>
                <a:avLst/>
                <a:gdLst>
                  <a:gd name="connsiteX0" fmla="*/ 0 w 13542"/>
                  <a:gd name="connsiteY0" fmla="*/ 0 h 261817"/>
                  <a:gd name="connsiteX1" fmla="*/ 0 w 13542"/>
                  <a:gd name="connsiteY1" fmla="*/ 261817 h 261817"/>
                </a:gdLst>
                <a:ahLst/>
                <a:cxnLst>
                  <a:cxn ang="0">
                    <a:pos x="connsiteX0" y="connsiteY0"/>
                  </a:cxn>
                  <a:cxn ang="0">
                    <a:pos x="connsiteX1" y="connsiteY1"/>
                  </a:cxn>
                </a:cxnLst>
                <a:rect l="l" t="t" r="r" b="b"/>
                <a:pathLst>
                  <a:path w="13542" h="261817">
                    <a:moveTo>
                      <a:pt x="0" y="0"/>
                    </a:moveTo>
                    <a:lnTo>
                      <a:pt x="0" y="261817"/>
                    </a:lnTo>
                  </a:path>
                </a:pathLst>
              </a:custGeom>
              <a:ln w="27062" cap="flat">
                <a:solidFill>
                  <a:srgbClr val="4DA1BB"/>
                </a:solidFill>
                <a:prstDash val="solid"/>
                <a:miter/>
              </a:ln>
            </p:spPr>
            <p:txBody>
              <a:bodyPr rtlCol="0" anchor="ctr"/>
              <a:lstStyle/>
              <a:p>
                <a:endParaRPr lang="en-US"/>
              </a:p>
            </p:txBody>
          </p:sp>
        </p:grpSp>
        <p:grpSp>
          <p:nvGrpSpPr>
            <p:cNvPr id="1475" name="Graphic 1081">
              <a:extLst>
                <a:ext uri="{FF2B5EF4-FFF2-40B4-BE49-F238E27FC236}">
                  <a16:creationId xmlns:a16="http://schemas.microsoft.com/office/drawing/2014/main" id="{AD4D8EDF-12C9-A94C-7D86-15D7DDD9713D}"/>
                </a:ext>
              </a:extLst>
            </p:cNvPr>
            <p:cNvGrpSpPr/>
            <p:nvPr/>
          </p:nvGrpSpPr>
          <p:grpSpPr>
            <a:xfrm>
              <a:off x="3643800" y="3346909"/>
              <a:ext cx="102784" cy="261939"/>
              <a:chOff x="3643800" y="3346909"/>
              <a:chExt cx="102784" cy="261939"/>
            </a:xfrm>
          </p:grpSpPr>
          <p:sp>
            <p:nvSpPr>
              <p:cNvPr id="1476" name="Freeform 1475">
                <a:extLst>
                  <a:ext uri="{FF2B5EF4-FFF2-40B4-BE49-F238E27FC236}">
                    <a16:creationId xmlns:a16="http://schemas.microsoft.com/office/drawing/2014/main" id="{5F211A2C-9A91-776D-DC02-DCE8089A121A}"/>
                  </a:ext>
                </a:extLst>
              </p:cNvPr>
              <p:cNvSpPr/>
              <p:nvPr/>
            </p:nvSpPr>
            <p:spPr>
              <a:xfrm>
                <a:off x="3650436" y="3346909"/>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77" name="Freeform 1476">
                <a:extLst>
                  <a:ext uri="{FF2B5EF4-FFF2-40B4-BE49-F238E27FC236}">
                    <a16:creationId xmlns:a16="http://schemas.microsoft.com/office/drawing/2014/main" id="{510B1639-40A4-365D-6000-4F79FB66EA32}"/>
                  </a:ext>
                </a:extLst>
              </p:cNvPr>
              <p:cNvSpPr/>
              <p:nvPr/>
            </p:nvSpPr>
            <p:spPr>
              <a:xfrm>
                <a:off x="3643800" y="3608848"/>
                <a:ext cx="102784" cy="12171"/>
              </a:xfrm>
              <a:custGeom>
                <a:avLst/>
                <a:gdLst>
                  <a:gd name="connsiteX0" fmla="*/ 0 w 102784"/>
                  <a:gd name="connsiteY0" fmla="*/ 0 h 12171"/>
                  <a:gd name="connsiteX1" fmla="*/ 102784 w 102784"/>
                  <a:gd name="connsiteY1" fmla="*/ 0 h 12171"/>
                </a:gdLst>
                <a:ahLst/>
                <a:cxnLst>
                  <a:cxn ang="0">
                    <a:pos x="connsiteX0" y="connsiteY0"/>
                  </a:cxn>
                  <a:cxn ang="0">
                    <a:pos x="connsiteX1" y="connsiteY1"/>
                  </a:cxn>
                </a:cxnLst>
                <a:rect l="l" t="t" r="r" b="b"/>
                <a:pathLst>
                  <a:path w="102784" h="12171">
                    <a:moveTo>
                      <a:pt x="0" y="0"/>
                    </a:moveTo>
                    <a:lnTo>
                      <a:pt x="102784" y="0"/>
                    </a:lnTo>
                  </a:path>
                </a:pathLst>
              </a:custGeom>
              <a:ln w="27062" cap="flat">
                <a:solidFill>
                  <a:srgbClr val="4DA1BB"/>
                </a:solidFill>
                <a:prstDash val="solid"/>
                <a:miter/>
              </a:ln>
            </p:spPr>
            <p:txBody>
              <a:bodyPr rtlCol="0" anchor="ctr"/>
              <a:lstStyle/>
              <a:p>
                <a:endParaRPr lang="en-US"/>
              </a:p>
            </p:txBody>
          </p:sp>
          <p:sp>
            <p:nvSpPr>
              <p:cNvPr id="1478" name="Freeform 1477">
                <a:extLst>
                  <a:ext uri="{FF2B5EF4-FFF2-40B4-BE49-F238E27FC236}">
                    <a16:creationId xmlns:a16="http://schemas.microsoft.com/office/drawing/2014/main" id="{6C2CABFF-E547-E546-84D1-A1BFAEEC4A04}"/>
                  </a:ext>
                </a:extLst>
              </p:cNvPr>
              <p:cNvSpPr/>
              <p:nvPr/>
            </p:nvSpPr>
            <p:spPr>
              <a:xfrm>
                <a:off x="3695125" y="3346909"/>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479" name="Graphic 1081">
              <a:extLst>
                <a:ext uri="{FF2B5EF4-FFF2-40B4-BE49-F238E27FC236}">
                  <a16:creationId xmlns:a16="http://schemas.microsoft.com/office/drawing/2014/main" id="{626FDBE2-B804-DFFD-80E8-FFE0A27A2382}"/>
                </a:ext>
              </a:extLst>
            </p:cNvPr>
            <p:cNvGrpSpPr/>
            <p:nvPr/>
          </p:nvGrpSpPr>
          <p:grpSpPr>
            <a:xfrm>
              <a:off x="3541016" y="3377338"/>
              <a:ext cx="102784" cy="261939"/>
              <a:chOff x="3541016" y="3377338"/>
              <a:chExt cx="102784" cy="261939"/>
            </a:xfrm>
          </p:grpSpPr>
          <p:sp>
            <p:nvSpPr>
              <p:cNvPr id="1480" name="Freeform 1479">
                <a:extLst>
                  <a:ext uri="{FF2B5EF4-FFF2-40B4-BE49-F238E27FC236}">
                    <a16:creationId xmlns:a16="http://schemas.microsoft.com/office/drawing/2014/main" id="{2BA6F8D2-3E7F-BB86-EDC0-DB20A79BF913}"/>
                  </a:ext>
                </a:extLst>
              </p:cNvPr>
              <p:cNvSpPr/>
              <p:nvPr/>
            </p:nvSpPr>
            <p:spPr>
              <a:xfrm>
                <a:off x="3547652" y="3377338"/>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81" name="Freeform 1480">
                <a:extLst>
                  <a:ext uri="{FF2B5EF4-FFF2-40B4-BE49-F238E27FC236}">
                    <a16:creationId xmlns:a16="http://schemas.microsoft.com/office/drawing/2014/main" id="{C67B25E7-8C07-9D18-6516-B414F96603EC}"/>
                  </a:ext>
                </a:extLst>
              </p:cNvPr>
              <p:cNvSpPr/>
              <p:nvPr/>
            </p:nvSpPr>
            <p:spPr>
              <a:xfrm>
                <a:off x="3541016" y="3639277"/>
                <a:ext cx="102784" cy="12171"/>
              </a:xfrm>
              <a:custGeom>
                <a:avLst/>
                <a:gdLst>
                  <a:gd name="connsiteX0" fmla="*/ 0 w 102784"/>
                  <a:gd name="connsiteY0" fmla="*/ 0 h 12171"/>
                  <a:gd name="connsiteX1" fmla="*/ 102784 w 102784"/>
                  <a:gd name="connsiteY1" fmla="*/ 0 h 12171"/>
                </a:gdLst>
                <a:ahLst/>
                <a:cxnLst>
                  <a:cxn ang="0">
                    <a:pos x="connsiteX0" y="connsiteY0"/>
                  </a:cxn>
                  <a:cxn ang="0">
                    <a:pos x="connsiteX1" y="connsiteY1"/>
                  </a:cxn>
                </a:cxnLst>
                <a:rect l="l" t="t" r="r" b="b"/>
                <a:pathLst>
                  <a:path w="102784" h="12171">
                    <a:moveTo>
                      <a:pt x="0" y="0"/>
                    </a:moveTo>
                    <a:lnTo>
                      <a:pt x="102784" y="0"/>
                    </a:lnTo>
                  </a:path>
                </a:pathLst>
              </a:custGeom>
              <a:ln w="27062" cap="flat">
                <a:solidFill>
                  <a:srgbClr val="4DA1BB"/>
                </a:solidFill>
                <a:prstDash val="solid"/>
                <a:miter/>
              </a:ln>
            </p:spPr>
            <p:txBody>
              <a:bodyPr rtlCol="0" anchor="ctr"/>
              <a:lstStyle/>
              <a:p>
                <a:endParaRPr lang="en-US"/>
              </a:p>
            </p:txBody>
          </p:sp>
          <p:sp>
            <p:nvSpPr>
              <p:cNvPr id="1482" name="Freeform 1481">
                <a:extLst>
                  <a:ext uri="{FF2B5EF4-FFF2-40B4-BE49-F238E27FC236}">
                    <a16:creationId xmlns:a16="http://schemas.microsoft.com/office/drawing/2014/main" id="{5C4033BA-E43F-007D-A2BC-6B5CDD2EC00E}"/>
                  </a:ext>
                </a:extLst>
              </p:cNvPr>
              <p:cNvSpPr/>
              <p:nvPr/>
            </p:nvSpPr>
            <p:spPr>
              <a:xfrm>
                <a:off x="3592476" y="3377338"/>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483" name="Graphic 1081">
              <a:extLst>
                <a:ext uri="{FF2B5EF4-FFF2-40B4-BE49-F238E27FC236}">
                  <a16:creationId xmlns:a16="http://schemas.microsoft.com/office/drawing/2014/main" id="{6522983C-7D0D-985F-9DA9-BAB95BDCF5A4}"/>
                </a:ext>
              </a:extLst>
            </p:cNvPr>
            <p:cNvGrpSpPr/>
            <p:nvPr/>
          </p:nvGrpSpPr>
          <p:grpSpPr>
            <a:xfrm>
              <a:off x="3431190" y="3405090"/>
              <a:ext cx="102648" cy="261939"/>
              <a:chOff x="3431190" y="3405090"/>
              <a:chExt cx="102648" cy="261939"/>
            </a:xfrm>
          </p:grpSpPr>
          <p:sp>
            <p:nvSpPr>
              <p:cNvPr id="1484" name="Freeform 1483">
                <a:extLst>
                  <a:ext uri="{FF2B5EF4-FFF2-40B4-BE49-F238E27FC236}">
                    <a16:creationId xmlns:a16="http://schemas.microsoft.com/office/drawing/2014/main" id="{7822C43E-5D7A-1879-EB7B-A85E24A5EEE4}"/>
                  </a:ext>
                </a:extLst>
              </p:cNvPr>
              <p:cNvSpPr/>
              <p:nvPr/>
            </p:nvSpPr>
            <p:spPr>
              <a:xfrm>
                <a:off x="3437826" y="3405090"/>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85" name="Freeform 1484">
                <a:extLst>
                  <a:ext uri="{FF2B5EF4-FFF2-40B4-BE49-F238E27FC236}">
                    <a16:creationId xmlns:a16="http://schemas.microsoft.com/office/drawing/2014/main" id="{8AFD8502-979B-40AB-4301-854D176B5A37}"/>
                  </a:ext>
                </a:extLst>
              </p:cNvPr>
              <p:cNvSpPr/>
              <p:nvPr/>
            </p:nvSpPr>
            <p:spPr>
              <a:xfrm>
                <a:off x="3431190" y="3667029"/>
                <a:ext cx="102648" cy="12171"/>
              </a:xfrm>
              <a:custGeom>
                <a:avLst/>
                <a:gdLst>
                  <a:gd name="connsiteX0" fmla="*/ 0 w 102648"/>
                  <a:gd name="connsiteY0" fmla="*/ 0 h 12171"/>
                  <a:gd name="connsiteX1" fmla="*/ 102649 w 102648"/>
                  <a:gd name="connsiteY1" fmla="*/ 0 h 12171"/>
                </a:gdLst>
                <a:ahLst/>
                <a:cxnLst>
                  <a:cxn ang="0">
                    <a:pos x="connsiteX0" y="connsiteY0"/>
                  </a:cxn>
                  <a:cxn ang="0">
                    <a:pos x="connsiteX1" y="connsiteY1"/>
                  </a:cxn>
                </a:cxnLst>
                <a:rect l="l" t="t" r="r" b="b"/>
                <a:pathLst>
                  <a:path w="102648" h="12171">
                    <a:moveTo>
                      <a:pt x="0" y="0"/>
                    </a:moveTo>
                    <a:lnTo>
                      <a:pt x="102649" y="0"/>
                    </a:lnTo>
                  </a:path>
                </a:pathLst>
              </a:custGeom>
              <a:ln w="27062" cap="flat">
                <a:solidFill>
                  <a:srgbClr val="4DA1BB"/>
                </a:solidFill>
                <a:prstDash val="solid"/>
                <a:miter/>
              </a:ln>
            </p:spPr>
            <p:txBody>
              <a:bodyPr rtlCol="0" anchor="ctr"/>
              <a:lstStyle/>
              <a:p>
                <a:endParaRPr lang="en-US"/>
              </a:p>
            </p:txBody>
          </p:sp>
          <p:sp>
            <p:nvSpPr>
              <p:cNvPr id="1486" name="Freeform 1485">
                <a:extLst>
                  <a:ext uri="{FF2B5EF4-FFF2-40B4-BE49-F238E27FC236}">
                    <a16:creationId xmlns:a16="http://schemas.microsoft.com/office/drawing/2014/main" id="{BFEFB246-987A-CB16-8D5A-D420A758B614}"/>
                  </a:ext>
                </a:extLst>
              </p:cNvPr>
              <p:cNvSpPr/>
              <p:nvPr/>
            </p:nvSpPr>
            <p:spPr>
              <a:xfrm>
                <a:off x="3482514" y="3405090"/>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487" name="Graphic 1081">
              <a:extLst>
                <a:ext uri="{FF2B5EF4-FFF2-40B4-BE49-F238E27FC236}">
                  <a16:creationId xmlns:a16="http://schemas.microsoft.com/office/drawing/2014/main" id="{BF4A98BB-02F5-9154-4F8A-629D4B34ED3B}"/>
                </a:ext>
              </a:extLst>
            </p:cNvPr>
            <p:cNvGrpSpPr/>
            <p:nvPr/>
          </p:nvGrpSpPr>
          <p:grpSpPr>
            <a:xfrm>
              <a:off x="3320551" y="3460594"/>
              <a:ext cx="102648" cy="225423"/>
              <a:chOff x="3320551" y="3460594"/>
              <a:chExt cx="102648" cy="225423"/>
            </a:xfrm>
          </p:grpSpPr>
          <p:sp>
            <p:nvSpPr>
              <p:cNvPr id="1488" name="Freeform 1487">
                <a:extLst>
                  <a:ext uri="{FF2B5EF4-FFF2-40B4-BE49-F238E27FC236}">
                    <a16:creationId xmlns:a16="http://schemas.microsoft.com/office/drawing/2014/main" id="{CAC6BB31-1C32-C83E-6FDA-B1F89DBD98AF}"/>
                  </a:ext>
                </a:extLst>
              </p:cNvPr>
              <p:cNvSpPr/>
              <p:nvPr/>
            </p:nvSpPr>
            <p:spPr>
              <a:xfrm>
                <a:off x="3327187" y="3460594"/>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489" name="Freeform 1488">
                <a:extLst>
                  <a:ext uri="{FF2B5EF4-FFF2-40B4-BE49-F238E27FC236}">
                    <a16:creationId xmlns:a16="http://schemas.microsoft.com/office/drawing/2014/main" id="{E7551E91-A5EC-3F73-77F3-F88C99271B7C}"/>
                  </a:ext>
                </a:extLst>
              </p:cNvPr>
              <p:cNvSpPr/>
              <p:nvPr/>
            </p:nvSpPr>
            <p:spPr>
              <a:xfrm>
                <a:off x="3320551" y="3686017"/>
                <a:ext cx="102648" cy="12171"/>
              </a:xfrm>
              <a:custGeom>
                <a:avLst/>
                <a:gdLst>
                  <a:gd name="connsiteX0" fmla="*/ 0 w 102648"/>
                  <a:gd name="connsiteY0" fmla="*/ 0 h 12171"/>
                  <a:gd name="connsiteX1" fmla="*/ 102649 w 102648"/>
                  <a:gd name="connsiteY1" fmla="*/ 0 h 12171"/>
                </a:gdLst>
                <a:ahLst/>
                <a:cxnLst>
                  <a:cxn ang="0">
                    <a:pos x="connsiteX0" y="connsiteY0"/>
                  </a:cxn>
                  <a:cxn ang="0">
                    <a:pos x="connsiteX1" y="connsiteY1"/>
                  </a:cxn>
                </a:cxnLst>
                <a:rect l="l" t="t" r="r" b="b"/>
                <a:pathLst>
                  <a:path w="102648" h="12171">
                    <a:moveTo>
                      <a:pt x="0" y="0"/>
                    </a:moveTo>
                    <a:lnTo>
                      <a:pt x="102649" y="0"/>
                    </a:lnTo>
                  </a:path>
                </a:pathLst>
              </a:custGeom>
              <a:ln w="27062" cap="flat">
                <a:solidFill>
                  <a:srgbClr val="4DA1BB"/>
                </a:solidFill>
                <a:prstDash val="solid"/>
                <a:miter/>
              </a:ln>
            </p:spPr>
            <p:txBody>
              <a:bodyPr rtlCol="0" anchor="ctr"/>
              <a:lstStyle/>
              <a:p>
                <a:endParaRPr lang="en-US"/>
              </a:p>
            </p:txBody>
          </p:sp>
          <p:sp>
            <p:nvSpPr>
              <p:cNvPr id="1490" name="Freeform 1489">
                <a:extLst>
                  <a:ext uri="{FF2B5EF4-FFF2-40B4-BE49-F238E27FC236}">
                    <a16:creationId xmlns:a16="http://schemas.microsoft.com/office/drawing/2014/main" id="{A73649C8-9815-0E6D-B2F0-ACEAC595F85D}"/>
                  </a:ext>
                </a:extLst>
              </p:cNvPr>
              <p:cNvSpPr/>
              <p:nvPr/>
            </p:nvSpPr>
            <p:spPr>
              <a:xfrm>
                <a:off x="3371876" y="3460594"/>
                <a:ext cx="13542" cy="225423"/>
              </a:xfrm>
              <a:custGeom>
                <a:avLst/>
                <a:gdLst>
                  <a:gd name="connsiteX0" fmla="*/ 0 w 13542"/>
                  <a:gd name="connsiteY0" fmla="*/ 0 h 225423"/>
                  <a:gd name="connsiteX1" fmla="*/ 0 w 13542"/>
                  <a:gd name="connsiteY1" fmla="*/ 225423 h 225423"/>
                </a:gdLst>
                <a:ahLst/>
                <a:cxnLst>
                  <a:cxn ang="0">
                    <a:pos x="connsiteX0" y="connsiteY0"/>
                  </a:cxn>
                  <a:cxn ang="0">
                    <a:pos x="connsiteX1" y="connsiteY1"/>
                  </a:cxn>
                </a:cxnLst>
                <a:rect l="l" t="t" r="r" b="b"/>
                <a:pathLst>
                  <a:path w="13542" h="225423">
                    <a:moveTo>
                      <a:pt x="0" y="0"/>
                    </a:moveTo>
                    <a:lnTo>
                      <a:pt x="0" y="225423"/>
                    </a:lnTo>
                  </a:path>
                </a:pathLst>
              </a:custGeom>
              <a:ln w="27062" cap="flat">
                <a:solidFill>
                  <a:srgbClr val="4DA1BB"/>
                </a:solidFill>
                <a:prstDash val="solid"/>
                <a:miter/>
              </a:ln>
            </p:spPr>
            <p:txBody>
              <a:bodyPr rtlCol="0" anchor="ctr"/>
              <a:lstStyle/>
              <a:p>
                <a:endParaRPr lang="en-US"/>
              </a:p>
            </p:txBody>
          </p:sp>
        </p:grpSp>
        <p:grpSp>
          <p:nvGrpSpPr>
            <p:cNvPr id="1491" name="Graphic 1081">
              <a:extLst>
                <a:ext uri="{FF2B5EF4-FFF2-40B4-BE49-F238E27FC236}">
                  <a16:creationId xmlns:a16="http://schemas.microsoft.com/office/drawing/2014/main" id="{251442E6-3545-FEE4-057C-22F6ABB4B703}"/>
                </a:ext>
              </a:extLst>
            </p:cNvPr>
            <p:cNvGrpSpPr/>
            <p:nvPr/>
          </p:nvGrpSpPr>
          <p:grpSpPr>
            <a:xfrm>
              <a:off x="3217767" y="3352995"/>
              <a:ext cx="102784" cy="249767"/>
              <a:chOff x="3217767" y="3352995"/>
              <a:chExt cx="102784" cy="249767"/>
            </a:xfrm>
          </p:grpSpPr>
          <p:sp>
            <p:nvSpPr>
              <p:cNvPr id="1492" name="Freeform 1491">
                <a:extLst>
                  <a:ext uri="{FF2B5EF4-FFF2-40B4-BE49-F238E27FC236}">
                    <a16:creationId xmlns:a16="http://schemas.microsoft.com/office/drawing/2014/main" id="{4B26B771-B3AD-6B4A-51C9-04D83561356A}"/>
                  </a:ext>
                </a:extLst>
              </p:cNvPr>
              <p:cNvSpPr/>
              <p:nvPr/>
            </p:nvSpPr>
            <p:spPr>
              <a:xfrm>
                <a:off x="3224403" y="3352995"/>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93" name="Freeform 1492">
                <a:extLst>
                  <a:ext uri="{FF2B5EF4-FFF2-40B4-BE49-F238E27FC236}">
                    <a16:creationId xmlns:a16="http://schemas.microsoft.com/office/drawing/2014/main" id="{A5B20199-0993-C502-F8A4-F35FF18C0B5C}"/>
                  </a:ext>
                </a:extLst>
              </p:cNvPr>
              <p:cNvSpPr/>
              <p:nvPr/>
            </p:nvSpPr>
            <p:spPr>
              <a:xfrm>
                <a:off x="3217767" y="3602762"/>
                <a:ext cx="102784" cy="12171"/>
              </a:xfrm>
              <a:custGeom>
                <a:avLst/>
                <a:gdLst>
                  <a:gd name="connsiteX0" fmla="*/ 0 w 102784"/>
                  <a:gd name="connsiteY0" fmla="*/ 0 h 12171"/>
                  <a:gd name="connsiteX1" fmla="*/ 102784 w 102784"/>
                  <a:gd name="connsiteY1" fmla="*/ 0 h 12171"/>
                </a:gdLst>
                <a:ahLst/>
                <a:cxnLst>
                  <a:cxn ang="0">
                    <a:pos x="connsiteX0" y="connsiteY0"/>
                  </a:cxn>
                  <a:cxn ang="0">
                    <a:pos x="connsiteX1" y="connsiteY1"/>
                  </a:cxn>
                </a:cxnLst>
                <a:rect l="l" t="t" r="r" b="b"/>
                <a:pathLst>
                  <a:path w="102784" h="12171">
                    <a:moveTo>
                      <a:pt x="0" y="0"/>
                    </a:moveTo>
                    <a:lnTo>
                      <a:pt x="102784" y="0"/>
                    </a:lnTo>
                  </a:path>
                </a:pathLst>
              </a:custGeom>
              <a:ln w="27062" cap="flat">
                <a:solidFill>
                  <a:srgbClr val="4DA1BB"/>
                </a:solidFill>
                <a:prstDash val="solid"/>
                <a:miter/>
              </a:ln>
            </p:spPr>
            <p:txBody>
              <a:bodyPr rtlCol="0" anchor="ctr"/>
              <a:lstStyle/>
              <a:p>
                <a:endParaRPr lang="en-US"/>
              </a:p>
            </p:txBody>
          </p:sp>
          <p:sp>
            <p:nvSpPr>
              <p:cNvPr id="1494" name="Freeform 1493">
                <a:extLst>
                  <a:ext uri="{FF2B5EF4-FFF2-40B4-BE49-F238E27FC236}">
                    <a16:creationId xmlns:a16="http://schemas.microsoft.com/office/drawing/2014/main" id="{06DAD89A-4E86-658F-9CEC-2E94F17430DB}"/>
                  </a:ext>
                </a:extLst>
              </p:cNvPr>
              <p:cNvSpPr/>
              <p:nvPr/>
            </p:nvSpPr>
            <p:spPr>
              <a:xfrm>
                <a:off x="3269092" y="3352995"/>
                <a:ext cx="13542" cy="249767"/>
              </a:xfrm>
              <a:custGeom>
                <a:avLst/>
                <a:gdLst>
                  <a:gd name="connsiteX0" fmla="*/ 0 w 13542"/>
                  <a:gd name="connsiteY0" fmla="*/ 0 h 249767"/>
                  <a:gd name="connsiteX1" fmla="*/ 0 w 13542"/>
                  <a:gd name="connsiteY1" fmla="*/ 249767 h 249767"/>
                </a:gdLst>
                <a:ahLst/>
                <a:cxnLst>
                  <a:cxn ang="0">
                    <a:pos x="connsiteX0" y="connsiteY0"/>
                  </a:cxn>
                  <a:cxn ang="0">
                    <a:pos x="connsiteX1" y="connsiteY1"/>
                  </a:cxn>
                </a:cxnLst>
                <a:rect l="l" t="t" r="r" b="b"/>
                <a:pathLst>
                  <a:path w="13542" h="249767">
                    <a:moveTo>
                      <a:pt x="0" y="0"/>
                    </a:moveTo>
                    <a:lnTo>
                      <a:pt x="0" y="249767"/>
                    </a:lnTo>
                  </a:path>
                </a:pathLst>
              </a:custGeom>
              <a:ln w="27062" cap="flat">
                <a:solidFill>
                  <a:srgbClr val="4DA1BB"/>
                </a:solidFill>
                <a:prstDash val="solid"/>
                <a:miter/>
              </a:ln>
            </p:spPr>
            <p:txBody>
              <a:bodyPr rtlCol="0" anchor="ctr"/>
              <a:lstStyle/>
              <a:p>
                <a:endParaRPr lang="en-US"/>
              </a:p>
            </p:txBody>
          </p:sp>
        </p:grpSp>
        <p:grpSp>
          <p:nvGrpSpPr>
            <p:cNvPr id="1495" name="Graphic 1081">
              <a:extLst>
                <a:ext uri="{FF2B5EF4-FFF2-40B4-BE49-F238E27FC236}">
                  <a16:creationId xmlns:a16="http://schemas.microsoft.com/office/drawing/2014/main" id="{A546D38B-FEF4-D3F0-C11E-F238BE6BBB43}"/>
                </a:ext>
              </a:extLst>
            </p:cNvPr>
            <p:cNvGrpSpPr/>
            <p:nvPr/>
          </p:nvGrpSpPr>
          <p:grpSpPr>
            <a:xfrm>
              <a:off x="3115118" y="3329625"/>
              <a:ext cx="102648" cy="213251"/>
              <a:chOff x="3115118" y="3329625"/>
              <a:chExt cx="102648" cy="213251"/>
            </a:xfrm>
          </p:grpSpPr>
          <p:sp>
            <p:nvSpPr>
              <p:cNvPr id="1496" name="Freeform 1495">
                <a:extLst>
                  <a:ext uri="{FF2B5EF4-FFF2-40B4-BE49-F238E27FC236}">
                    <a16:creationId xmlns:a16="http://schemas.microsoft.com/office/drawing/2014/main" id="{FB6DA6D3-085B-0187-D9C3-1ABBF902B912}"/>
                  </a:ext>
                </a:extLst>
              </p:cNvPr>
              <p:cNvSpPr/>
              <p:nvPr/>
            </p:nvSpPr>
            <p:spPr>
              <a:xfrm>
                <a:off x="3121619" y="3329625"/>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497" name="Freeform 1496">
                <a:extLst>
                  <a:ext uri="{FF2B5EF4-FFF2-40B4-BE49-F238E27FC236}">
                    <a16:creationId xmlns:a16="http://schemas.microsoft.com/office/drawing/2014/main" id="{280D6879-B365-7B75-A423-260CFE04060E}"/>
                  </a:ext>
                </a:extLst>
              </p:cNvPr>
              <p:cNvSpPr/>
              <p:nvPr/>
            </p:nvSpPr>
            <p:spPr>
              <a:xfrm>
                <a:off x="3115118" y="3542876"/>
                <a:ext cx="102648" cy="12171"/>
              </a:xfrm>
              <a:custGeom>
                <a:avLst/>
                <a:gdLst>
                  <a:gd name="connsiteX0" fmla="*/ 0 w 102648"/>
                  <a:gd name="connsiteY0" fmla="*/ 0 h 12171"/>
                  <a:gd name="connsiteX1" fmla="*/ 102649 w 102648"/>
                  <a:gd name="connsiteY1" fmla="*/ 0 h 12171"/>
                </a:gdLst>
                <a:ahLst/>
                <a:cxnLst>
                  <a:cxn ang="0">
                    <a:pos x="connsiteX0" y="connsiteY0"/>
                  </a:cxn>
                  <a:cxn ang="0">
                    <a:pos x="connsiteX1" y="connsiteY1"/>
                  </a:cxn>
                </a:cxnLst>
                <a:rect l="l" t="t" r="r" b="b"/>
                <a:pathLst>
                  <a:path w="102648" h="12171">
                    <a:moveTo>
                      <a:pt x="0" y="0"/>
                    </a:moveTo>
                    <a:lnTo>
                      <a:pt x="102649" y="0"/>
                    </a:lnTo>
                  </a:path>
                </a:pathLst>
              </a:custGeom>
              <a:ln w="27062" cap="flat">
                <a:solidFill>
                  <a:srgbClr val="4DA1BB"/>
                </a:solidFill>
                <a:prstDash val="solid"/>
                <a:miter/>
              </a:ln>
            </p:spPr>
            <p:txBody>
              <a:bodyPr rtlCol="0" anchor="ctr"/>
              <a:lstStyle/>
              <a:p>
                <a:endParaRPr lang="en-US"/>
              </a:p>
            </p:txBody>
          </p:sp>
          <p:sp>
            <p:nvSpPr>
              <p:cNvPr id="1498" name="Freeform 1497">
                <a:extLst>
                  <a:ext uri="{FF2B5EF4-FFF2-40B4-BE49-F238E27FC236}">
                    <a16:creationId xmlns:a16="http://schemas.microsoft.com/office/drawing/2014/main" id="{E9535117-384B-1F62-CC55-644AF7CBF099}"/>
                  </a:ext>
                </a:extLst>
              </p:cNvPr>
              <p:cNvSpPr/>
              <p:nvPr/>
            </p:nvSpPr>
            <p:spPr>
              <a:xfrm>
                <a:off x="3166443" y="3329625"/>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4DA1BB"/>
                </a:solidFill>
                <a:prstDash val="solid"/>
                <a:miter/>
              </a:ln>
            </p:spPr>
            <p:txBody>
              <a:bodyPr rtlCol="0" anchor="ctr"/>
              <a:lstStyle/>
              <a:p>
                <a:endParaRPr lang="en-US"/>
              </a:p>
            </p:txBody>
          </p:sp>
        </p:grpSp>
        <p:grpSp>
          <p:nvGrpSpPr>
            <p:cNvPr id="1499" name="Graphic 1081">
              <a:extLst>
                <a:ext uri="{FF2B5EF4-FFF2-40B4-BE49-F238E27FC236}">
                  <a16:creationId xmlns:a16="http://schemas.microsoft.com/office/drawing/2014/main" id="{60C7D5D2-2C51-A34E-68A5-A7612D3F6EC8}"/>
                </a:ext>
              </a:extLst>
            </p:cNvPr>
            <p:cNvGrpSpPr/>
            <p:nvPr/>
          </p:nvGrpSpPr>
          <p:grpSpPr>
            <a:xfrm>
              <a:off x="2998250" y="3448422"/>
              <a:ext cx="102648" cy="261939"/>
              <a:chOff x="2998250" y="3448422"/>
              <a:chExt cx="102648" cy="261939"/>
            </a:xfrm>
          </p:grpSpPr>
          <p:sp>
            <p:nvSpPr>
              <p:cNvPr id="1500" name="Freeform 1499">
                <a:extLst>
                  <a:ext uri="{FF2B5EF4-FFF2-40B4-BE49-F238E27FC236}">
                    <a16:creationId xmlns:a16="http://schemas.microsoft.com/office/drawing/2014/main" id="{D9B0CAB4-C79C-7BD2-9F5E-EB7BFD6D79AF}"/>
                  </a:ext>
                </a:extLst>
              </p:cNvPr>
              <p:cNvSpPr/>
              <p:nvPr/>
            </p:nvSpPr>
            <p:spPr>
              <a:xfrm>
                <a:off x="3004886" y="3448422"/>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501" name="Freeform 1500">
                <a:extLst>
                  <a:ext uri="{FF2B5EF4-FFF2-40B4-BE49-F238E27FC236}">
                    <a16:creationId xmlns:a16="http://schemas.microsoft.com/office/drawing/2014/main" id="{6E8143AD-64AB-C071-AEC5-BCC7891EA845}"/>
                  </a:ext>
                </a:extLst>
              </p:cNvPr>
              <p:cNvSpPr/>
              <p:nvPr/>
            </p:nvSpPr>
            <p:spPr>
              <a:xfrm>
                <a:off x="2998250" y="3710361"/>
                <a:ext cx="102648" cy="12171"/>
              </a:xfrm>
              <a:custGeom>
                <a:avLst/>
                <a:gdLst>
                  <a:gd name="connsiteX0" fmla="*/ 0 w 102648"/>
                  <a:gd name="connsiteY0" fmla="*/ 0 h 12171"/>
                  <a:gd name="connsiteX1" fmla="*/ 102649 w 102648"/>
                  <a:gd name="connsiteY1" fmla="*/ 0 h 12171"/>
                </a:gdLst>
                <a:ahLst/>
                <a:cxnLst>
                  <a:cxn ang="0">
                    <a:pos x="connsiteX0" y="connsiteY0"/>
                  </a:cxn>
                  <a:cxn ang="0">
                    <a:pos x="connsiteX1" y="connsiteY1"/>
                  </a:cxn>
                </a:cxnLst>
                <a:rect l="l" t="t" r="r" b="b"/>
                <a:pathLst>
                  <a:path w="102648" h="12171">
                    <a:moveTo>
                      <a:pt x="0" y="0"/>
                    </a:moveTo>
                    <a:lnTo>
                      <a:pt x="102649" y="0"/>
                    </a:lnTo>
                  </a:path>
                </a:pathLst>
              </a:custGeom>
              <a:ln w="27062" cap="flat">
                <a:solidFill>
                  <a:srgbClr val="4DA1BB"/>
                </a:solidFill>
                <a:prstDash val="solid"/>
                <a:miter/>
              </a:ln>
            </p:spPr>
            <p:txBody>
              <a:bodyPr rtlCol="0" anchor="ctr"/>
              <a:lstStyle/>
              <a:p>
                <a:endParaRPr lang="en-US"/>
              </a:p>
            </p:txBody>
          </p:sp>
          <p:sp>
            <p:nvSpPr>
              <p:cNvPr id="1502" name="Freeform 1501">
                <a:extLst>
                  <a:ext uri="{FF2B5EF4-FFF2-40B4-BE49-F238E27FC236}">
                    <a16:creationId xmlns:a16="http://schemas.microsoft.com/office/drawing/2014/main" id="{DDC8AA7C-956B-49B9-ECB9-C2C45B3FCD03}"/>
                  </a:ext>
                </a:extLst>
              </p:cNvPr>
              <p:cNvSpPr/>
              <p:nvPr/>
            </p:nvSpPr>
            <p:spPr>
              <a:xfrm>
                <a:off x="3049575" y="3448422"/>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503" name="Graphic 1081">
              <a:extLst>
                <a:ext uri="{FF2B5EF4-FFF2-40B4-BE49-F238E27FC236}">
                  <a16:creationId xmlns:a16="http://schemas.microsoft.com/office/drawing/2014/main" id="{8370177E-DEFA-C94E-91DB-33215BA3614C}"/>
                </a:ext>
              </a:extLst>
            </p:cNvPr>
            <p:cNvGrpSpPr/>
            <p:nvPr/>
          </p:nvGrpSpPr>
          <p:grpSpPr>
            <a:xfrm>
              <a:off x="2895466" y="3448422"/>
              <a:ext cx="102784" cy="261939"/>
              <a:chOff x="2895466" y="3448422"/>
              <a:chExt cx="102784" cy="261939"/>
            </a:xfrm>
          </p:grpSpPr>
          <p:sp>
            <p:nvSpPr>
              <p:cNvPr id="1504" name="Freeform 1503">
                <a:extLst>
                  <a:ext uri="{FF2B5EF4-FFF2-40B4-BE49-F238E27FC236}">
                    <a16:creationId xmlns:a16="http://schemas.microsoft.com/office/drawing/2014/main" id="{1339834A-362D-5ACB-374B-69D440F4B016}"/>
                  </a:ext>
                </a:extLst>
              </p:cNvPr>
              <p:cNvSpPr/>
              <p:nvPr/>
            </p:nvSpPr>
            <p:spPr>
              <a:xfrm>
                <a:off x="2902102" y="3448422"/>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505" name="Freeform 1504">
                <a:extLst>
                  <a:ext uri="{FF2B5EF4-FFF2-40B4-BE49-F238E27FC236}">
                    <a16:creationId xmlns:a16="http://schemas.microsoft.com/office/drawing/2014/main" id="{318BCB87-42CD-9EB6-B6C2-B59C29A25FE6}"/>
                  </a:ext>
                </a:extLst>
              </p:cNvPr>
              <p:cNvSpPr/>
              <p:nvPr/>
            </p:nvSpPr>
            <p:spPr>
              <a:xfrm>
                <a:off x="2895466" y="3710361"/>
                <a:ext cx="102784" cy="12171"/>
              </a:xfrm>
              <a:custGeom>
                <a:avLst/>
                <a:gdLst>
                  <a:gd name="connsiteX0" fmla="*/ 0 w 102784"/>
                  <a:gd name="connsiteY0" fmla="*/ 0 h 12171"/>
                  <a:gd name="connsiteX1" fmla="*/ 102784 w 102784"/>
                  <a:gd name="connsiteY1" fmla="*/ 0 h 12171"/>
                </a:gdLst>
                <a:ahLst/>
                <a:cxnLst>
                  <a:cxn ang="0">
                    <a:pos x="connsiteX0" y="connsiteY0"/>
                  </a:cxn>
                  <a:cxn ang="0">
                    <a:pos x="connsiteX1" y="connsiteY1"/>
                  </a:cxn>
                </a:cxnLst>
                <a:rect l="l" t="t" r="r" b="b"/>
                <a:pathLst>
                  <a:path w="102784" h="12171">
                    <a:moveTo>
                      <a:pt x="0" y="0"/>
                    </a:moveTo>
                    <a:lnTo>
                      <a:pt x="102784" y="0"/>
                    </a:lnTo>
                  </a:path>
                </a:pathLst>
              </a:custGeom>
              <a:ln w="27062" cap="flat">
                <a:solidFill>
                  <a:srgbClr val="4DA1BB"/>
                </a:solidFill>
                <a:prstDash val="solid"/>
                <a:miter/>
              </a:ln>
            </p:spPr>
            <p:txBody>
              <a:bodyPr rtlCol="0" anchor="ctr"/>
              <a:lstStyle/>
              <a:p>
                <a:endParaRPr lang="en-US"/>
              </a:p>
            </p:txBody>
          </p:sp>
          <p:sp>
            <p:nvSpPr>
              <p:cNvPr id="1506" name="Freeform 1505">
                <a:extLst>
                  <a:ext uri="{FF2B5EF4-FFF2-40B4-BE49-F238E27FC236}">
                    <a16:creationId xmlns:a16="http://schemas.microsoft.com/office/drawing/2014/main" id="{D8AAB32D-927D-17C1-B5AC-5097CDD4003C}"/>
                  </a:ext>
                </a:extLst>
              </p:cNvPr>
              <p:cNvSpPr/>
              <p:nvPr/>
            </p:nvSpPr>
            <p:spPr>
              <a:xfrm>
                <a:off x="2946791" y="3448422"/>
                <a:ext cx="13542" cy="261939"/>
              </a:xfrm>
              <a:custGeom>
                <a:avLst/>
                <a:gdLst>
                  <a:gd name="connsiteX0" fmla="*/ 0 w 13542"/>
                  <a:gd name="connsiteY0" fmla="*/ 0 h 261939"/>
                  <a:gd name="connsiteX1" fmla="*/ 0 w 13542"/>
                  <a:gd name="connsiteY1" fmla="*/ 261939 h 261939"/>
                </a:gdLst>
                <a:ahLst/>
                <a:cxnLst>
                  <a:cxn ang="0">
                    <a:pos x="connsiteX0" y="connsiteY0"/>
                  </a:cxn>
                  <a:cxn ang="0">
                    <a:pos x="connsiteX1" y="connsiteY1"/>
                  </a:cxn>
                </a:cxnLst>
                <a:rect l="l" t="t" r="r" b="b"/>
                <a:pathLst>
                  <a:path w="13542" h="261939">
                    <a:moveTo>
                      <a:pt x="0" y="0"/>
                    </a:moveTo>
                    <a:lnTo>
                      <a:pt x="0" y="261939"/>
                    </a:lnTo>
                  </a:path>
                </a:pathLst>
              </a:custGeom>
              <a:ln w="27062" cap="flat">
                <a:solidFill>
                  <a:srgbClr val="4DA1BB"/>
                </a:solidFill>
                <a:prstDash val="solid"/>
                <a:miter/>
              </a:ln>
            </p:spPr>
            <p:txBody>
              <a:bodyPr rtlCol="0" anchor="ctr"/>
              <a:lstStyle/>
              <a:p>
                <a:endParaRPr lang="en-US"/>
              </a:p>
            </p:txBody>
          </p:sp>
        </p:grpSp>
        <p:grpSp>
          <p:nvGrpSpPr>
            <p:cNvPr id="1507" name="Graphic 1081">
              <a:extLst>
                <a:ext uri="{FF2B5EF4-FFF2-40B4-BE49-F238E27FC236}">
                  <a16:creationId xmlns:a16="http://schemas.microsoft.com/office/drawing/2014/main" id="{5F94140B-DB92-F146-3C2D-0F78509E075A}"/>
                </a:ext>
              </a:extLst>
            </p:cNvPr>
            <p:cNvGrpSpPr/>
            <p:nvPr/>
          </p:nvGrpSpPr>
          <p:grpSpPr>
            <a:xfrm>
              <a:off x="2792817" y="3371252"/>
              <a:ext cx="102648" cy="188907"/>
              <a:chOff x="2792817" y="3371252"/>
              <a:chExt cx="102648" cy="188907"/>
            </a:xfrm>
          </p:grpSpPr>
          <p:sp>
            <p:nvSpPr>
              <p:cNvPr id="1508" name="Freeform 1507">
                <a:extLst>
                  <a:ext uri="{FF2B5EF4-FFF2-40B4-BE49-F238E27FC236}">
                    <a16:creationId xmlns:a16="http://schemas.microsoft.com/office/drawing/2014/main" id="{9FF9E337-FBBB-FF44-E567-49DCF9D69E3A}"/>
                  </a:ext>
                </a:extLst>
              </p:cNvPr>
              <p:cNvSpPr/>
              <p:nvPr/>
            </p:nvSpPr>
            <p:spPr>
              <a:xfrm>
                <a:off x="2799453" y="3371252"/>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509" name="Freeform 1508">
                <a:extLst>
                  <a:ext uri="{FF2B5EF4-FFF2-40B4-BE49-F238E27FC236}">
                    <a16:creationId xmlns:a16="http://schemas.microsoft.com/office/drawing/2014/main" id="{D232A9A9-F7C1-5D4A-8A46-B2C9BFEB94EE}"/>
                  </a:ext>
                </a:extLst>
              </p:cNvPr>
              <p:cNvSpPr/>
              <p:nvPr/>
            </p:nvSpPr>
            <p:spPr>
              <a:xfrm>
                <a:off x="2792817" y="3560160"/>
                <a:ext cx="102648" cy="12171"/>
              </a:xfrm>
              <a:custGeom>
                <a:avLst/>
                <a:gdLst>
                  <a:gd name="connsiteX0" fmla="*/ 0 w 102648"/>
                  <a:gd name="connsiteY0" fmla="*/ 0 h 12171"/>
                  <a:gd name="connsiteX1" fmla="*/ 102649 w 102648"/>
                  <a:gd name="connsiteY1" fmla="*/ 0 h 12171"/>
                </a:gdLst>
                <a:ahLst/>
                <a:cxnLst>
                  <a:cxn ang="0">
                    <a:pos x="connsiteX0" y="connsiteY0"/>
                  </a:cxn>
                  <a:cxn ang="0">
                    <a:pos x="connsiteX1" y="connsiteY1"/>
                  </a:cxn>
                </a:cxnLst>
                <a:rect l="l" t="t" r="r" b="b"/>
                <a:pathLst>
                  <a:path w="102648" h="12171">
                    <a:moveTo>
                      <a:pt x="0" y="0"/>
                    </a:moveTo>
                    <a:lnTo>
                      <a:pt x="102649" y="0"/>
                    </a:lnTo>
                  </a:path>
                </a:pathLst>
              </a:custGeom>
              <a:ln w="27062" cap="flat">
                <a:solidFill>
                  <a:srgbClr val="4DA1BB"/>
                </a:solidFill>
                <a:prstDash val="solid"/>
                <a:miter/>
              </a:ln>
            </p:spPr>
            <p:txBody>
              <a:bodyPr rtlCol="0" anchor="ctr"/>
              <a:lstStyle/>
              <a:p>
                <a:endParaRPr lang="en-US"/>
              </a:p>
            </p:txBody>
          </p:sp>
          <p:sp>
            <p:nvSpPr>
              <p:cNvPr id="1510" name="Freeform 1509">
                <a:extLst>
                  <a:ext uri="{FF2B5EF4-FFF2-40B4-BE49-F238E27FC236}">
                    <a16:creationId xmlns:a16="http://schemas.microsoft.com/office/drawing/2014/main" id="{5107F0B6-C558-705F-74B5-8EDE0A69DC16}"/>
                  </a:ext>
                </a:extLst>
              </p:cNvPr>
              <p:cNvSpPr/>
              <p:nvPr/>
            </p:nvSpPr>
            <p:spPr>
              <a:xfrm>
                <a:off x="2844142" y="3371252"/>
                <a:ext cx="13542" cy="188907"/>
              </a:xfrm>
              <a:custGeom>
                <a:avLst/>
                <a:gdLst>
                  <a:gd name="connsiteX0" fmla="*/ 0 w 13542"/>
                  <a:gd name="connsiteY0" fmla="*/ 0 h 188907"/>
                  <a:gd name="connsiteX1" fmla="*/ 0 w 13542"/>
                  <a:gd name="connsiteY1" fmla="*/ 188908 h 188907"/>
                </a:gdLst>
                <a:ahLst/>
                <a:cxnLst>
                  <a:cxn ang="0">
                    <a:pos x="connsiteX0" y="connsiteY0"/>
                  </a:cxn>
                  <a:cxn ang="0">
                    <a:pos x="connsiteX1" y="connsiteY1"/>
                  </a:cxn>
                </a:cxnLst>
                <a:rect l="l" t="t" r="r" b="b"/>
                <a:pathLst>
                  <a:path w="13542" h="188907">
                    <a:moveTo>
                      <a:pt x="0" y="0"/>
                    </a:moveTo>
                    <a:lnTo>
                      <a:pt x="0" y="188908"/>
                    </a:lnTo>
                  </a:path>
                </a:pathLst>
              </a:custGeom>
              <a:ln w="27062" cap="flat">
                <a:solidFill>
                  <a:srgbClr val="4DA1BB"/>
                </a:solidFill>
                <a:prstDash val="solid"/>
                <a:miter/>
              </a:ln>
            </p:spPr>
            <p:txBody>
              <a:bodyPr rtlCol="0" anchor="ctr"/>
              <a:lstStyle/>
              <a:p>
                <a:endParaRPr lang="en-US"/>
              </a:p>
            </p:txBody>
          </p:sp>
        </p:grpSp>
        <p:grpSp>
          <p:nvGrpSpPr>
            <p:cNvPr id="1511" name="Graphic 1081">
              <a:extLst>
                <a:ext uri="{FF2B5EF4-FFF2-40B4-BE49-F238E27FC236}">
                  <a16:creationId xmlns:a16="http://schemas.microsoft.com/office/drawing/2014/main" id="{4FDF6F23-DD73-B456-0485-9C94018E1E3A}"/>
                </a:ext>
              </a:extLst>
            </p:cNvPr>
            <p:cNvGrpSpPr/>
            <p:nvPr/>
          </p:nvGrpSpPr>
          <p:grpSpPr>
            <a:xfrm>
              <a:off x="2678658" y="3493093"/>
              <a:ext cx="102784" cy="213129"/>
              <a:chOff x="2678658" y="3493093"/>
              <a:chExt cx="102784" cy="213129"/>
            </a:xfrm>
          </p:grpSpPr>
          <p:sp>
            <p:nvSpPr>
              <p:cNvPr id="1512" name="Freeform 1511">
                <a:extLst>
                  <a:ext uri="{FF2B5EF4-FFF2-40B4-BE49-F238E27FC236}">
                    <a16:creationId xmlns:a16="http://schemas.microsoft.com/office/drawing/2014/main" id="{37FC97A5-E1A5-6F13-7AA8-50F943EDEEF5}"/>
                  </a:ext>
                </a:extLst>
              </p:cNvPr>
              <p:cNvSpPr/>
              <p:nvPr/>
            </p:nvSpPr>
            <p:spPr>
              <a:xfrm>
                <a:off x="2685293" y="3493093"/>
                <a:ext cx="96148" cy="12171"/>
              </a:xfrm>
              <a:custGeom>
                <a:avLst/>
                <a:gdLst>
                  <a:gd name="connsiteX0" fmla="*/ 0 w 96148"/>
                  <a:gd name="connsiteY0" fmla="*/ 0 h 12171"/>
                  <a:gd name="connsiteX1" fmla="*/ 96149 w 96148"/>
                  <a:gd name="connsiteY1" fmla="*/ 0 h 12171"/>
                </a:gdLst>
                <a:ahLst/>
                <a:cxnLst>
                  <a:cxn ang="0">
                    <a:pos x="connsiteX0" y="connsiteY0"/>
                  </a:cxn>
                  <a:cxn ang="0">
                    <a:pos x="connsiteX1" y="connsiteY1"/>
                  </a:cxn>
                </a:cxnLst>
                <a:rect l="l" t="t" r="r" b="b"/>
                <a:pathLst>
                  <a:path w="96148" h="12171">
                    <a:moveTo>
                      <a:pt x="0" y="0"/>
                    </a:moveTo>
                    <a:lnTo>
                      <a:pt x="96149" y="0"/>
                    </a:lnTo>
                  </a:path>
                </a:pathLst>
              </a:custGeom>
              <a:ln w="27062" cap="flat">
                <a:solidFill>
                  <a:srgbClr val="4DA1BB"/>
                </a:solidFill>
                <a:prstDash val="solid"/>
                <a:miter/>
              </a:ln>
            </p:spPr>
            <p:txBody>
              <a:bodyPr rtlCol="0" anchor="ctr"/>
              <a:lstStyle/>
              <a:p>
                <a:endParaRPr lang="en-US"/>
              </a:p>
            </p:txBody>
          </p:sp>
          <p:sp>
            <p:nvSpPr>
              <p:cNvPr id="1513" name="Freeform 1512">
                <a:extLst>
                  <a:ext uri="{FF2B5EF4-FFF2-40B4-BE49-F238E27FC236}">
                    <a16:creationId xmlns:a16="http://schemas.microsoft.com/office/drawing/2014/main" id="{10D0F3A1-EDD7-318D-592E-41CA311B6A05}"/>
                  </a:ext>
                </a:extLst>
              </p:cNvPr>
              <p:cNvSpPr/>
              <p:nvPr/>
            </p:nvSpPr>
            <p:spPr>
              <a:xfrm>
                <a:off x="2678658" y="3706223"/>
                <a:ext cx="102784" cy="12171"/>
              </a:xfrm>
              <a:custGeom>
                <a:avLst/>
                <a:gdLst>
                  <a:gd name="connsiteX0" fmla="*/ 0 w 102784"/>
                  <a:gd name="connsiteY0" fmla="*/ 0 h 12171"/>
                  <a:gd name="connsiteX1" fmla="*/ 102784 w 102784"/>
                  <a:gd name="connsiteY1" fmla="*/ 0 h 12171"/>
                </a:gdLst>
                <a:ahLst/>
                <a:cxnLst>
                  <a:cxn ang="0">
                    <a:pos x="connsiteX0" y="connsiteY0"/>
                  </a:cxn>
                  <a:cxn ang="0">
                    <a:pos x="connsiteX1" y="connsiteY1"/>
                  </a:cxn>
                </a:cxnLst>
                <a:rect l="l" t="t" r="r" b="b"/>
                <a:pathLst>
                  <a:path w="102784" h="12171">
                    <a:moveTo>
                      <a:pt x="0" y="0"/>
                    </a:moveTo>
                    <a:lnTo>
                      <a:pt x="102784" y="0"/>
                    </a:lnTo>
                  </a:path>
                </a:pathLst>
              </a:custGeom>
              <a:ln w="27062" cap="flat">
                <a:solidFill>
                  <a:srgbClr val="4DA1BB"/>
                </a:solidFill>
                <a:prstDash val="solid"/>
                <a:miter/>
              </a:ln>
            </p:spPr>
            <p:txBody>
              <a:bodyPr rtlCol="0" anchor="ctr"/>
              <a:lstStyle/>
              <a:p>
                <a:endParaRPr lang="en-US"/>
              </a:p>
            </p:txBody>
          </p:sp>
          <p:sp>
            <p:nvSpPr>
              <p:cNvPr id="1514" name="Freeform 1513">
                <a:extLst>
                  <a:ext uri="{FF2B5EF4-FFF2-40B4-BE49-F238E27FC236}">
                    <a16:creationId xmlns:a16="http://schemas.microsoft.com/office/drawing/2014/main" id="{94398B8C-2403-C3A6-28EA-849727FADE7A}"/>
                  </a:ext>
                </a:extLst>
              </p:cNvPr>
              <p:cNvSpPr/>
              <p:nvPr/>
            </p:nvSpPr>
            <p:spPr>
              <a:xfrm>
                <a:off x="2730118" y="3493093"/>
                <a:ext cx="13542" cy="213129"/>
              </a:xfrm>
              <a:custGeom>
                <a:avLst/>
                <a:gdLst>
                  <a:gd name="connsiteX0" fmla="*/ 0 w 13542"/>
                  <a:gd name="connsiteY0" fmla="*/ 0 h 213129"/>
                  <a:gd name="connsiteX1" fmla="*/ 0 w 13542"/>
                  <a:gd name="connsiteY1" fmla="*/ 213130 h 213129"/>
                </a:gdLst>
                <a:ahLst/>
                <a:cxnLst>
                  <a:cxn ang="0">
                    <a:pos x="connsiteX0" y="connsiteY0"/>
                  </a:cxn>
                  <a:cxn ang="0">
                    <a:pos x="connsiteX1" y="connsiteY1"/>
                  </a:cxn>
                </a:cxnLst>
                <a:rect l="l" t="t" r="r" b="b"/>
                <a:pathLst>
                  <a:path w="13542" h="213129">
                    <a:moveTo>
                      <a:pt x="0" y="0"/>
                    </a:moveTo>
                    <a:lnTo>
                      <a:pt x="0" y="213130"/>
                    </a:lnTo>
                  </a:path>
                </a:pathLst>
              </a:custGeom>
              <a:ln w="27062" cap="flat">
                <a:solidFill>
                  <a:srgbClr val="4DA1BB"/>
                </a:solidFill>
                <a:prstDash val="solid"/>
                <a:miter/>
              </a:ln>
            </p:spPr>
            <p:txBody>
              <a:bodyPr rtlCol="0" anchor="ctr"/>
              <a:lstStyle/>
              <a:p>
                <a:endParaRPr lang="en-US"/>
              </a:p>
            </p:txBody>
          </p:sp>
        </p:grpSp>
        <p:grpSp>
          <p:nvGrpSpPr>
            <p:cNvPr id="1515" name="Graphic 1081">
              <a:extLst>
                <a:ext uri="{FF2B5EF4-FFF2-40B4-BE49-F238E27FC236}">
                  <a16:creationId xmlns:a16="http://schemas.microsoft.com/office/drawing/2014/main" id="{24958C6F-EDD5-10B7-756F-05B2BF19DA2E}"/>
                </a:ext>
              </a:extLst>
            </p:cNvPr>
            <p:cNvGrpSpPr/>
            <p:nvPr/>
          </p:nvGrpSpPr>
          <p:grpSpPr>
            <a:xfrm>
              <a:off x="2576009" y="3723020"/>
              <a:ext cx="102648" cy="213251"/>
              <a:chOff x="2576009" y="3723020"/>
              <a:chExt cx="102648" cy="213251"/>
            </a:xfrm>
          </p:grpSpPr>
          <p:sp>
            <p:nvSpPr>
              <p:cNvPr id="1516" name="Freeform 1515">
                <a:extLst>
                  <a:ext uri="{FF2B5EF4-FFF2-40B4-BE49-F238E27FC236}">
                    <a16:creationId xmlns:a16="http://schemas.microsoft.com/office/drawing/2014/main" id="{AB0901E8-637E-CF14-BAFB-3A6E76B6F90A}"/>
                  </a:ext>
                </a:extLst>
              </p:cNvPr>
              <p:cNvSpPr/>
              <p:nvPr/>
            </p:nvSpPr>
            <p:spPr>
              <a:xfrm>
                <a:off x="2582645" y="3723020"/>
                <a:ext cx="96013" cy="12171"/>
              </a:xfrm>
              <a:custGeom>
                <a:avLst/>
                <a:gdLst>
                  <a:gd name="connsiteX0" fmla="*/ 0 w 96013"/>
                  <a:gd name="connsiteY0" fmla="*/ 0 h 12171"/>
                  <a:gd name="connsiteX1" fmla="*/ 96013 w 96013"/>
                  <a:gd name="connsiteY1" fmla="*/ 0 h 12171"/>
                </a:gdLst>
                <a:ahLst/>
                <a:cxnLst>
                  <a:cxn ang="0">
                    <a:pos x="connsiteX0" y="connsiteY0"/>
                  </a:cxn>
                  <a:cxn ang="0">
                    <a:pos x="connsiteX1" y="connsiteY1"/>
                  </a:cxn>
                </a:cxnLst>
                <a:rect l="l" t="t" r="r" b="b"/>
                <a:pathLst>
                  <a:path w="96013" h="12171">
                    <a:moveTo>
                      <a:pt x="0" y="0"/>
                    </a:moveTo>
                    <a:lnTo>
                      <a:pt x="96013" y="0"/>
                    </a:lnTo>
                  </a:path>
                </a:pathLst>
              </a:custGeom>
              <a:ln w="27062" cap="flat">
                <a:solidFill>
                  <a:srgbClr val="4DA1BB"/>
                </a:solidFill>
                <a:prstDash val="solid"/>
                <a:miter/>
              </a:ln>
            </p:spPr>
            <p:txBody>
              <a:bodyPr rtlCol="0" anchor="ctr"/>
              <a:lstStyle/>
              <a:p>
                <a:endParaRPr lang="en-US"/>
              </a:p>
            </p:txBody>
          </p:sp>
          <p:sp>
            <p:nvSpPr>
              <p:cNvPr id="1517" name="Freeform 1516">
                <a:extLst>
                  <a:ext uri="{FF2B5EF4-FFF2-40B4-BE49-F238E27FC236}">
                    <a16:creationId xmlns:a16="http://schemas.microsoft.com/office/drawing/2014/main" id="{1398D2E1-4C97-9787-E276-8DD7F46241A5}"/>
                  </a:ext>
                </a:extLst>
              </p:cNvPr>
              <p:cNvSpPr/>
              <p:nvPr/>
            </p:nvSpPr>
            <p:spPr>
              <a:xfrm>
                <a:off x="2576009" y="3936271"/>
                <a:ext cx="102648" cy="12171"/>
              </a:xfrm>
              <a:custGeom>
                <a:avLst/>
                <a:gdLst>
                  <a:gd name="connsiteX0" fmla="*/ 0 w 102648"/>
                  <a:gd name="connsiteY0" fmla="*/ 0 h 12171"/>
                  <a:gd name="connsiteX1" fmla="*/ 102649 w 102648"/>
                  <a:gd name="connsiteY1" fmla="*/ 0 h 12171"/>
                </a:gdLst>
                <a:ahLst/>
                <a:cxnLst>
                  <a:cxn ang="0">
                    <a:pos x="connsiteX0" y="connsiteY0"/>
                  </a:cxn>
                  <a:cxn ang="0">
                    <a:pos x="connsiteX1" y="connsiteY1"/>
                  </a:cxn>
                </a:cxnLst>
                <a:rect l="l" t="t" r="r" b="b"/>
                <a:pathLst>
                  <a:path w="102648" h="12171">
                    <a:moveTo>
                      <a:pt x="0" y="0"/>
                    </a:moveTo>
                    <a:lnTo>
                      <a:pt x="102649" y="0"/>
                    </a:lnTo>
                  </a:path>
                </a:pathLst>
              </a:custGeom>
              <a:ln w="27062" cap="flat">
                <a:solidFill>
                  <a:srgbClr val="4DA1BB"/>
                </a:solidFill>
                <a:prstDash val="solid"/>
                <a:miter/>
              </a:ln>
            </p:spPr>
            <p:txBody>
              <a:bodyPr rtlCol="0" anchor="ctr"/>
              <a:lstStyle/>
              <a:p>
                <a:endParaRPr lang="en-US"/>
              </a:p>
            </p:txBody>
          </p:sp>
          <p:sp>
            <p:nvSpPr>
              <p:cNvPr id="1518" name="Freeform 1517">
                <a:extLst>
                  <a:ext uri="{FF2B5EF4-FFF2-40B4-BE49-F238E27FC236}">
                    <a16:creationId xmlns:a16="http://schemas.microsoft.com/office/drawing/2014/main" id="{383D4D97-4901-6F95-7CD9-B0E13BD46AB8}"/>
                  </a:ext>
                </a:extLst>
              </p:cNvPr>
              <p:cNvSpPr/>
              <p:nvPr/>
            </p:nvSpPr>
            <p:spPr>
              <a:xfrm>
                <a:off x="2627333" y="3723020"/>
                <a:ext cx="13542" cy="213251"/>
              </a:xfrm>
              <a:custGeom>
                <a:avLst/>
                <a:gdLst>
                  <a:gd name="connsiteX0" fmla="*/ 0 w 13542"/>
                  <a:gd name="connsiteY0" fmla="*/ 0 h 213251"/>
                  <a:gd name="connsiteX1" fmla="*/ 0 w 13542"/>
                  <a:gd name="connsiteY1" fmla="*/ 213251 h 213251"/>
                </a:gdLst>
                <a:ahLst/>
                <a:cxnLst>
                  <a:cxn ang="0">
                    <a:pos x="connsiteX0" y="connsiteY0"/>
                  </a:cxn>
                  <a:cxn ang="0">
                    <a:pos x="connsiteX1" y="connsiteY1"/>
                  </a:cxn>
                </a:cxnLst>
                <a:rect l="l" t="t" r="r" b="b"/>
                <a:pathLst>
                  <a:path w="13542" h="213251">
                    <a:moveTo>
                      <a:pt x="0" y="0"/>
                    </a:moveTo>
                    <a:lnTo>
                      <a:pt x="0" y="213251"/>
                    </a:lnTo>
                  </a:path>
                </a:pathLst>
              </a:custGeom>
              <a:ln w="27062" cap="flat">
                <a:solidFill>
                  <a:srgbClr val="4DA1BB"/>
                </a:solidFill>
                <a:prstDash val="solid"/>
                <a:miter/>
              </a:ln>
            </p:spPr>
            <p:txBody>
              <a:bodyPr rtlCol="0" anchor="ctr"/>
              <a:lstStyle/>
              <a:p>
                <a:endParaRPr lang="en-US"/>
              </a:p>
            </p:txBody>
          </p:sp>
        </p:grpSp>
        <p:sp>
          <p:nvSpPr>
            <p:cNvPr id="1519" name="Freeform 1518">
              <a:extLst>
                <a:ext uri="{FF2B5EF4-FFF2-40B4-BE49-F238E27FC236}">
                  <a16:creationId xmlns:a16="http://schemas.microsoft.com/office/drawing/2014/main" id="{57482E00-E804-F97B-D497-71C3F84FEDBC}"/>
                </a:ext>
              </a:extLst>
            </p:cNvPr>
            <p:cNvSpPr/>
            <p:nvPr/>
          </p:nvSpPr>
          <p:spPr>
            <a:xfrm>
              <a:off x="5590607" y="3496136"/>
              <a:ext cx="140701" cy="41749"/>
            </a:xfrm>
            <a:custGeom>
              <a:avLst/>
              <a:gdLst>
                <a:gd name="connsiteX0" fmla="*/ 140702 w 140701"/>
                <a:gd name="connsiteY0" fmla="*/ 41750 h 41749"/>
                <a:gd name="connsiteX1" fmla="*/ 0 w 140701"/>
                <a:gd name="connsiteY1" fmla="*/ 0 h 41749"/>
              </a:gdLst>
              <a:ahLst/>
              <a:cxnLst>
                <a:cxn ang="0">
                  <a:pos x="connsiteX0" y="connsiteY0"/>
                </a:cxn>
                <a:cxn ang="0">
                  <a:pos x="connsiteX1" y="connsiteY1"/>
                </a:cxn>
              </a:cxnLst>
              <a:rect l="l" t="t" r="r" b="b"/>
              <a:pathLst>
                <a:path w="140701" h="41749">
                  <a:moveTo>
                    <a:pt x="140702" y="41750"/>
                  </a:moveTo>
                  <a:lnTo>
                    <a:pt x="0" y="0"/>
                  </a:lnTo>
                </a:path>
              </a:pathLst>
            </a:custGeom>
            <a:ln w="27062" cap="flat">
              <a:solidFill>
                <a:srgbClr val="4DA1BB"/>
              </a:solidFill>
              <a:prstDash val="solid"/>
              <a:miter/>
            </a:ln>
          </p:spPr>
          <p:txBody>
            <a:bodyPr rtlCol="0" anchor="ctr"/>
            <a:lstStyle/>
            <a:p>
              <a:endParaRPr lang="en-US"/>
            </a:p>
          </p:txBody>
        </p:sp>
        <p:sp>
          <p:nvSpPr>
            <p:cNvPr id="1520" name="Freeform 1519">
              <a:extLst>
                <a:ext uri="{FF2B5EF4-FFF2-40B4-BE49-F238E27FC236}">
                  <a16:creationId xmlns:a16="http://schemas.microsoft.com/office/drawing/2014/main" id="{F11648E8-D56B-F201-9BC9-4BA9450BD5E1}"/>
                </a:ext>
              </a:extLst>
            </p:cNvPr>
            <p:cNvSpPr/>
            <p:nvPr/>
          </p:nvSpPr>
          <p:spPr>
            <a:xfrm>
              <a:off x="5570971" y="3473375"/>
              <a:ext cx="31282" cy="55868"/>
            </a:xfrm>
            <a:custGeom>
              <a:avLst/>
              <a:gdLst>
                <a:gd name="connsiteX0" fmla="*/ 31282 w 31282"/>
                <a:gd name="connsiteY0" fmla="*/ 0 h 55868"/>
                <a:gd name="connsiteX1" fmla="*/ 0 w 31282"/>
                <a:gd name="connsiteY1" fmla="*/ 55869 h 55868"/>
              </a:gdLst>
              <a:ahLst/>
              <a:cxnLst>
                <a:cxn ang="0">
                  <a:pos x="connsiteX0" y="connsiteY0"/>
                </a:cxn>
                <a:cxn ang="0">
                  <a:pos x="connsiteX1" y="connsiteY1"/>
                </a:cxn>
              </a:cxnLst>
              <a:rect l="l" t="t" r="r" b="b"/>
              <a:pathLst>
                <a:path w="31282" h="55868">
                  <a:moveTo>
                    <a:pt x="31282" y="0"/>
                  </a:moveTo>
                  <a:lnTo>
                    <a:pt x="0" y="55869"/>
                  </a:lnTo>
                </a:path>
              </a:pathLst>
            </a:custGeom>
            <a:ln w="27062" cap="flat">
              <a:solidFill>
                <a:srgbClr val="4DA1BB"/>
              </a:solidFill>
              <a:prstDash val="solid"/>
              <a:miter/>
            </a:ln>
          </p:spPr>
          <p:txBody>
            <a:bodyPr rtlCol="0" anchor="ctr"/>
            <a:lstStyle/>
            <a:p>
              <a:endParaRPr lang="en-US"/>
            </a:p>
          </p:txBody>
        </p:sp>
        <p:sp>
          <p:nvSpPr>
            <p:cNvPr id="1521" name="Freeform 1520">
              <a:extLst>
                <a:ext uri="{FF2B5EF4-FFF2-40B4-BE49-F238E27FC236}">
                  <a16:creationId xmlns:a16="http://schemas.microsoft.com/office/drawing/2014/main" id="{92849653-1223-C2D4-D5D1-06C99C0F6D78}"/>
                </a:ext>
              </a:extLst>
            </p:cNvPr>
            <p:cNvSpPr/>
            <p:nvPr/>
          </p:nvSpPr>
          <p:spPr>
            <a:xfrm>
              <a:off x="5518698" y="3463028"/>
              <a:ext cx="36021" cy="66215"/>
            </a:xfrm>
            <a:custGeom>
              <a:avLst/>
              <a:gdLst>
                <a:gd name="connsiteX0" fmla="*/ 36022 w 36021"/>
                <a:gd name="connsiteY0" fmla="*/ 0 h 66215"/>
                <a:gd name="connsiteX1" fmla="*/ 0 w 36021"/>
                <a:gd name="connsiteY1" fmla="*/ 66215 h 66215"/>
              </a:gdLst>
              <a:ahLst/>
              <a:cxnLst>
                <a:cxn ang="0">
                  <a:pos x="connsiteX0" y="connsiteY0"/>
                </a:cxn>
                <a:cxn ang="0">
                  <a:pos x="connsiteX1" y="connsiteY1"/>
                </a:cxn>
              </a:cxnLst>
              <a:rect l="l" t="t" r="r" b="b"/>
              <a:pathLst>
                <a:path w="36021" h="66215">
                  <a:moveTo>
                    <a:pt x="36022" y="0"/>
                  </a:moveTo>
                  <a:lnTo>
                    <a:pt x="0" y="66215"/>
                  </a:lnTo>
                </a:path>
              </a:pathLst>
            </a:custGeom>
            <a:ln w="27062" cap="flat">
              <a:solidFill>
                <a:srgbClr val="4DA1BB"/>
              </a:solidFill>
              <a:prstDash val="solid"/>
              <a:miter/>
            </a:ln>
          </p:spPr>
          <p:txBody>
            <a:bodyPr rtlCol="0" anchor="ctr"/>
            <a:lstStyle/>
            <a:p>
              <a:endParaRPr lang="en-US"/>
            </a:p>
          </p:txBody>
        </p:sp>
        <p:sp>
          <p:nvSpPr>
            <p:cNvPr id="1522" name="Freeform 1521">
              <a:extLst>
                <a:ext uri="{FF2B5EF4-FFF2-40B4-BE49-F238E27FC236}">
                  <a16:creationId xmlns:a16="http://schemas.microsoft.com/office/drawing/2014/main" id="{5E219215-2583-746E-C71A-F569E44D8CF4}"/>
                </a:ext>
              </a:extLst>
            </p:cNvPr>
            <p:cNvSpPr/>
            <p:nvPr/>
          </p:nvSpPr>
          <p:spPr>
            <a:xfrm>
              <a:off x="2582645" y="3405090"/>
              <a:ext cx="2957314" cy="717532"/>
            </a:xfrm>
            <a:custGeom>
              <a:avLst/>
              <a:gdLst>
                <a:gd name="connsiteX0" fmla="*/ 2957315 w 2957314"/>
                <a:gd name="connsiteY0" fmla="*/ 84960 h 717532"/>
                <a:gd name="connsiteX1" fmla="*/ 2706110 w 2957314"/>
                <a:gd name="connsiteY1" fmla="*/ 1826 h 717532"/>
                <a:gd name="connsiteX2" fmla="*/ 2596961 w 2957314"/>
                <a:gd name="connsiteY2" fmla="*/ 84960 h 717532"/>
                <a:gd name="connsiteX3" fmla="*/ 2497021 w 2957314"/>
                <a:gd name="connsiteY3" fmla="*/ 84960 h 717532"/>
                <a:gd name="connsiteX4" fmla="*/ 2395048 w 2957314"/>
                <a:gd name="connsiteY4" fmla="*/ 0 h 717532"/>
                <a:gd name="connsiteX5" fmla="*/ 2284410 w 2957314"/>
                <a:gd name="connsiteY5" fmla="*/ 1826 h 717532"/>
                <a:gd name="connsiteX6" fmla="*/ 2177969 w 2957314"/>
                <a:gd name="connsiteY6" fmla="*/ 0 h 717532"/>
                <a:gd name="connsiteX7" fmla="*/ 2064487 w 2957314"/>
                <a:gd name="connsiteY7" fmla="*/ 48444 h 717532"/>
                <a:gd name="connsiteX8" fmla="*/ 1968474 w 2957314"/>
                <a:gd name="connsiteY8" fmla="*/ 118433 h 717532"/>
                <a:gd name="connsiteX9" fmla="*/ 1850116 w 2957314"/>
                <a:gd name="connsiteY9" fmla="*/ 142898 h 717532"/>
                <a:gd name="connsiteX10" fmla="*/ 1750717 w 2957314"/>
                <a:gd name="connsiteY10" fmla="*/ 149227 h 717532"/>
                <a:gd name="connsiteX11" fmla="*/ 1642652 w 2957314"/>
                <a:gd name="connsiteY11" fmla="*/ 84960 h 717532"/>
                <a:gd name="connsiteX12" fmla="*/ 1534722 w 2957314"/>
                <a:gd name="connsiteY12" fmla="*/ 49418 h 717532"/>
                <a:gd name="connsiteX13" fmla="*/ 1425166 w 2957314"/>
                <a:gd name="connsiteY13" fmla="*/ 103218 h 717532"/>
                <a:gd name="connsiteX14" fmla="*/ 1325091 w 2957314"/>
                <a:gd name="connsiteY14" fmla="*/ 72788 h 717532"/>
                <a:gd name="connsiteX15" fmla="*/ 1218514 w 2957314"/>
                <a:gd name="connsiteY15" fmla="*/ 145819 h 717532"/>
                <a:gd name="connsiteX16" fmla="*/ 1112480 w 2957314"/>
                <a:gd name="connsiteY16" fmla="*/ 74614 h 717532"/>
                <a:gd name="connsiteX17" fmla="*/ 899464 w 2957314"/>
                <a:gd name="connsiteY17" fmla="*/ 132795 h 717532"/>
                <a:gd name="connsiteX18" fmla="*/ 793159 w 2957314"/>
                <a:gd name="connsiteY18" fmla="*/ 167242 h 717532"/>
                <a:gd name="connsiteX19" fmla="*/ 683332 w 2957314"/>
                <a:gd name="connsiteY19" fmla="*/ 70110 h 717532"/>
                <a:gd name="connsiteX20" fmla="*/ 583798 w 2957314"/>
                <a:gd name="connsiteY20" fmla="*/ 31160 h 717532"/>
                <a:gd name="connsiteX21" fmla="*/ 466930 w 2957314"/>
                <a:gd name="connsiteY21" fmla="*/ 174301 h 717532"/>
                <a:gd name="connsiteX22" fmla="*/ 356833 w 2957314"/>
                <a:gd name="connsiteY22" fmla="*/ 168215 h 717532"/>
                <a:gd name="connsiteX23" fmla="*/ 255674 w 2957314"/>
                <a:gd name="connsiteY23" fmla="*/ 55504 h 717532"/>
                <a:gd name="connsiteX24" fmla="*/ 143140 w 2957314"/>
                <a:gd name="connsiteY24" fmla="*/ 184648 h 717532"/>
                <a:gd name="connsiteX25" fmla="*/ 44689 w 2957314"/>
                <a:gd name="connsiteY25" fmla="*/ 430520 h 717532"/>
                <a:gd name="connsiteX26" fmla="*/ 0 w 2957314"/>
                <a:gd name="connsiteY26" fmla="*/ 717533 h 717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957314" h="717532">
                  <a:moveTo>
                    <a:pt x="2957315" y="84960"/>
                  </a:moveTo>
                  <a:lnTo>
                    <a:pt x="2706110" y="1826"/>
                  </a:lnTo>
                  <a:lnTo>
                    <a:pt x="2596961" y="84960"/>
                  </a:lnTo>
                  <a:lnTo>
                    <a:pt x="2497021" y="84960"/>
                  </a:lnTo>
                  <a:lnTo>
                    <a:pt x="2395048" y="0"/>
                  </a:lnTo>
                  <a:lnTo>
                    <a:pt x="2284410" y="1826"/>
                  </a:lnTo>
                  <a:lnTo>
                    <a:pt x="2177969" y="0"/>
                  </a:lnTo>
                  <a:lnTo>
                    <a:pt x="2064487" y="48444"/>
                  </a:lnTo>
                  <a:lnTo>
                    <a:pt x="1968474" y="118433"/>
                  </a:lnTo>
                  <a:lnTo>
                    <a:pt x="1850116" y="142898"/>
                  </a:lnTo>
                  <a:lnTo>
                    <a:pt x="1750717" y="149227"/>
                  </a:lnTo>
                  <a:lnTo>
                    <a:pt x="1642652" y="84960"/>
                  </a:lnTo>
                  <a:lnTo>
                    <a:pt x="1534722" y="49418"/>
                  </a:lnTo>
                  <a:lnTo>
                    <a:pt x="1425166" y="103218"/>
                  </a:lnTo>
                  <a:lnTo>
                    <a:pt x="1325091" y="72788"/>
                  </a:lnTo>
                  <a:lnTo>
                    <a:pt x="1218514" y="145819"/>
                  </a:lnTo>
                  <a:lnTo>
                    <a:pt x="1112480" y="74614"/>
                  </a:lnTo>
                  <a:lnTo>
                    <a:pt x="899464" y="132795"/>
                  </a:lnTo>
                  <a:lnTo>
                    <a:pt x="793159" y="167242"/>
                  </a:lnTo>
                  <a:lnTo>
                    <a:pt x="683332" y="70110"/>
                  </a:lnTo>
                  <a:lnTo>
                    <a:pt x="583798" y="31160"/>
                  </a:lnTo>
                  <a:lnTo>
                    <a:pt x="466930" y="174301"/>
                  </a:lnTo>
                  <a:lnTo>
                    <a:pt x="356833" y="168215"/>
                  </a:lnTo>
                  <a:lnTo>
                    <a:pt x="255674" y="55504"/>
                  </a:lnTo>
                  <a:lnTo>
                    <a:pt x="143140" y="184648"/>
                  </a:lnTo>
                  <a:lnTo>
                    <a:pt x="44689" y="430520"/>
                  </a:lnTo>
                  <a:lnTo>
                    <a:pt x="0" y="717533"/>
                  </a:lnTo>
                </a:path>
              </a:pathLst>
            </a:custGeom>
            <a:noFill/>
            <a:ln w="27062" cap="flat">
              <a:solidFill>
                <a:srgbClr val="4DA1BB"/>
              </a:solidFill>
              <a:prstDash val="solid"/>
              <a:miter/>
            </a:ln>
          </p:spPr>
          <p:txBody>
            <a:bodyPr rtlCol="0" anchor="ctr"/>
            <a:lstStyle/>
            <a:p>
              <a:endParaRPr lang="en-US"/>
            </a:p>
          </p:txBody>
        </p:sp>
        <p:sp>
          <p:nvSpPr>
            <p:cNvPr id="1523" name="Freeform 1522">
              <a:extLst>
                <a:ext uri="{FF2B5EF4-FFF2-40B4-BE49-F238E27FC236}">
                  <a16:creationId xmlns:a16="http://schemas.microsoft.com/office/drawing/2014/main" id="{A1EA303D-0603-B5A6-4D01-CB587D33EA06}"/>
                </a:ext>
              </a:extLst>
            </p:cNvPr>
            <p:cNvSpPr/>
            <p:nvPr/>
          </p:nvSpPr>
          <p:spPr>
            <a:xfrm>
              <a:off x="5615118" y="3447205"/>
              <a:ext cx="116190" cy="20692"/>
            </a:xfrm>
            <a:custGeom>
              <a:avLst/>
              <a:gdLst>
                <a:gd name="connsiteX0" fmla="*/ 116191 w 116190"/>
                <a:gd name="connsiteY0" fmla="*/ 20692 h 20692"/>
                <a:gd name="connsiteX1" fmla="*/ 0 w 116190"/>
                <a:gd name="connsiteY1" fmla="*/ 0 h 20692"/>
              </a:gdLst>
              <a:ahLst/>
              <a:cxnLst>
                <a:cxn ang="0">
                  <a:pos x="connsiteX0" y="connsiteY0"/>
                </a:cxn>
                <a:cxn ang="0">
                  <a:pos x="connsiteX1" y="connsiteY1"/>
                </a:cxn>
              </a:cxnLst>
              <a:rect l="l" t="t" r="r" b="b"/>
              <a:pathLst>
                <a:path w="116190" h="20692">
                  <a:moveTo>
                    <a:pt x="116191" y="20692"/>
                  </a:moveTo>
                  <a:lnTo>
                    <a:pt x="0" y="0"/>
                  </a:lnTo>
                </a:path>
              </a:pathLst>
            </a:custGeom>
            <a:ln w="27062" cap="flat">
              <a:solidFill>
                <a:srgbClr val="005873"/>
              </a:solidFill>
              <a:prstDash val="solid"/>
              <a:miter/>
            </a:ln>
          </p:spPr>
          <p:txBody>
            <a:bodyPr rtlCol="0" anchor="ctr"/>
            <a:lstStyle/>
            <a:p>
              <a:endParaRPr lang="en-US"/>
            </a:p>
          </p:txBody>
        </p:sp>
        <p:sp>
          <p:nvSpPr>
            <p:cNvPr id="1524" name="Freeform 1523">
              <a:extLst>
                <a:ext uri="{FF2B5EF4-FFF2-40B4-BE49-F238E27FC236}">
                  <a16:creationId xmlns:a16="http://schemas.microsoft.com/office/drawing/2014/main" id="{834F79DA-0DCC-06C6-8025-EB9F6FBA94A9}"/>
                </a:ext>
              </a:extLst>
            </p:cNvPr>
            <p:cNvSpPr/>
            <p:nvPr/>
          </p:nvSpPr>
          <p:spPr>
            <a:xfrm>
              <a:off x="5602253" y="3406916"/>
              <a:ext cx="34667" cy="66458"/>
            </a:xfrm>
            <a:custGeom>
              <a:avLst/>
              <a:gdLst>
                <a:gd name="connsiteX0" fmla="*/ 34668 w 34667"/>
                <a:gd name="connsiteY0" fmla="*/ 0 h 66458"/>
                <a:gd name="connsiteX1" fmla="*/ 0 w 34667"/>
                <a:gd name="connsiteY1" fmla="*/ 66458 h 66458"/>
              </a:gdLst>
              <a:ahLst/>
              <a:cxnLst>
                <a:cxn ang="0">
                  <a:pos x="connsiteX0" y="connsiteY0"/>
                </a:cxn>
                <a:cxn ang="0">
                  <a:pos x="connsiteX1" y="connsiteY1"/>
                </a:cxn>
              </a:cxnLst>
              <a:rect l="l" t="t" r="r" b="b"/>
              <a:pathLst>
                <a:path w="34667" h="66458">
                  <a:moveTo>
                    <a:pt x="34668" y="0"/>
                  </a:moveTo>
                  <a:lnTo>
                    <a:pt x="0" y="66458"/>
                  </a:lnTo>
                </a:path>
              </a:pathLst>
            </a:custGeom>
            <a:ln w="27062" cap="flat">
              <a:solidFill>
                <a:srgbClr val="005873"/>
              </a:solidFill>
              <a:prstDash val="solid"/>
              <a:miter/>
            </a:ln>
          </p:spPr>
          <p:txBody>
            <a:bodyPr rtlCol="0" anchor="ctr"/>
            <a:lstStyle/>
            <a:p>
              <a:endParaRPr lang="en-US"/>
            </a:p>
          </p:txBody>
        </p:sp>
        <p:sp>
          <p:nvSpPr>
            <p:cNvPr id="1525" name="Freeform 1524">
              <a:extLst>
                <a:ext uri="{FF2B5EF4-FFF2-40B4-BE49-F238E27FC236}">
                  <a16:creationId xmlns:a16="http://schemas.microsoft.com/office/drawing/2014/main" id="{0DB0C0B8-748C-BBBC-5CA4-51E1AB462D67}"/>
                </a:ext>
              </a:extLst>
            </p:cNvPr>
            <p:cNvSpPr/>
            <p:nvPr/>
          </p:nvSpPr>
          <p:spPr>
            <a:xfrm>
              <a:off x="5554720" y="3405090"/>
              <a:ext cx="35886" cy="57938"/>
            </a:xfrm>
            <a:custGeom>
              <a:avLst/>
              <a:gdLst>
                <a:gd name="connsiteX0" fmla="*/ 35886 w 35886"/>
                <a:gd name="connsiteY0" fmla="*/ 0 h 57938"/>
                <a:gd name="connsiteX1" fmla="*/ 14625 w 35886"/>
                <a:gd name="connsiteY1" fmla="*/ 34203 h 57938"/>
                <a:gd name="connsiteX2" fmla="*/ 0 w 35886"/>
                <a:gd name="connsiteY2" fmla="*/ 57938 h 57938"/>
              </a:gdLst>
              <a:ahLst/>
              <a:cxnLst>
                <a:cxn ang="0">
                  <a:pos x="connsiteX0" y="connsiteY0"/>
                </a:cxn>
                <a:cxn ang="0">
                  <a:pos x="connsiteX1" y="connsiteY1"/>
                </a:cxn>
                <a:cxn ang="0">
                  <a:pos x="connsiteX2" y="connsiteY2"/>
                </a:cxn>
              </a:cxnLst>
              <a:rect l="l" t="t" r="r" b="b"/>
              <a:pathLst>
                <a:path w="35886" h="57938">
                  <a:moveTo>
                    <a:pt x="35886" y="0"/>
                  </a:moveTo>
                  <a:lnTo>
                    <a:pt x="14625" y="34203"/>
                  </a:lnTo>
                  <a:lnTo>
                    <a:pt x="0" y="57938"/>
                  </a:lnTo>
                </a:path>
              </a:pathLst>
            </a:custGeom>
            <a:noFill/>
            <a:ln w="27062" cap="flat">
              <a:solidFill>
                <a:srgbClr val="005873"/>
              </a:solidFill>
              <a:prstDash val="solid"/>
              <a:miter/>
            </a:ln>
          </p:spPr>
          <p:txBody>
            <a:bodyPr rtlCol="0" anchor="ctr"/>
            <a:lstStyle/>
            <a:p>
              <a:endParaRPr lang="en-US"/>
            </a:p>
          </p:txBody>
        </p:sp>
        <p:sp>
          <p:nvSpPr>
            <p:cNvPr id="1526" name="Freeform 1525">
              <a:extLst>
                <a:ext uri="{FF2B5EF4-FFF2-40B4-BE49-F238E27FC236}">
                  <a16:creationId xmlns:a16="http://schemas.microsoft.com/office/drawing/2014/main" id="{A7235930-935F-9565-EE18-931B365530DD}"/>
                </a:ext>
              </a:extLst>
            </p:cNvPr>
            <p:cNvSpPr/>
            <p:nvPr/>
          </p:nvSpPr>
          <p:spPr>
            <a:xfrm>
              <a:off x="1187677" y="2944384"/>
              <a:ext cx="4381668" cy="1236176"/>
            </a:xfrm>
            <a:custGeom>
              <a:avLst/>
              <a:gdLst>
                <a:gd name="connsiteX0" fmla="*/ 4381669 w 4381668"/>
                <a:gd name="connsiteY0" fmla="*/ 494909 h 1236176"/>
                <a:gd name="connsiteX1" fmla="*/ 4210768 w 4381668"/>
                <a:gd name="connsiteY1" fmla="*/ 460706 h 1236176"/>
                <a:gd name="connsiteX2" fmla="*/ 4106900 w 4381668"/>
                <a:gd name="connsiteY2" fmla="*/ 331562 h 1236176"/>
                <a:gd name="connsiteX3" fmla="*/ 4003439 w 4381668"/>
                <a:gd name="connsiteY3" fmla="*/ 536902 h 1236176"/>
                <a:gd name="connsiteX4" fmla="*/ 3894154 w 4381668"/>
                <a:gd name="connsiteY4" fmla="*/ 434171 h 1236176"/>
                <a:gd name="connsiteX5" fmla="*/ 3784193 w 4381668"/>
                <a:gd name="connsiteY5" fmla="*/ 460706 h 1236176"/>
                <a:gd name="connsiteX6" fmla="*/ 3673148 w 4381668"/>
                <a:gd name="connsiteY6" fmla="*/ 402524 h 1236176"/>
                <a:gd name="connsiteX7" fmla="*/ 3572937 w 4381668"/>
                <a:gd name="connsiteY7" fmla="*/ 0 h 1236176"/>
                <a:gd name="connsiteX8" fmla="*/ 3468121 w 4381668"/>
                <a:gd name="connsiteY8" fmla="*/ 387675 h 1236176"/>
                <a:gd name="connsiteX9" fmla="*/ 3363441 w 4381668"/>
                <a:gd name="connsiteY9" fmla="*/ 518644 h 1236176"/>
                <a:gd name="connsiteX10" fmla="*/ 3252938 w 4381668"/>
                <a:gd name="connsiteY10" fmla="*/ 38463 h 1236176"/>
                <a:gd name="connsiteX11" fmla="*/ 3145685 w 4381668"/>
                <a:gd name="connsiteY11" fmla="*/ 460706 h 1236176"/>
                <a:gd name="connsiteX12" fmla="*/ 3037619 w 4381668"/>
                <a:gd name="connsiteY12" fmla="*/ 504038 h 1236176"/>
                <a:gd name="connsiteX13" fmla="*/ 2929689 w 4381668"/>
                <a:gd name="connsiteY13" fmla="*/ 495761 h 1236176"/>
                <a:gd name="connsiteX14" fmla="*/ 2827040 w 4381668"/>
                <a:gd name="connsiteY14" fmla="*/ 510124 h 1236176"/>
                <a:gd name="connsiteX15" fmla="*/ 2720058 w 4381668"/>
                <a:gd name="connsiteY15" fmla="*/ 557838 h 1236176"/>
                <a:gd name="connsiteX16" fmla="*/ 2610232 w 4381668"/>
                <a:gd name="connsiteY16" fmla="*/ 484806 h 1236176"/>
                <a:gd name="connsiteX17" fmla="*/ 2507448 w 4381668"/>
                <a:gd name="connsiteY17" fmla="*/ 557838 h 1236176"/>
                <a:gd name="connsiteX18" fmla="*/ 2401414 w 4381668"/>
                <a:gd name="connsiteY18" fmla="*/ 453890 h 1236176"/>
                <a:gd name="connsiteX19" fmla="*/ 2294431 w 4381668"/>
                <a:gd name="connsiteY19" fmla="*/ 510124 h 1236176"/>
                <a:gd name="connsiteX20" fmla="*/ 2187449 w 4381668"/>
                <a:gd name="connsiteY20" fmla="*/ 615776 h 1236176"/>
                <a:gd name="connsiteX21" fmla="*/ 2078300 w 4381668"/>
                <a:gd name="connsiteY21" fmla="*/ 521322 h 1236176"/>
                <a:gd name="connsiteX22" fmla="*/ 1978766 w 4381668"/>
                <a:gd name="connsiteY22" fmla="*/ 598492 h 1236176"/>
                <a:gd name="connsiteX23" fmla="*/ 1877471 w 4381668"/>
                <a:gd name="connsiteY23" fmla="*/ 484806 h 1236176"/>
                <a:gd name="connsiteX24" fmla="*/ 1659715 w 4381668"/>
                <a:gd name="connsiteY24" fmla="*/ 516210 h 1236176"/>
                <a:gd name="connsiteX25" fmla="*/ 1442906 w 4381668"/>
                <a:gd name="connsiteY25" fmla="*/ 475677 h 1236176"/>
                <a:gd name="connsiteX26" fmla="*/ 1391582 w 4381668"/>
                <a:gd name="connsiteY26" fmla="*/ 557838 h 1236176"/>
                <a:gd name="connsiteX27" fmla="*/ 1343508 w 4381668"/>
                <a:gd name="connsiteY27" fmla="*/ 402524 h 1236176"/>
                <a:gd name="connsiteX28" fmla="*/ 1233682 w 4381668"/>
                <a:gd name="connsiteY28" fmla="*/ 414696 h 1236176"/>
                <a:gd name="connsiteX29" fmla="*/ 1122772 w 4381668"/>
                <a:gd name="connsiteY29" fmla="*/ 545666 h 1236176"/>
                <a:gd name="connsiteX30" fmla="*/ 1022019 w 4381668"/>
                <a:gd name="connsiteY30" fmla="*/ 521322 h 1236176"/>
                <a:gd name="connsiteX31" fmla="*/ 908672 w 4381668"/>
                <a:gd name="connsiteY31" fmla="*/ 395951 h 1236176"/>
                <a:gd name="connsiteX32" fmla="*/ 808867 w 4381668"/>
                <a:gd name="connsiteY32" fmla="*/ 356758 h 1236176"/>
                <a:gd name="connsiteX33" fmla="*/ 693489 w 4381668"/>
                <a:gd name="connsiteY33" fmla="*/ 436362 h 1236176"/>
                <a:gd name="connsiteX34" fmla="*/ 584475 w 4381668"/>
                <a:gd name="connsiteY34" fmla="*/ 472634 h 1236176"/>
                <a:gd name="connsiteX35" fmla="*/ 482504 w 4381668"/>
                <a:gd name="connsiteY35" fmla="*/ 472634 h 1236176"/>
                <a:gd name="connsiteX36" fmla="*/ 372136 w 4381668"/>
                <a:gd name="connsiteY36" fmla="*/ 576095 h 1236176"/>
                <a:gd name="connsiteX37" fmla="*/ 265966 w 4381668"/>
                <a:gd name="connsiteY37" fmla="*/ 530816 h 1236176"/>
                <a:gd name="connsiteX38" fmla="*/ 163994 w 4381668"/>
                <a:gd name="connsiteY38" fmla="*/ 655213 h 1236176"/>
                <a:gd name="connsiteX39" fmla="*/ 56335 w 4381668"/>
                <a:gd name="connsiteY39" fmla="*/ 939061 h 1236176"/>
                <a:gd name="connsiteX40" fmla="*/ 0 w 4381668"/>
                <a:gd name="connsiteY40" fmla="*/ 1236177 h 1236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81668" h="1236176">
                  <a:moveTo>
                    <a:pt x="4381669" y="494909"/>
                  </a:moveTo>
                  <a:lnTo>
                    <a:pt x="4210768" y="460706"/>
                  </a:lnTo>
                  <a:lnTo>
                    <a:pt x="4106900" y="331562"/>
                  </a:lnTo>
                  <a:lnTo>
                    <a:pt x="4003439" y="536902"/>
                  </a:lnTo>
                  <a:lnTo>
                    <a:pt x="3894154" y="434171"/>
                  </a:lnTo>
                  <a:lnTo>
                    <a:pt x="3784193" y="460706"/>
                  </a:lnTo>
                  <a:lnTo>
                    <a:pt x="3673148" y="402524"/>
                  </a:lnTo>
                  <a:lnTo>
                    <a:pt x="3572937" y="0"/>
                  </a:lnTo>
                  <a:lnTo>
                    <a:pt x="3468121" y="387675"/>
                  </a:lnTo>
                  <a:lnTo>
                    <a:pt x="3363441" y="518644"/>
                  </a:lnTo>
                  <a:lnTo>
                    <a:pt x="3252938" y="38463"/>
                  </a:lnTo>
                  <a:lnTo>
                    <a:pt x="3145685" y="460706"/>
                  </a:lnTo>
                  <a:lnTo>
                    <a:pt x="3037619" y="504038"/>
                  </a:lnTo>
                  <a:lnTo>
                    <a:pt x="2929689" y="495761"/>
                  </a:lnTo>
                  <a:lnTo>
                    <a:pt x="2827040" y="510124"/>
                  </a:lnTo>
                  <a:lnTo>
                    <a:pt x="2720058" y="557838"/>
                  </a:lnTo>
                  <a:lnTo>
                    <a:pt x="2610232" y="484806"/>
                  </a:lnTo>
                  <a:lnTo>
                    <a:pt x="2507448" y="557838"/>
                  </a:lnTo>
                  <a:lnTo>
                    <a:pt x="2401414" y="453890"/>
                  </a:lnTo>
                  <a:lnTo>
                    <a:pt x="2294431" y="510124"/>
                  </a:lnTo>
                  <a:lnTo>
                    <a:pt x="2187449" y="615776"/>
                  </a:lnTo>
                  <a:lnTo>
                    <a:pt x="2078300" y="521322"/>
                  </a:lnTo>
                  <a:lnTo>
                    <a:pt x="1978766" y="598492"/>
                  </a:lnTo>
                  <a:lnTo>
                    <a:pt x="1877471" y="484806"/>
                  </a:lnTo>
                  <a:lnTo>
                    <a:pt x="1659715" y="516210"/>
                  </a:lnTo>
                  <a:lnTo>
                    <a:pt x="1442906" y="475677"/>
                  </a:lnTo>
                  <a:lnTo>
                    <a:pt x="1391582" y="557838"/>
                  </a:lnTo>
                  <a:lnTo>
                    <a:pt x="1343508" y="402524"/>
                  </a:lnTo>
                  <a:lnTo>
                    <a:pt x="1233682" y="414696"/>
                  </a:lnTo>
                  <a:lnTo>
                    <a:pt x="1122772" y="545666"/>
                  </a:lnTo>
                  <a:lnTo>
                    <a:pt x="1022019" y="521322"/>
                  </a:lnTo>
                  <a:lnTo>
                    <a:pt x="908672" y="395951"/>
                  </a:lnTo>
                  <a:lnTo>
                    <a:pt x="808867" y="356758"/>
                  </a:lnTo>
                  <a:lnTo>
                    <a:pt x="693489" y="436362"/>
                  </a:lnTo>
                  <a:lnTo>
                    <a:pt x="584475" y="472634"/>
                  </a:lnTo>
                  <a:lnTo>
                    <a:pt x="482504" y="472634"/>
                  </a:lnTo>
                  <a:lnTo>
                    <a:pt x="372136" y="576095"/>
                  </a:lnTo>
                  <a:lnTo>
                    <a:pt x="265966" y="530816"/>
                  </a:lnTo>
                  <a:lnTo>
                    <a:pt x="163994" y="655213"/>
                  </a:lnTo>
                  <a:lnTo>
                    <a:pt x="56335" y="939061"/>
                  </a:lnTo>
                  <a:lnTo>
                    <a:pt x="0" y="1236177"/>
                  </a:lnTo>
                </a:path>
              </a:pathLst>
            </a:custGeom>
            <a:noFill/>
            <a:ln w="27062" cap="flat">
              <a:solidFill>
                <a:srgbClr val="005873"/>
              </a:solidFill>
              <a:prstDash val="solid"/>
              <a:miter/>
            </a:ln>
          </p:spPr>
          <p:txBody>
            <a:bodyPr rtlCol="0" anchor="ctr"/>
            <a:lstStyle/>
            <a:p>
              <a:endParaRPr lang="en-US" dirty="0"/>
            </a:p>
          </p:txBody>
        </p:sp>
        <p:sp>
          <p:nvSpPr>
            <p:cNvPr id="1527" name="Freeform 1526">
              <a:extLst>
                <a:ext uri="{FF2B5EF4-FFF2-40B4-BE49-F238E27FC236}">
                  <a16:creationId xmlns:a16="http://schemas.microsoft.com/office/drawing/2014/main" id="{2A294B2B-2550-72B4-E516-83F629D94FFD}"/>
                </a:ext>
              </a:extLst>
            </p:cNvPr>
            <p:cNvSpPr/>
            <p:nvPr/>
          </p:nvSpPr>
          <p:spPr>
            <a:xfrm>
              <a:off x="1244012" y="4019284"/>
              <a:ext cx="1335246" cy="216416"/>
            </a:xfrm>
            <a:custGeom>
              <a:avLst/>
              <a:gdLst>
                <a:gd name="connsiteX0" fmla="*/ 1335247 w 1335246"/>
                <a:gd name="connsiteY0" fmla="*/ 116850 h 216416"/>
                <a:gd name="connsiteX1" fmla="*/ 1282433 w 1335246"/>
                <a:gd name="connsiteY1" fmla="*/ 111129 h 216416"/>
                <a:gd name="connsiteX2" fmla="*/ 1177347 w 1335246"/>
                <a:gd name="connsiteY2" fmla="*/ 106869 h 216416"/>
                <a:gd name="connsiteX3" fmla="*/ 1061833 w 1335246"/>
                <a:gd name="connsiteY3" fmla="*/ 0 h 216416"/>
                <a:gd name="connsiteX4" fmla="*/ 965684 w 1335246"/>
                <a:gd name="connsiteY4" fmla="*/ 121354 h 216416"/>
                <a:gd name="connsiteX5" fmla="*/ 848681 w 1335246"/>
                <a:gd name="connsiteY5" fmla="*/ 73762 h 216416"/>
                <a:gd name="connsiteX6" fmla="*/ 752532 w 1335246"/>
                <a:gd name="connsiteY6" fmla="*/ 92506 h 216416"/>
                <a:gd name="connsiteX7" fmla="*/ 638914 w 1335246"/>
                <a:gd name="connsiteY7" fmla="*/ 149471 h 216416"/>
                <a:gd name="connsiteX8" fmla="*/ 532203 w 1335246"/>
                <a:gd name="connsiteY8" fmla="*/ 112833 h 216416"/>
                <a:gd name="connsiteX9" fmla="*/ 425085 w 1335246"/>
                <a:gd name="connsiteY9" fmla="*/ 216416 h 216416"/>
                <a:gd name="connsiteX10" fmla="*/ 315801 w 1335246"/>
                <a:gd name="connsiteY10" fmla="*/ 216416 h 216416"/>
                <a:gd name="connsiteX11" fmla="*/ 217350 w 1335246"/>
                <a:gd name="connsiteY11" fmla="*/ 116850 h 216416"/>
                <a:gd name="connsiteX12" fmla="*/ 112399 w 1335246"/>
                <a:gd name="connsiteY12" fmla="*/ 198158 h 216416"/>
                <a:gd name="connsiteX13" fmla="*/ 0 w 1335246"/>
                <a:gd name="connsiteY13" fmla="*/ 198158 h 216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35246" h="216416">
                  <a:moveTo>
                    <a:pt x="1335247" y="116850"/>
                  </a:moveTo>
                  <a:lnTo>
                    <a:pt x="1282433" y="111129"/>
                  </a:lnTo>
                  <a:lnTo>
                    <a:pt x="1177347" y="106869"/>
                  </a:lnTo>
                  <a:lnTo>
                    <a:pt x="1061833" y="0"/>
                  </a:lnTo>
                  <a:lnTo>
                    <a:pt x="965684" y="121354"/>
                  </a:lnTo>
                  <a:lnTo>
                    <a:pt x="848681" y="73762"/>
                  </a:lnTo>
                  <a:lnTo>
                    <a:pt x="752532" y="92506"/>
                  </a:lnTo>
                  <a:lnTo>
                    <a:pt x="638914" y="149471"/>
                  </a:lnTo>
                  <a:lnTo>
                    <a:pt x="532203" y="112833"/>
                  </a:lnTo>
                  <a:lnTo>
                    <a:pt x="425085" y="216416"/>
                  </a:lnTo>
                  <a:lnTo>
                    <a:pt x="315801" y="216416"/>
                  </a:lnTo>
                  <a:lnTo>
                    <a:pt x="217350" y="116850"/>
                  </a:lnTo>
                  <a:lnTo>
                    <a:pt x="112399" y="198158"/>
                  </a:lnTo>
                  <a:lnTo>
                    <a:pt x="0" y="198158"/>
                  </a:lnTo>
                </a:path>
              </a:pathLst>
            </a:custGeom>
            <a:noFill/>
            <a:ln w="27062" cap="flat">
              <a:solidFill>
                <a:srgbClr val="E1471D"/>
              </a:solidFill>
              <a:prstDash val="solid"/>
              <a:miter/>
            </a:ln>
          </p:spPr>
          <p:txBody>
            <a:bodyPr rtlCol="0" anchor="ctr"/>
            <a:lstStyle/>
            <a:p>
              <a:endParaRPr lang="en-US"/>
            </a:p>
          </p:txBody>
        </p:sp>
      </p:grpSp>
    </p:spTree>
    <p:extLst>
      <p:ext uri="{BB962C8B-B14F-4D97-AF65-F5344CB8AC3E}">
        <p14:creationId xmlns:p14="http://schemas.microsoft.com/office/powerpoint/2010/main" val="2312023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a:extLst>
              <a:ext uri="{FF2B5EF4-FFF2-40B4-BE49-F238E27FC236}">
                <a16:creationId xmlns:a16="http://schemas.microsoft.com/office/drawing/2014/main" id="{036A6E99-4FD9-08E9-2EC5-A9FA25D48D5E}"/>
              </a:ext>
            </a:extLst>
          </p:cNvPr>
          <p:cNvGrpSpPr/>
          <p:nvPr/>
        </p:nvGrpSpPr>
        <p:grpSpPr>
          <a:xfrm>
            <a:off x="719323" y="2134876"/>
            <a:ext cx="367408" cy="3177793"/>
            <a:chOff x="762453" y="2134876"/>
            <a:chExt cx="367408" cy="3177793"/>
          </a:xfrm>
        </p:grpSpPr>
        <p:sp>
          <p:nvSpPr>
            <p:cNvPr id="63" name="TextBox 62">
              <a:extLst>
                <a:ext uri="{FF2B5EF4-FFF2-40B4-BE49-F238E27FC236}">
                  <a16:creationId xmlns:a16="http://schemas.microsoft.com/office/drawing/2014/main" id="{FD4CB042-A3D2-FE21-4BFC-23AE2C339BDC}"/>
                </a:ext>
              </a:extLst>
            </p:cNvPr>
            <p:cNvSpPr txBox="1"/>
            <p:nvPr/>
          </p:nvSpPr>
          <p:spPr bwMode="auto">
            <a:xfrm>
              <a:off x="762453" y="213487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64" name="TextBox 63">
              <a:extLst>
                <a:ext uri="{FF2B5EF4-FFF2-40B4-BE49-F238E27FC236}">
                  <a16:creationId xmlns:a16="http://schemas.microsoft.com/office/drawing/2014/main" id="{9CE37C64-E564-A9D7-0051-43E395BE8435}"/>
                </a:ext>
              </a:extLst>
            </p:cNvPr>
            <p:cNvSpPr txBox="1"/>
            <p:nvPr/>
          </p:nvSpPr>
          <p:spPr bwMode="auto">
            <a:xfrm>
              <a:off x="762453" y="242187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65" name="TextBox 64">
              <a:extLst>
                <a:ext uri="{FF2B5EF4-FFF2-40B4-BE49-F238E27FC236}">
                  <a16:creationId xmlns:a16="http://schemas.microsoft.com/office/drawing/2014/main" id="{2F4BB77F-6105-D111-1335-56937D7447AB}"/>
                </a:ext>
              </a:extLst>
            </p:cNvPr>
            <p:cNvSpPr txBox="1"/>
            <p:nvPr/>
          </p:nvSpPr>
          <p:spPr bwMode="auto">
            <a:xfrm>
              <a:off x="762453" y="270888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66" name="TextBox 65">
              <a:extLst>
                <a:ext uri="{FF2B5EF4-FFF2-40B4-BE49-F238E27FC236}">
                  <a16:creationId xmlns:a16="http://schemas.microsoft.com/office/drawing/2014/main" id="{AAAA3707-12AB-686C-D694-136939E0CEE8}"/>
                </a:ext>
              </a:extLst>
            </p:cNvPr>
            <p:cNvSpPr txBox="1"/>
            <p:nvPr/>
          </p:nvSpPr>
          <p:spPr bwMode="auto">
            <a:xfrm>
              <a:off x="762453" y="299588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67" name="TextBox 66">
              <a:extLst>
                <a:ext uri="{FF2B5EF4-FFF2-40B4-BE49-F238E27FC236}">
                  <a16:creationId xmlns:a16="http://schemas.microsoft.com/office/drawing/2014/main" id="{8B438898-F824-CB22-4B7E-33B5194A0EE6}"/>
                </a:ext>
              </a:extLst>
            </p:cNvPr>
            <p:cNvSpPr txBox="1"/>
            <p:nvPr/>
          </p:nvSpPr>
          <p:spPr bwMode="auto">
            <a:xfrm>
              <a:off x="853824" y="3282884"/>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68" name="TextBox 67">
              <a:extLst>
                <a:ext uri="{FF2B5EF4-FFF2-40B4-BE49-F238E27FC236}">
                  <a16:creationId xmlns:a16="http://schemas.microsoft.com/office/drawing/2014/main" id="{4E9E0F50-E5CC-8B8B-72DF-CD721CBD46A2}"/>
                </a:ext>
              </a:extLst>
            </p:cNvPr>
            <p:cNvSpPr txBox="1"/>
            <p:nvPr/>
          </p:nvSpPr>
          <p:spPr bwMode="auto">
            <a:xfrm>
              <a:off x="853824" y="356988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9" name="TextBox 68">
              <a:extLst>
                <a:ext uri="{FF2B5EF4-FFF2-40B4-BE49-F238E27FC236}">
                  <a16:creationId xmlns:a16="http://schemas.microsoft.com/office/drawing/2014/main" id="{61763A46-0F5D-9306-C20F-B4493BD4AF52}"/>
                </a:ext>
              </a:extLst>
            </p:cNvPr>
            <p:cNvSpPr txBox="1"/>
            <p:nvPr/>
          </p:nvSpPr>
          <p:spPr bwMode="auto">
            <a:xfrm>
              <a:off x="853824" y="385688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0" name="TextBox 69">
              <a:extLst>
                <a:ext uri="{FF2B5EF4-FFF2-40B4-BE49-F238E27FC236}">
                  <a16:creationId xmlns:a16="http://schemas.microsoft.com/office/drawing/2014/main" id="{33998436-89A1-6EA3-BAC9-E7B4EF0104A2}"/>
                </a:ext>
              </a:extLst>
            </p:cNvPr>
            <p:cNvSpPr txBox="1"/>
            <p:nvPr/>
          </p:nvSpPr>
          <p:spPr bwMode="auto">
            <a:xfrm>
              <a:off x="853824" y="414389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1" name="TextBox 70">
              <a:extLst>
                <a:ext uri="{FF2B5EF4-FFF2-40B4-BE49-F238E27FC236}">
                  <a16:creationId xmlns:a16="http://schemas.microsoft.com/office/drawing/2014/main" id="{2303EB73-FDF9-E1C5-E7EE-00B48C668C6F}"/>
                </a:ext>
              </a:extLst>
            </p:cNvPr>
            <p:cNvSpPr txBox="1"/>
            <p:nvPr/>
          </p:nvSpPr>
          <p:spPr bwMode="auto">
            <a:xfrm>
              <a:off x="853824" y="443089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2" name="TextBox 71">
              <a:extLst>
                <a:ext uri="{FF2B5EF4-FFF2-40B4-BE49-F238E27FC236}">
                  <a16:creationId xmlns:a16="http://schemas.microsoft.com/office/drawing/2014/main" id="{7E6F62B5-5AFA-8487-A07D-107CE3FB884C}"/>
                </a:ext>
              </a:extLst>
            </p:cNvPr>
            <p:cNvSpPr txBox="1"/>
            <p:nvPr/>
          </p:nvSpPr>
          <p:spPr bwMode="auto">
            <a:xfrm>
              <a:off x="799321" y="4717894"/>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73" name="TextBox 72">
              <a:extLst>
                <a:ext uri="{FF2B5EF4-FFF2-40B4-BE49-F238E27FC236}">
                  <a16:creationId xmlns:a16="http://schemas.microsoft.com/office/drawing/2014/main" id="{1AA63B3F-77D1-E6E2-7DAC-D8AE942FD0EF}"/>
                </a:ext>
              </a:extLst>
            </p:cNvPr>
            <p:cNvSpPr txBox="1"/>
            <p:nvPr/>
          </p:nvSpPr>
          <p:spPr bwMode="auto">
            <a:xfrm>
              <a:off x="799321" y="5004892"/>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grpSp>
      <p:sp>
        <p:nvSpPr>
          <p:cNvPr id="407" name="Freeform 406">
            <a:extLst>
              <a:ext uri="{FF2B5EF4-FFF2-40B4-BE49-F238E27FC236}">
                <a16:creationId xmlns:a16="http://schemas.microsoft.com/office/drawing/2014/main" id="{B046328B-CE8E-30EA-8FA5-1C70786EEFA7}"/>
              </a:ext>
            </a:extLst>
          </p:cNvPr>
          <p:cNvSpPr/>
          <p:nvPr/>
        </p:nvSpPr>
        <p:spPr bwMode="auto">
          <a:xfrm>
            <a:off x="3042920" y="3098800"/>
            <a:ext cx="4699000" cy="1366520"/>
          </a:xfrm>
          <a:custGeom>
            <a:avLst/>
            <a:gdLst>
              <a:gd name="connsiteX0" fmla="*/ 0 w 4699000"/>
              <a:gd name="connsiteY0" fmla="*/ 1366520 h 1366520"/>
              <a:gd name="connsiteX1" fmla="*/ 939800 w 4699000"/>
              <a:gd name="connsiteY1" fmla="*/ 340360 h 1366520"/>
              <a:gd name="connsiteX2" fmla="*/ 1803400 w 4699000"/>
              <a:gd name="connsiteY2" fmla="*/ 574040 h 1366520"/>
              <a:gd name="connsiteX3" fmla="*/ 2672080 w 4699000"/>
              <a:gd name="connsiteY3" fmla="*/ 264160 h 1366520"/>
              <a:gd name="connsiteX4" fmla="*/ 3535680 w 4699000"/>
              <a:gd name="connsiteY4" fmla="*/ 0 h 1366520"/>
              <a:gd name="connsiteX5" fmla="*/ 4404360 w 4699000"/>
              <a:gd name="connsiteY5" fmla="*/ 269240 h 1366520"/>
              <a:gd name="connsiteX6" fmla="*/ 4699000 w 4699000"/>
              <a:gd name="connsiteY6" fmla="*/ 441960 h 1366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99000" h="1366520">
                <a:moveTo>
                  <a:pt x="0" y="1366520"/>
                </a:moveTo>
                <a:lnTo>
                  <a:pt x="939800" y="340360"/>
                </a:lnTo>
                <a:lnTo>
                  <a:pt x="1803400" y="574040"/>
                </a:lnTo>
                <a:lnTo>
                  <a:pt x="2672080" y="264160"/>
                </a:lnTo>
                <a:lnTo>
                  <a:pt x="3535680" y="0"/>
                </a:lnTo>
                <a:lnTo>
                  <a:pt x="4404360" y="269240"/>
                </a:lnTo>
                <a:lnTo>
                  <a:pt x="4699000" y="441960"/>
                </a:lnTo>
              </a:path>
            </a:pathLst>
          </a:custGeom>
          <a:noFill/>
          <a:ln w="28575">
            <a:solidFill>
              <a:schemeClr val="accent2"/>
            </a:solidFill>
            <a:miter lim="800000"/>
            <a:headEnd/>
            <a:tailEnd/>
          </a:ln>
        </p:spPr>
        <p:txBody>
          <a:bodyPr rtlCol="0" anchor="ctr"/>
          <a:lstStyle/>
          <a:p>
            <a:pPr algn="ctr"/>
            <a:endParaRPr lang="en-US"/>
          </a:p>
        </p:txBody>
      </p:sp>
      <p:sp>
        <p:nvSpPr>
          <p:cNvPr id="406" name="Freeform 405">
            <a:extLst>
              <a:ext uri="{FF2B5EF4-FFF2-40B4-BE49-F238E27FC236}">
                <a16:creationId xmlns:a16="http://schemas.microsoft.com/office/drawing/2014/main" id="{86F807EF-B94C-9980-3C74-5F7531274BBF}"/>
              </a:ext>
            </a:extLst>
          </p:cNvPr>
          <p:cNvSpPr/>
          <p:nvPr/>
        </p:nvSpPr>
        <p:spPr bwMode="auto">
          <a:xfrm>
            <a:off x="1168400" y="2992120"/>
            <a:ext cx="6563360" cy="1574800"/>
          </a:xfrm>
          <a:custGeom>
            <a:avLst/>
            <a:gdLst>
              <a:gd name="connsiteX0" fmla="*/ 0 w 6563360"/>
              <a:gd name="connsiteY0" fmla="*/ 1574800 h 1574800"/>
              <a:gd name="connsiteX1" fmla="*/ 71120 w 6563360"/>
              <a:gd name="connsiteY1" fmla="*/ 944880 h 1574800"/>
              <a:gd name="connsiteX2" fmla="*/ 218440 w 6563360"/>
              <a:gd name="connsiteY2" fmla="*/ 746760 h 1574800"/>
              <a:gd name="connsiteX3" fmla="*/ 355600 w 6563360"/>
              <a:gd name="connsiteY3" fmla="*/ 548640 h 1574800"/>
              <a:gd name="connsiteX4" fmla="*/ 502920 w 6563360"/>
              <a:gd name="connsiteY4" fmla="*/ 513080 h 1574800"/>
              <a:gd name="connsiteX5" fmla="*/ 645160 w 6563360"/>
              <a:gd name="connsiteY5" fmla="*/ 487680 h 1574800"/>
              <a:gd name="connsiteX6" fmla="*/ 787400 w 6563360"/>
              <a:gd name="connsiteY6" fmla="*/ 416560 h 1574800"/>
              <a:gd name="connsiteX7" fmla="*/ 934720 w 6563360"/>
              <a:gd name="connsiteY7" fmla="*/ 172720 h 1574800"/>
              <a:gd name="connsiteX8" fmla="*/ 1082040 w 6563360"/>
              <a:gd name="connsiteY8" fmla="*/ 248920 h 1574800"/>
              <a:gd name="connsiteX9" fmla="*/ 1224280 w 6563360"/>
              <a:gd name="connsiteY9" fmla="*/ 10160 h 1574800"/>
              <a:gd name="connsiteX10" fmla="*/ 1371600 w 6563360"/>
              <a:gd name="connsiteY10" fmla="*/ 127000 h 1574800"/>
              <a:gd name="connsiteX11" fmla="*/ 1518920 w 6563360"/>
              <a:gd name="connsiteY11" fmla="*/ 71120 h 1574800"/>
              <a:gd name="connsiteX12" fmla="*/ 1651000 w 6563360"/>
              <a:gd name="connsiteY12" fmla="*/ 76200 h 1574800"/>
              <a:gd name="connsiteX13" fmla="*/ 1798320 w 6563360"/>
              <a:gd name="connsiteY13" fmla="*/ 45720 h 1574800"/>
              <a:gd name="connsiteX14" fmla="*/ 1879600 w 6563360"/>
              <a:gd name="connsiteY14" fmla="*/ 264160 h 1574800"/>
              <a:gd name="connsiteX15" fmla="*/ 2814320 w 6563360"/>
              <a:gd name="connsiteY15" fmla="*/ 0 h 1574800"/>
              <a:gd name="connsiteX16" fmla="*/ 3677920 w 6563360"/>
              <a:gd name="connsiteY16" fmla="*/ 152400 h 1574800"/>
              <a:gd name="connsiteX17" fmla="*/ 4546600 w 6563360"/>
              <a:gd name="connsiteY17" fmla="*/ 60960 h 1574800"/>
              <a:gd name="connsiteX18" fmla="*/ 5410200 w 6563360"/>
              <a:gd name="connsiteY18" fmla="*/ 182880 h 1574800"/>
              <a:gd name="connsiteX19" fmla="*/ 6258560 w 6563360"/>
              <a:gd name="connsiteY19" fmla="*/ 15240 h 1574800"/>
              <a:gd name="connsiteX20" fmla="*/ 6563360 w 6563360"/>
              <a:gd name="connsiteY20" fmla="*/ 127000 h 15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563360" h="1574800">
                <a:moveTo>
                  <a:pt x="0" y="1574800"/>
                </a:moveTo>
                <a:lnTo>
                  <a:pt x="71120" y="944880"/>
                </a:lnTo>
                <a:lnTo>
                  <a:pt x="218440" y="746760"/>
                </a:lnTo>
                <a:lnTo>
                  <a:pt x="355600" y="548640"/>
                </a:lnTo>
                <a:lnTo>
                  <a:pt x="502920" y="513080"/>
                </a:lnTo>
                <a:lnTo>
                  <a:pt x="645160" y="487680"/>
                </a:lnTo>
                <a:lnTo>
                  <a:pt x="787400" y="416560"/>
                </a:lnTo>
                <a:lnTo>
                  <a:pt x="934720" y="172720"/>
                </a:lnTo>
                <a:lnTo>
                  <a:pt x="1082040" y="248920"/>
                </a:lnTo>
                <a:lnTo>
                  <a:pt x="1224280" y="10160"/>
                </a:lnTo>
                <a:lnTo>
                  <a:pt x="1371600" y="127000"/>
                </a:lnTo>
                <a:lnTo>
                  <a:pt x="1518920" y="71120"/>
                </a:lnTo>
                <a:lnTo>
                  <a:pt x="1651000" y="76200"/>
                </a:lnTo>
                <a:lnTo>
                  <a:pt x="1798320" y="45720"/>
                </a:lnTo>
                <a:lnTo>
                  <a:pt x="1879600" y="264160"/>
                </a:lnTo>
                <a:lnTo>
                  <a:pt x="2814320" y="0"/>
                </a:lnTo>
                <a:lnTo>
                  <a:pt x="3677920" y="152400"/>
                </a:lnTo>
                <a:lnTo>
                  <a:pt x="4546600" y="60960"/>
                </a:lnTo>
                <a:lnTo>
                  <a:pt x="5410200" y="182880"/>
                </a:lnTo>
                <a:lnTo>
                  <a:pt x="6258560" y="15240"/>
                </a:lnTo>
                <a:lnTo>
                  <a:pt x="6563360" y="127000"/>
                </a:lnTo>
              </a:path>
            </a:pathLst>
          </a:custGeom>
          <a:noFill/>
          <a:ln w="28575">
            <a:solidFill>
              <a:srgbClr val="015873"/>
            </a:solidFill>
            <a:miter lim="800000"/>
            <a:headEnd/>
            <a:tailEnd/>
          </a:ln>
        </p:spPr>
        <p:txBody>
          <a:bodyPr rtlCol="0" anchor="ctr"/>
          <a:lstStyle/>
          <a:p>
            <a:pPr algn="ctr"/>
            <a:endParaRPr lang="en-US"/>
          </a:p>
        </p:txBody>
      </p:sp>
      <p:sp>
        <p:nvSpPr>
          <p:cNvPr id="384" name="Freeform 383">
            <a:extLst>
              <a:ext uri="{FF2B5EF4-FFF2-40B4-BE49-F238E27FC236}">
                <a16:creationId xmlns:a16="http://schemas.microsoft.com/office/drawing/2014/main" id="{9A86AB59-EC41-DB0E-7483-FF1A4B0ABE75}"/>
              </a:ext>
            </a:extLst>
          </p:cNvPr>
          <p:cNvSpPr/>
          <p:nvPr/>
        </p:nvSpPr>
        <p:spPr bwMode="auto">
          <a:xfrm>
            <a:off x="1238250" y="4222750"/>
            <a:ext cx="1803400" cy="469900"/>
          </a:xfrm>
          <a:custGeom>
            <a:avLst/>
            <a:gdLst>
              <a:gd name="connsiteX0" fmla="*/ 0 w 1803400"/>
              <a:gd name="connsiteY0" fmla="*/ 371475 h 469900"/>
              <a:gd name="connsiteX1" fmla="*/ 139700 w 1803400"/>
              <a:gd name="connsiteY1" fmla="*/ 254000 h 469900"/>
              <a:gd name="connsiteX2" fmla="*/ 288925 w 1803400"/>
              <a:gd name="connsiteY2" fmla="*/ 152400 h 469900"/>
              <a:gd name="connsiteX3" fmla="*/ 431800 w 1803400"/>
              <a:gd name="connsiteY3" fmla="*/ 149225 h 469900"/>
              <a:gd name="connsiteX4" fmla="*/ 577850 w 1803400"/>
              <a:gd name="connsiteY4" fmla="*/ 104775 h 469900"/>
              <a:gd name="connsiteX5" fmla="*/ 723900 w 1803400"/>
              <a:gd name="connsiteY5" fmla="*/ 130175 h 469900"/>
              <a:gd name="connsiteX6" fmla="*/ 860425 w 1803400"/>
              <a:gd name="connsiteY6" fmla="*/ 469900 h 469900"/>
              <a:gd name="connsiteX7" fmla="*/ 1009650 w 1803400"/>
              <a:gd name="connsiteY7" fmla="*/ 0 h 469900"/>
              <a:gd name="connsiteX8" fmla="*/ 1158875 w 1803400"/>
              <a:gd name="connsiteY8" fmla="*/ 330200 h 469900"/>
              <a:gd name="connsiteX9" fmla="*/ 1304925 w 1803400"/>
              <a:gd name="connsiteY9" fmla="*/ 190500 h 469900"/>
              <a:gd name="connsiteX10" fmla="*/ 1441450 w 1803400"/>
              <a:gd name="connsiteY10" fmla="*/ 47625 h 469900"/>
              <a:gd name="connsiteX11" fmla="*/ 1584325 w 1803400"/>
              <a:gd name="connsiteY11" fmla="*/ 266700 h 469900"/>
              <a:gd name="connsiteX12" fmla="*/ 1727200 w 1803400"/>
              <a:gd name="connsiteY12" fmla="*/ 282575 h 469900"/>
              <a:gd name="connsiteX13" fmla="*/ 1803400 w 1803400"/>
              <a:gd name="connsiteY13" fmla="*/ 234950 h 469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03400" h="469900">
                <a:moveTo>
                  <a:pt x="0" y="371475"/>
                </a:moveTo>
                <a:lnTo>
                  <a:pt x="139700" y="254000"/>
                </a:lnTo>
                <a:lnTo>
                  <a:pt x="288925" y="152400"/>
                </a:lnTo>
                <a:lnTo>
                  <a:pt x="431800" y="149225"/>
                </a:lnTo>
                <a:lnTo>
                  <a:pt x="577850" y="104775"/>
                </a:lnTo>
                <a:lnTo>
                  <a:pt x="723900" y="130175"/>
                </a:lnTo>
                <a:lnTo>
                  <a:pt x="860425" y="469900"/>
                </a:lnTo>
                <a:lnTo>
                  <a:pt x="1009650" y="0"/>
                </a:lnTo>
                <a:lnTo>
                  <a:pt x="1158875" y="330200"/>
                </a:lnTo>
                <a:lnTo>
                  <a:pt x="1304925" y="190500"/>
                </a:lnTo>
                <a:lnTo>
                  <a:pt x="1441450" y="47625"/>
                </a:lnTo>
                <a:lnTo>
                  <a:pt x="1584325" y="266700"/>
                </a:lnTo>
                <a:lnTo>
                  <a:pt x="1727200" y="282575"/>
                </a:lnTo>
                <a:lnTo>
                  <a:pt x="1803400" y="234950"/>
                </a:lnTo>
              </a:path>
            </a:pathLst>
          </a:custGeom>
          <a:noFill/>
          <a:ln w="28575">
            <a:solidFill>
              <a:schemeClr val="accent3"/>
            </a:solidFill>
            <a:miter lim="800000"/>
            <a:headEnd/>
            <a:tailEnd/>
          </a:ln>
        </p:spPr>
        <p:txBody>
          <a:bodyPr rtlCol="0" anchor="ctr"/>
          <a:lstStyle/>
          <a:p>
            <a:pPr algn="ctr"/>
            <a:endParaRPr lang="en-US"/>
          </a:p>
        </p:txBody>
      </p:sp>
      <p:cxnSp>
        <p:nvCxnSpPr>
          <p:cNvPr id="181" name="Straight Connector 180">
            <a:extLst>
              <a:ext uri="{FF2B5EF4-FFF2-40B4-BE49-F238E27FC236}">
                <a16:creationId xmlns:a16="http://schemas.microsoft.com/office/drawing/2014/main" id="{7B284AE4-B128-A8D3-8F5E-E274E4D5355D}"/>
              </a:ext>
            </a:extLst>
          </p:cNvPr>
          <p:cNvCxnSpPr>
            <a:cxnSpLocks/>
          </p:cNvCxnSpPr>
          <p:nvPr/>
        </p:nvCxnSpPr>
        <p:spPr>
          <a:xfrm flipV="1">
            <a:off x="1103900" y="3870156"/>
            <a:ext cx="6699097" cy="2533"/>
          </a:xfrm>
          <a:prstGeom prst="line">
            <a:avLst/>
          </a:prstGeom>
          <a:noFill/>
          <a:ln w="28575" cap="flat" cmpd="sng" algn="ctr">
            <a:solidFill>
              <a:schemeClr val="tx1">
                <a:lumMod val="50000"/>
              </a:schemeClr>
            </a:solidFill>
            <a:prstDash val="sysDash"/>
          </a:ln>
          <a:effectLst/>
        </p:spPr>
      </p:cxnSp>
      <p:cxnSp>
        <p:nvCxnSpPr>
          <p:cNvPr id="29" name="Straight Connector 28">
            <a:extLst>
              <a:ext uri="{FF2B5EF4-FFF2-40B4-BE49-F238E27FC236}">
                <a16:creationId xmlns:a16="http://schemas.microsoft.com/office/drawing/2014/main" id="{08F99E5F-B281-4865-4AEC-9752E998FDFC}"/>
              </a:ext>
            </a:extLst>
          </p:cNvPr>
          <p:cNvCxnSpPr/>
          <p:nvPr/>
        </p:nvCxnSpPr>
        <p:spPr bwMode="auto">
          <a:xfrm>
            <a:off x="3041203" y="2534372"/>
            <a:ext cx="0" cy="2710049"/>
          </a:xfrm>
          <a:prstGeom prst="line">
            <a:avLst/>
          </a:prstGeom>
          <a:noFill/>
          <a:ln w="28575" cap="flat" cmpd="sng" algn="ctr">
            <a:solidFill>
              <a:schemeClr val="tx1">
                <a:lumMod val="50000"/>
              </a:schemeClr>
            </a:solidFill>
            <a:prstDash val="sysDash"/>
            <a:round/>
            <a:headEnd type="none" w="med" len="med"/>
            <a:tailEnd type="none" w="med" len="med"/>
          </a:ln>
          <a:effectLst/>
        </p:spPr>
      </p:cxnSp>
      <p:sp>
        <p:nvSpPr>
          <p:cNvPr id="101" name="TextBox 100">
            <a:extLst>
              <a:ext uri="{FF2B5EF4-FFF2-40B4-BE49-F238E27FC236}">
                <a16:creationId xmlns:a16="http://schemas.microsoft.com/office/drawing/2014/main" id="{B01517A0-6252-BEA6-1E28-05F56FB6B518}"/>
              </a:ext>
            </a:extLst>
          </p:cNvPr>
          <p:cNvSpPr txBox="1"/>
          <p:nvPr/>
        </p:nvSpPr>
        <p:spPr>
          <a:xfrm>
            <a:off x="7753443" y="3741497"/>
            <a:ext cx="643191" cy="334440"/>
          </a:xfrm>
          <a:prstGeom prst="rect">
            <a:avLst/>
          </a:prstGeom>
          <a:noFill/>
        </p:spPr>
        <p:txBody>
          <a:bodyPr wrap="square" rtlCol="0">
            <a:spAutoFit/>
          </a:bodyPr>
          <a:lstStyle/>
          <a:p>
            <a:pPr defTabSz="457200" eaLnBrk="1" hangingPunct="1"/>
            <a:r>
              <a:rPr lang="en-GB" sz="1000" b="0" dirty="0">
                <a:solidFill>
                  <a:prstClr val="black"/>
                </a:solidFill>
                <a:latin typeface="Arial" charset="0"/>
                <a:ea typeface="Geneva" charset="0"/>
              </a:rPr>
              <a:t>CIC</a:t>
            </a:r>
          </a:p>
        </p:txBody>
      </p:sp>
      <p:sp>
        <p:nvSpPr>
          <p:cNvPr id="102" name="Rectangle 101">
            <a:extLst>
              <a:ext uri="{FF2B5EF4-FFF2-40B4-BE49-F238E27FC236}">
                <a16:creationId xmlns:a16="http://schemas.microsoft.com/office/drawing/2014/main" id="{F8632214-1344-C865-0150-C61D6DE930B7}"/>
              </a:ext>
            </a:extLst>
          </p:cNvPr>
          <p:cNvSpPr/>
          <p:nvPr/>
        </p:nvSpPr>
        <p:spPr>
          <a:xfrm>
            <a:off x="5963469" y="2187316"/>
            <a:ext cx="905897" cy="423664"/>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black"/>
              </a:solidFill>
              <a:effectLst/>
              <a:uLnTx/>
              <a:uFillTx/>
              <a:latin typeface="Calibri"/>
              <a:ea typeface="+mn-ea"/>
              <a:cs typeface="+mn-cs"/>
            </a:endParaRPr>
          </a:p>
        </p:txBody>
      </p:sp>
      <p:sp>
        <p:nvSpPr>
          <p:cNvPr id="103" name="Rectangle 102">
            <a:extLst>
              <a:ext uri="{FF2B5EF4-FFF2-40B4-BE49-F238E27FC236}">
                <a16:creationId xmlns:a16="http://schemas.microsoft.com/office/drawing/2014/main" id="{4777F678-C102-D21E-016E-515C2D9783B0}"/>
              </a:ext>
            </a:extLst>
          </p:cNvPr>
          <p:cNvSpPr/>
          <p:nvPr/>
        </p:nvSpPr>
        <p:spPr>
          <a:xfrm flipV="1">
            <a:off x="6178445" y="2307726"/>
            <a:ext cx="1664910" cy="73308"/>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black"/>
              </a:solidFill>
              <a:effectLst/>
              <a:uLnTx/>
              <a:uFillTx/>
              <a:latin typeface="Calibri"/>
              <a:ea typeface="+mn-ea"/>
              <a:cs typeface="+mn-cs"/>
            </a:endParaRPr>
          </a:p>
        </p:txBody>
      </p:sp>
      <p:sp>
        <p:nvSpPr>
          <p:cNvPr id="104" name="Rectangle 103">
            <a:extLst>
              <a:ext uri="{FF2B5EF4-FFF2-40B4-BE49-F238E27FC236}">
                <a16:creationId xmlns:a16="http://schemas.microsoft.com/office/drawing/2014/main" id="{D1BF6D27-4AB0-9931-9701-684012C2D9D7}"/>
              </a:ext>
            </a:extLst>
          </p:cNvPr>
          <p:cNvSpPr/>
          <p:nvPr/>
        </p:nvSpPr>
        <p:spPr>
          <a:xfrm>
            <a:off x="7503312" y="2394321"/>
            <a:ext cx="388133" cy="132314"/>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black"/>
              </a:solidFill>
              <a:effectLst/>
              <a:uLnTx/>
              <a:uFillTx/>
              <a:latin typeface="Calibri"/>
              <a:ea typeface="+mn-ea"/>
              <a:cs typeface="+mn-cs"/>
            </a:endParaRPr>
          </a:p>
        </p:txBody>
      </p:sp>
      <p:sp>
        <p:nvSpPr>
          <p:cNvPr id="105" name="Rectangle 104">
            <a:extLst>
              <a:ext uri="{FF2B5EF4-FFF2-40B4-BE49-F238E27FC236}">
                <a16:creationId xmlns:a16="http://schemas.microsoft.com/office/drawing/2014/main" id="{5E043EF1-CFCF-FE6C-2E41-BD9F84BF4723}"/>
              </a:ext>
            </a:extLst>
          </p:cNvPr>
          <p:cNvSpPr/>
          <p:nvPr/>
        </p:nvSpPr>
        <p:spPr>
          <a:xfrm rot="5565375" flipV="1">
            <a:off x="6947064" y="2167921"/>
            <a:ext cx="388133" cy="439849"/>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GB" sz="1100" b="0" i="0" u="none" strike="noStrike" kern="0" cap="none" spc="0" normalizeH="0" baseline="0" noProof="0" dirty="0">
              <a:ln>
                <a:noFill/>
              </a:ln>
              <a:solidFill>
                <a:prstClr val="black"/>
              </a:solidFill>
              <a:effectLst/>
              <a:uLnTx/>
              <a:uFillTx/>
              <a:latin typeface="Calibri"/>
              <a:ea typeface="+mn-ea"/>
              <a:cs typeface="+mn-cs"/>
            </a:endParaRPr>
          </a:p>
        </p:txBody>
      </p:sp>
      <p:sp>
        <p:nvSpPr>
          <p:cNvPr id="106" name="TextBox 105">
            <a:extLst>
              <a:ext uri="{FF2B5EF4-FFF2-40B4-BE49-F238E27FC236}">
                <a16:creationId xmlns:a16="http://schemas.microsoft.com/office/drawing/2014/main" id="{90B3EE57-050E-BB5B-A167-A5692E8B6641}"/>
              </a:ext>
            </a:extLst>
          </p:cNvPr>
          <p:cNvSpPr txBox="1"/>
          <p:nvPr/>
        </p:nvSpPr>
        <p:spPr>
          <a:xfrm>
            <a:off x="1086731" y="1631199"/>
            <a:ext cx="6869290" cy="369332"/>
          </a:xfrm>
          <a:prstGeom prst="rect">
            <a:avLst/>
          </a:prstGeom>
          <a:noFill/>
        </p:spPr>
        <p:txBody>
          <a:bodyPr wrap="square" rtlCol="0">
            <a:spAutoFit/>
          </a:bodyPr>
          <a:lstStyle/>
          <a:p>
            <a:pPr algn="ctr" defTabSz="457200" eaLnBrk="1" hangingPunct="1"/>
            <a:r>
              <a:rPr lang="en-GB" dirty="0">
                <a:solidFill>
                  <a:prstClr val="black">
                    <a:lumMod val="65000"/>
                    <a:lumOff val="35000"/>
                  </a:prstClr>
                </a:solidFill>
                <a:latin typeface="+mn-lt"/>
                <a:ea typeface="Geneva" charset="0"/>
              </a:rPr>
              <a:t>FACIT-Fatigue Score: Mean Change From Baseline</a:t>
            </a:r>
          </a:p>
        </p:txBody>
      </p:sp>
      <p:grpSp>
        <p:nvGrpSpPr>
          <p:cNvPr id="408" name="Group 407">
            <a:extLst>
              <a:ext uri="{FF2B5EF4-FFF2-40B4-BE49-F238E27FC236}">
                <a16:creationId xmlns:a16="http://schemas.microsoft.com/office/drawing/2014/main" id="{97730EB5-24C0-DC4F-077E-D521B8665478}"/>
              </a:ext>
            </a:extLst>
          </p:cNvPr>
          <p:cNvGrpSpPr/>
          <p:nvPr/>
        </p:nvGrpSpPr>
        <p:grpSpPr>
          <a:xfrm>
            <a:off x="120772" y="5884367"/>
            <a:ext cx="7756983" cy="341770"/>
            <a:chOff x="120772" y="5884367"/>
            <a:chExt cx="7756983" cy="341770"/>
          </a:xfrm>
        </p:grpSpPr>
        <p:sp>
          <p:nvSpPr>
            <p:cNvPr id="142" name="TextBox 141">
              <a:extLst>
                <a:ext uri="{FF2B5EF4-FFF2-40B4-BE49-F238E27FC236}">
                  <a16:creationId xmlns:a16="http://schemas.microsoft.com/office/drawing/2014/main" id="{DA79C444-BAD5-E86C-F58B-E69AF5EEF1D5}"/>
                </a:ext>
              </a:extLst>
            </p:cNvPr>
            <p:cNvSpPr txBox="1"/>
            <p:nvPr/>
          </p:nvSpPr>
          <p:spPr>
            <a:xfrm>
              <a:off x="1066316"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19</a:t>
              </a:r>
            </a:p>
          </p:txBody>
        </p:sp>
        <p:sp>
          <p:nvSpPr>
            <p:cNvPr id="143" name="TextBox 142">
              <a:extLst>
                <a:ext uri="{FF2B5EF4-FFF2-40B4-BE49-F238E27FC236}">
                  <a16:creationId xmlns:a16="http://schemas.microsoft.com/office/drawing/2014/main" id="{1B1E55D1-8991-177D-B8F3-7B37690887DF}"/>
                </a:ext>
              </a:extLst>
            </p:cNvPr>
            <p:cNvSpPr txBox="1"/>
            <p:nvPr/>
          </p:nvSpPr>
          <p:spPr>
            <a:xfrm>
              <a:off x="3876980"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18</a:t>
              </a:r>
            </a:p>
          </p:txBody>
        </p:sp>
        <p:sp>
          <p:nvSpPr>
            <p:cNvPr id="144" name="TextBox 143">
              <a:extLst>
                <a:ext uri="{FF2B5EF4-FFF2-40B4-BE49-F238E27FC236}">
                  <a16:creationId xmlns:a16="http://schemas.microsoft.com/office/drawing/2014/main" id="{D98D32B6-9847-10AB-FE70-1292E792E81A}"/>
                </a:ext>
              </a:extLst>
            </p:cNvPr>
            <p:cNvSpPr txBox="1"/>
            <p:nvPr/>
          </p:nvSpPr>
          <p:spPr>
            <a:xfrm>
              <a:off x="4745749"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15</a:t>
              </a:r>
            </a:p>
          </p:txBody>
        </p:sp>
        <p:sp>
          <p:nvSpPr>
            <p:cNvPr id="145" name="TextBox 144">
              <a:extLst>
                <a:ext uri="{FF2B5EF4-FFF2-40B4-BE49-F238E27FC236}">
                  <a16:creationId xmlns:a16="http://schemas.microsoft.com/office/drawing/2014/main" id="{CA1C74EC-CB5D-4E07-6131-833BCA55B524}"/>
                </a:ext>
              </a:extLst>
            </p:cNvPr>
            <p:cNvSpPr txBox="1"/>
            <p:nvPr/>
          </p:nvSpPr>
          <p:spPr>
            <a:xfrm>
              <a:off x="5616890"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16</a:t>
              </a:r>
            </a:p>
          </p:txBody>
        </p:sp>
        <p:sp>
          <p:nvSpPr>
            <p:cNvPr id="146" name="TextBox 145">
              <a:extLst>
                <a:ext uri="{FF2B5EF4-FFF2-40B4-BE49-F238E27FC236}">
                  <a16:creationId xmlns:a16="http://schemas.microsoft.com/office/drawing/2014/main" id="{ADB3483C-33F1-0DD6-B1CE-F198182C4628}"/>
                </a:ext>
              </a:extLst>
            </p:cNvPr>
            <p:cNvSpPr txBox="1"/>
            <p:nvPr/>
          </p:nvSpPr>
          <p:spPr>
            <a:xfrm>
              <a:off x="6479406"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13</a:t>
              </a:r>
            </a:p>
          </p:txBody>
        </p:sp>
        <p:sp>
          <p:nvSpPr>
            <p:cNvPr id="147" name="TextBox 146">
              <a:extLst>
                <a:ext uri="{FF2B5EF4-FFF2-40B4-BE49-F238E27FC236}">
                  <a16:creationId xmlns:a16="http://schemas.microsoft.com/office/drawing/2014/main" id="{979FAFF5-32C3-5B94-7B01-40D609FF887E}"/>
                </a:ext>
              </a:extLst>
            </p:cNvPr>
            <p:cNvSpPr txBox="1"/>
            <p:nvPr/>
          </p:nvSpPr>
          <p:spPr>
            <a:xfrm>
              <a:off x="7346738"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13</a:t>
              </a:r>
            </a:p>
          </p:txBody>
        </p:sp>
        <p:sp>
          <p:nvSpPr>
            <p:cNvPr id="148" name="TextBox 147">
              <a:extLst>
                <a:ext uri="{FF2B5EF4-FFF2-40B4-BE49-F238E27FC236}">
                  <a16:creationId xmlns:a16="http://schemas.microsoft.com/office/drawing/2014/main" id="{4E9B976B-4A46-AA2F-9F4B-F5E4470CC84D}"/>
                </a:ext>
              </a:extLst>
            </p:cNvPr>
            <p:cNvSpPr txBox="1"/>
            <p:nvPr/>
          </p:nvSpPr>
          <p:spPr>
            <a:xfrm>
              <a:off x="7659479"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19</a:t>
              </a:r>
            </a:p>
          </p:txBody>
        </p:sp>
        <p:sp>
          <p:nvSpPr>
            <p:cNvPr id="149" name="TextBox 148">
              <a:extLst>
                <a:ext uri="{FF2B5EF4-FFF2-40B4-BE49-F238E27FC236}">
                  <a16:creationId xmlns:a16="http://schemas.microsoft.com/office/drawing/2014/main" id="{D0CF616E-F264-4D47-E8D4-FFAFB6B52020}"/>
                </a:ext>
              </a:extLst>
            </p:cNvPr>
            <p:cNvSpPr txBox="1"/>
            <p:nvPr/>
          </p:nvSpPr>
          <p:spPr>
            <a:xfrm>
              <a:off x="1424260"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19</a:t>
              </a:r>
            </a:p>
          </p:txBody>
        </p:sp>
        <p:sp>
          <p:nvSpPr>
            <p:cNvPr id="150" name="TextBox 149">
              <a:extLst>
                <a:ext uri="{FF2B5EF4-FFF2-40B4-BE49-F238E27FC236}">
                  <a16:creationId xmlns:a16="http://schemas.microsoft.com/office/drawing/2014/main" id="{1DFD5607-1CA2-D802-7824-913B7493A5D7}"/>
                </a:ext>
              </a:extLst>
            </p:cNvPr>
            <p:cNvSpPr txBox="1"/>
            <p:nvPr/>
          </p:nvSpPr>
          <p:spPr>
            <a:xfrm>
              <a:off x="1859831"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19</a:t>
              </a:r>
            </a:p>
          </p:txBody>
        </p:sp>
        <p:sp>
          <p:nvSpPr>
            <p:cNvPr id="151" name="TextBox 150">
              <a:extLst>
                <a:ext uri="{FF2B5EF4-FFF2-40B4-BE49-F238E27FC236}">
                  <a16:creationId xmlns:a16="http://schemas.microsoft.com/office/drawing/2014/main" id="{6196682E-F177-DEA8-E9DC-2999D4F4C1A4}"/>
                </a:ext>
              </a:extLst>
            </p:cNvPr>
            <p:cNvSpPr txBox="1"/>
            <p:nvPr/>
          </p:nvSpPr>
          <p:spPr>
            <a:xfrm>
              <a:off x="2289407"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18</a:t>
              </a:r>
            </a:p>
          </p:txBody>
        </p:sp>
        <p:sp>
          <p:nvSpPr>
            <p:cNvPr id="152" name="TextBox 151">
              <a:extLst>
                <a:ext uri="{FF2B5EF4-FFF2-40B4-BE49-F238E27FC236}">
                  <a16:creationId xmlns:a16="http://schemas.microsoft.com/office/drawing/2014/main" id="{19B78770-77E7-FDAA-F2F6-58919CD2088D}"/>
                </a:ext>
              </a:extLst>
            </p:cNvPr>
            <p:cNvSpPr txBox="1"/>
            <p:nvPr/>
          </p:nvSpPr>
          <p:spPr>
            <a:xfrm>
              <a:off x="2726659"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19</a:t>
              </a:r>
            </a:p>
          </p:txBody>
        </p:sp>
        <p:sp>
          <p:nvSpPr>
            <p:cNvPr id="153" name="TextBox 152">
              <a:extLst>
                <a:ext uri="{FF2B5EF4-FFF2-40B4-BE49-F238E27FC236}">
                  <a16:creationId xmlns:a16="http://schemas.microsoft.com/office/drawing/2014/main" id="{998390BC-24A0-3095-8EBE-05F9E2933F79}"/>
                </a:ext>
              </a:extLst>
            </p:cNvPr>
            <p:cNvSpPr txBox="1"/>
            <p:nvPr/>
          </p:nvSpPr>
          <p:spPr>
            <a:xfrm>
              <a:off x="2946024"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19</a:t>
              </a:r>
            </a:p>
          </p:txBody>
        </p:sp>
        <p:sp>
          <p:nvSpPr>
            <p:cNvPr id="154" name="TextBox 153">
              <a:extLst>
                <a:ext uri="{FF2B5EF4-FFF2-40B4-BE49-F238E27FC236}">
                  <a16:creationId xmlns:a16="http://schemas.microsoft.com/office/drawing/2014/main" id="{8E8C759F-076D-6EF4-D4A5-9EC98FC5B7C7}"/>
                </a:ext>
              </a:extLst>
            </p:cNvPr>
            <p:cNvSpPr txBox="1"/>
            <p:nvPr/>
          </p:nvSpPr>
          <p:spPr>
            <a:xfrm>
              <a:off x="533267" y="5887324"/>
              <a:ext cx="465390" cy="166084"/>
            </a:xfrm>
            <a:prstGeom prst="rect">
              <a:avLst/>
            </a:prstGeom>
            <a:noFill/>
          </p:spPr>
          <p:txBody>
            <a:bodyPr wrap="square" lIns="0" tIns="0" rIns="0" bIns="0" rtlCol="0" anchor="t">
              <a:noAutofit/>
            </a:bodyPr>
            <a:lstStyle/>
            <a:p>
              <a:pPr algn="r" defTabSz="457200" eaLnBrk="1" hangingPunct="1"/>
              <a:r>
                <a:rPr lang="en-GB" sz="1400" b="0" dirty="0">
                  <a:solidFill>
                    <a:prstClr val="black"/>
                  </a:solidFill>
                  <a:latin typeface="Calibri" panose="020F0502020204030204" pitchFamily="34" charset="0"/>
                  <a:ea typeface="Geneva" charset="0"/>
                  <a:cs typeface="Calibri" panose="020F0502020204030204" pitchFamily="34" charset="0"/>
                </a:rPr>
                <a:t>SUT</a:t>
              </a:r>
            </a:p>
          </p:txBody>
        </p:sp>
        <p:sp>
          <p:nvSpPr>
            <p:cNvPr id="155" name="TextBox 154">
              <a:extLst>
                <a:ext uri="{FF2B5EF4-FFF2-40B4-BE49-F238E27FC236}">
                  <a16:creationId xmlns:a16="http://schemas.microsoft.com/office/drawing/2014/main" id="{6CD23E71-4CCB-D864-16D6-4F28CFFE996B}"/>
                </a:ext>
              </a:extLst>
            </p:cNvPr>
            <p:cNvSpPr txBox="1"/>
            <p:nvPr/>
          </p:nvSpPr>
          <p:spPr>
            <a:xfrm>
              <a:off x="1066316"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E1471D"/>
                  </a:solidFill>
                  <a:latin typeface="Calibri" panose="020F0502020204030204" pitchFamily="34" charset="0"/>
                  <a:ea typeface="Geneva" charset="0"/>
                  <a:cs typeface="Calibri" panose="020F0502020204030204" pitchFamily="34" charset="0"/>
                </a:rPr>
                <a:t>20</a:t>
              </a:r>
            </a:p>
          </p:txBody>
        </p:sp>
        <p:sp>
          <p:nvSpPr>
            <p:cNvPr id="156" name="TextBox 155">
              <a:extLst>
                <a:ext uri="{FF2B5EF4-FFF2-40B4-BE49-F238E27FC236}">
                  <a16:creationId xmlns:a16="http://schemas.microsoft.com/office/drawing/2014/main" id="{0C5A332A-5068-07B0-712C-287BAEFA4826}"/>
                </a:ext>
              </a:extLst>
            </p:cNvPr>
            <p:cNvSpPr txBox="1"/>
            <p:nvPr/>
          </p:nvSpPr>
          <p:spPr>
            <a:xfrm>
              <a:off x="3876980"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charset="0"/>
                  <a:cs typeface="Calibri" panose="020F0502020204030204" pitchFamily="34" charset="0"/>
                </a:rPr>
                <a:t>18</a:t>
              </a:r>
            </a:p>
          </p:txBody>
        </p:sp>
        <p:sp>
          <p:nvSpPr>
            <p:cNvPr id="157" name="TextBox 156">
              <a:extLst>
                <a:ext uri="{FF2B5EF4-FFF2-40B4-BE49-F238E27FC236}">
                  <a16:creationId xmlns:a16="http://schemas.microsoft.com/office/drawing/2014/main" id="{4E8ADCE7-8734-9222-C574-75942ED1FA4E}"/>
                </a:ext>
              </a:extLst>
            </p:cNvPr>
            <p:cNvSpPr txBox="1"/>
            <p:nvPr/>
          </p:nvSpPr>
          <p:spPr>
            <a:xfrm>
              <a:off x="4745749"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a:cs typeface="Calibri" panose="020F0502020204030204" pitchFamily="34" charset="0"/>
                </a:rPr>
                <a:t>16</a:t>
              </a:r>
            </a:p>
          </p:txBody>
        </p:sp>
        <p:sp>
          <p:nvSpPr>
            <p:cNvPr id="158" name="TextBox 157">
              <a:extLst>
                <a:ext uri="{FF2B5EF4-FFF2-40B4-BE49-F238E27FC236}">
                  <a16:creationId xmlns:a16="http://schemas.microsoft.com/office/drawing/2014/main" id="{598A327E-12B4-D27A-0808-2B0F5024D307}"/>
                </a:ext>
              </a:extLst>
            </p:cNvPr>
            <p:cNvSpPr txBox="1"/>
            <p:nvPr/>
          </p:nvSpPr>
          <p:spPr>
            <a:xfrm>
              <a:off x="5616890"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charset="0"/>
                  <a:cs typeface="Calibri" panose="020F0502020204030204" pitchFamily="34" charset="0"/>
                </a:rPr>
                <a:t>16</a:t>
              </a:r>
            </a:p>
          </p:txBody>
        </p:sp>
        <p:sp>
          <p:nvSpPr>
            <p:cNvPr id="159" name="TextBox 158">
              <a:extLst>
                <a:ext uri="{FF2B5EF4-FFF2-40B4-BE49-F238E27FC236}">
                  <a16:creationId xmlns:a16="http://schemas.microsoft.com/office/drawing/2014/main" id="{8960224C-AD75-64CE-29F8-6E618833809F}"/>
                </a:ext>
              </a:extLst>
            </p:cNvPr>
            <p:cNvSpPr txBox="1"/>
            <p:nvPr/>
          </p:nvSpPr>
          <p:spPr>
            <a:xfrm>
              <a:off x="6479406"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charset="0"/>
                  <a:cs typeface="Calibri" panose="020F0502020204030204" pitchFamily="34" charset="0"/>
                </a:rPr>
                <a:t>14</a:t>
              </a:r>
            </a:p>
          </p:txBody>
        </p:sp>
        <p:sp>
          <p:nvSpPr>
            <p:cNvPr id="160" name="TextBox 159">
              <a:extLst>
                <a:ext uri="{FF2B5EF4-FFF2-40B4-BE49-F238E27FC236}">
                  <a16:creationId xmlns:a16="http://schemas.microsoft.com/office/drawing/2014/main" id="{FBFEE78B-6DC2-F1C2-1662-64DCEDF6FD98}"/>
                </a:ext>
              </a:extLst>
            </p:cNvPr>
            <p:cNvSpPr txBox="1"/>
            <p:nvPr/>
          </p:nvSpPr>
          <p:spPr>
            <a:xfrm>
              <a:off x="7346738"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charset="0"/>
                  <a:cs typeface="Calibri" panose="020F0502020204030204" pitchFamily="34" charset="0"/>
                </a:rPr>
                <a:t>15</a:t>
              </a:r>
            </a:p>
          </p:txBody>
        </p:sp>
        <p:sp>
          <p:nvSpPr>
            <p:cNvPr id="161" name="TextBox 160">
              <a:extLst>
                <a:ext uri="{FF2B5EF4-FFF2-40B4-BE49-F238E27FC236}">
                  <a16:creationId xmlns:a16="http://schemas.microsoft.com/office/drawing/2014/main" id="{640FE3EB-97E5-7D21-2259-D620E2CD4E37}"/>
                </a:ext>
              </a:extLst>
            </p:cNvPr>
            <p:cNvSpPr txBox="1"/>
            <p:nvPr/>
          </p:nvSpPr>
          <p:spPr>
            <a:xfrm>
              <a:off x="7659479"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charset="0"/>
                  <a:cs typeface="Calibri" panose="020F0502020204030204" pitchFamily="34" charset="0"/>
                </a:rPr>
                <a:t>20</a:t>
              </a:r>
            </a:p>
          </p:txBody>
        </p:sp>
        <p:sp>
          <p:nvSpPr>
            <p:cNvPr id="162" name="TextBox 161">
              <a:extLst>
                <a:ext uri="{FF2B5EF4-FFF2-40B4-BE49-F238E27FC236}">
                  <a16:creationId xmlns:a16="http://schemas.microsoft.com/office/drawing/2014/main" id="{BDF0324A-6618-F23A-729A-A7D7B59AD62C}"/>
                </a:ext>
              </a:extLst>
            </p:cNvPr>
            <p:cNvSpPr txBox="1"/>
            <p:nvPr/>
          </p:nvSpPr>
          <p:spPr>
            <a:xfrm>
              <a:off x="1424260"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E1471D"/>
                  </a:solidFill>
                  <a:latin typeface="Calibri" panose="020F0502020204030204" pitchFamily="34" charset="0"/>
                  <a:ea typeface="Geneva" charset="0"/>
                  <a:cs typeface="Calibri" panose="020F0502020204030204" pitchFamily="34" charset="0"/>
                </a:rPr>
                <a:t>18</a:t>
              </a:r>
            </a:p>
          </p:txBody>
        </p:sp>
        <p:sp>
          <p:nvSpPr>
            <p:cNvPr id="163" name="TextBox 162">
              <a:extLst>
                <a:ext uri="{FF2B5EF4-FFF2-40B4-BE49-F238E27FC236}">
                  <a16:creationId xmlns:a16="http://schemas.microsoft.com/office/drawing/2014/main" id="{91B5DA50-FABF-F28F-0B0E-70FEE419AFE7}"/>
                </a:ext>
              </a:extLst>
            </p:cNvPr>
            <p:cNvSpPr txBox="1"/>
            <p:nvPr/>
          </p:nvSpPr>
          <p:spPr>
            <a:xfrm>
              <a:off x="1859831"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E1471D"/>
                  </a:solidFill>
                  <a:latin typeface="Calibri" panose="020F0502020204030204" pitchFamily="34" charset="0"/>
                  <a:ea typeface="Geneva" charset="0"/>
                  <a:cs typeface="Calibri" panose="020F0502020204030204" pitchFamily="34" charset="0"/>
                </a:rPr>
                <a:t>19</a:t>
              </a:r>
            </a:p>
          </p:txBody>
        </p:sp>
        <p:sp>
          <p:nvSpPr>
            <p:cNvPr id="164" name="TextBox 163">
              <a:extLst>
                <a:ext uri="{FF2B5EF4-FFF2-40B4-BE49-F238E27FC236}">
                  <a16:creationId xmlns:a16="http://schemas.microsoft.com/office/drawing/2014/main" id="{6FE651AB-C2DF-527D-39D7-3E7638F2CFE9}"/>
                </a:ext>
              </a:extLst>
            </p:cNvPr>
            <p:cNvSpPr txBox="1"/>
            <p:nvPr/>
          </p:nvSpPr>
          <p:spPr>
            <a:xfrm>
              <a:off x="2289407"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E1471D"/>
                  </a:solidFill>
                  <a:latin typeface="Calibri" panose="020F0502020204030204" pitchFamily="34" charset="0"/>
                  <a:ea typeface="Geneva" charset="0"/>
                  <a:cs typeface="Calibri" panose="020F0502020204030204" pitchFamily="34" charset="0"/>
                </a:rPr>
                <a:t>19</a:t>
              </a:r>
            </a:p>
          </p:txBody>
        </p:sp>
        <p:sp>
          <p:nvSpPr>
            <p:cNvPr id="165" name="TextBox 164">
              <a:extLst>
                <a:ext uri="{FF2B5EF4-FFF2-40B4-BE49-F238E27FC236}">
                  <a16:creationId xmlns:a16="http://schemas.microsoft.com/office/drawing/2014/main" id="{7FE5A8B2-76EA-FAD7-AD86-ABB5A84E0889}"/>
                </a:ext>
              </a:extLst>
            </p:cNvPr>
            <p:cNvSpPr txBox="1"/>
            <p:nvPr/>
          </p:nvSpPr>
          <p:spPr>
            <a:xfrm>
              <a:off x="2726659"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E1471D"/>
                  </a:solidFill>
                  <a:latin typeface="Calibri" panose="020F0502020204030204" pitchFamily="34" charset="0"/>
                  <a:ea typeface="Geneva" charset="0"/>
                  <a:cs typeface="Calibri" panose="020F0502020204030204" pitchFamily="34" charset="0"/>
                </a:rPr>
                <a:t>20</a:t>
              </a:r>
            </a:p>
          </p:txBody>
        </p:sp>
        <p:sp>
          <p:nvSpPr>
            <p:cNvPr id="166" name="TextBox 165">
              <a:extLst>
                <a:ext uri="{FF2B5EF4-FFF2-40B4-BE49-F238E27FC236}">
                  <a16:creationId xmlns:a16="http://schemas.microsoft.com/office/drawing/2014/main" id="{0123ED61-8EC2-65E0-6241-0C4D5926CF50}"/>
                </a:ext>
              </a:extLst>
            </p:cNvPr>
            <p:cNvSpPr txBox="1"/>
            <p:nvPr/>
          </p:nvSpPr>
          <p:spPr>
            <a:xfrm>
              <a:off x="2946024"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E1471D"/>
                  </a:solidFill>
                  <a:latin typeface="Calibri" panose="020F0502020204030204" pitchFamily="34" charset="0"/>
                  <a:ea typeface="Geneva" charset="0"/>
                  <a:cs typeface="Calibri" panose="020F0502020204030204" pitchFamily="34" charset="0"/>
                </a:rPr>
                <a:t>19</a:t>
              </a:r>
            </a:p>
          </p:txBody>
        </p:sp>
        <p:sp>
          <p:nvSpPr>
            <p:cNvPr id="167" name="TextBox 166">
              <a:extLst>
                <a:ext uri="{FF2B5EF4-FFF2-40B4-BE49-F238E27FC236}">
                  <a16:creationId xmlns:a16="http://schemas.microsoft.com/office/drawing/2014/main" id="{A41A67C5-8CB5-B800-E043-631EF4A94C27}"/>
                </a:ext>
              </a:extLst>
            </p:cNvPr>
            <p:cNvSpPr txBox="1"/>
            <p:nvPr/>
          </p:nvSpPr>
          <p:spPr>
            <a:xfrm>
              <a:off x="120772" y="6057096"/>
              <a:ext cx="877885" cy="169041"/>
            </a:xfrm>
            <a:prstGeom prst="rect">
              <a:avLst/>
            </a:prstGeom>
            <a:noFill/>
          </p:spPr>
          <p:txBody>
            <a:bodyPr wrap="square" lIns="0" tIns="0" rIns="0" bIns="0" rtlCol="0" anchor="t">
              <a:noAutofit/>
            </a:bodyPr>
            <a:lstStyle/>
            <a:p>
              <a:pPr algn="r" defTabSz="457200" eaLnBrk="1" hangingPunct="1"/>
              <a:r>
                <a:rPr lang="en-GB" sz="1400" b="0" dirty="0">
                  <a:solidFill>
                    <a:prstClr val="black"/>
                  </a:solidFill>
                  <a:latin typeface="Calibri" panose="020F0502020204030204" pitchFamily="34" charset="0"/>
                  <a:ea typeface="Geneva" charset="0"/>
                  <a:cs typeface="Calibri" panose="020F0502020204030204" pitchFamily="34" charset="0"/>
                </a:rPr>
                <a:t>PBO/SUT</a:t>
              </a:r>
            </a:p>
          </p:txBody>
        </p:sp>
        <p:pic>
          <p:nvPicPr>
            <p:cNvPr id="168" name="Graphic 167">
              <a:extLst>
                <a:ext uri="{FF2B5EF4-FFF2-40B4-BE49-F238E27FC236}">
                  <a16:creationId xmlns:a16="http://schemas.microsoft.com/office/drawing/2014/main" id="{77E0CAD5-CA1C-E37D-DDF3-5B8A54D4997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553713" y="5887124"/>
              <a:ext cx="134341" cy="310503"/>
            </a:xfrm>
            <a:prstGeom prst="rect">
              <a:avLst/>
            </a:prstGeom>
          </p:spPr>
        </p:pic>
      </p:grpSp>
      <p:sp>
        <p:nvSpPr>
          <p:cNvPr id="2" name="Title 1">
            <a:extLst>
              <a:ext uri="{FF2B5EF4-FFF2-40B4-BE49-F238E27FC236}">
                <a16:creationId xmlns:a16="http://schemas.microsoft.com/office/drawing/2014/main" id="{1E53220A-D5E9-1469-1005-880A1A3CD60C}"/>
              </a:ext>
            </a:extLst>
          </p:cNvPr>
          <p:cNvSpPr>
            <a:spLocks noGrp="1"/>
          </p:cNvSpPr>
          <p:nvPr>
            <p:ph type="title"/>
          </p:nvPr>
        </p:nvSpPr>
        <p:spPr>
          <a:xfrm>
            <a:off x="609760" y="192086"/>
            <a:ext cx="10872444" cy="1103313"/>
          </a:xfrm>
        </p:spPr>
        <p:txBody>
          <a:bodyPr/>
          <a:lstStyle/>
          <a:p>
            <a:r>
              <a:rPr lang="en-US" dirty="0"/>
              <a:t> </a:t>
            </a:r>
          </a:p>
        </p:txBody>
      </p:sp>
      <p:sp>
        <p:nvSpPr>
          <p:cNvPr id="3" name="Rectangle 2">
            <a:extLst>
              <a:ext uri="{FF2B5EF4-FFF2-40B4-BE49-F238E27FC236}">
                <a16:creationId xmlns:a16="http://schemas.microsoft.com/office/drawing/2014/main" id="{5768D5CB-D1D3-981A-D519-9BFF11DBEC18}"/>
              </a:ext>
            </a:extLst>
          </p:cNvPr>
          <p:cNvSpPr txBox="1">
            <a:spLocks noChangeArrowheads="1"/>
          </p:cNvSpPr>
          <p:nvPr/>
        </p:nvSpPr>
        <p:spPr bwMode="auto">
          <a:xfrm>
            <a:off x="762159" y="390527"/>
            <a:ext cx="10872444"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r>
              <a:rPr lang="en-US" kern="0" dirty="0"/>
              <a:t>CADENZA PRO Analysis: Changes in FACIT-Fatigue Score</a:t>
            </a:r>
            <a:endParaRPr lang="en-US" altLang="en-US" kern="0" dirty="0"/>
          </a:p>
        </p:txBody>
      </p:sp>
      <p:sp>
        <p:nvSpPr>
          <p:cNvPr id="5" name="Content Placeholder 5">
            <a:extLst>
              <a:ext uri="{FF2B5EF4-FFF2-40B4-BE49-F238E27FC236}">
                <a16:creationId xmlns:a16="http://schemas.microsoft.com/office/drawing/2014/main" id="{3FB5571A-60EE-CD0A-A16F-D7C5B1110D89}"/>
              </a:ext>
            </a:extLst>
          </p:cNvPr>
          <p:cNvSpPr txBox="1">
            <a:spLocks/>
          </p:cNvSpPr>
          <p:nvPr/>
        </p:nvSpPr>
        <p:spPr bwMode="auto">
          <a:xfrm>
            <a:off x="8255392" y="2924540"/>
            <a:ext cx="3694659" cy="3397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Mean improvement in </a:t>
            </a:r>
            <a:br>
              <a:rPr lang="en-US" sz="2000" b="0" kern="0" dirty="0"/>
            </a:br>
            <a:r>
              <a:rPr lang="en-US" sz="2000" b="0" kern="0" dirty="0"/>
              <a:t>FACIT-Fatigue score for patients switching from placebo (part A) to sutimlimab (part B): 8.0 points (SE: 2.8)</a:t>
            </a:r>
          </a:p>
          <a:p>
            <a:pPr lvl="1"/>
            <a:r>
              <a:rPr lang="en-US" sz="1800" b="0" kern="0" dirty="0"/>
              <a:t>Exceeds clinically important change threshold of 5 points</a:t>
            </a:r>
          </a:p>
          <a:p>
            <a:r>
              <a:rPr lang="en-US" sz="2000" b="0" kern="0" dirty="0"/>
              <a:t>Mean change for all patients at last on-treatment visit: </a:t>
            </a:r>
            <a:br>
              <a:rPr lang="en-US" sz="2000" b="0" kern="0" dirty="0"/>
            </a:br>
            <a:r>
              <a:rPr lang="en-US" sz="2000" b="0" kern="0" dirty="0"/>
              <a:t>8.8 points (SE: 2.1)</a:t>
            </a:r>
          </a:p>
        </p:txBody>
      </p:sp>
      <p:sp>
        <p:nvSpPr>
          <p:cNvPr id="7" name="Text Box 15">
            <a:extLst>
              <a:ext uri="{FF2B5EF4-FFF2-40B4-BE49-F238E27FC236}">
                <a16:creationId xmlns:a16="http://schemas.microsoft.com/office/drawing/2014/main" id="{2CAC04D1-331D-0A1C-A151-0BD3C3C193C3}"/>
              </a:ext>
            </a:extLst>
          </p:cNvPr>
          <p:cNvSpPr txBox="1">
            <a:spLocks noChangeArrowheads="1"/>
          </p:cNvSpPr>
          <p:nvPr/>
        </p:nvSpPr>
        <p:spPr bwMode="auto">
          <a:xfrm>
            <a:off x="412751" y="6388915"/>
            <a:ext cx="363303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Roeth. ASH 2022. Abstr 31. Reproduced with permission.</a:t>
            </a:r>
            <a:endParaRPr lang="en-US" altLang="en-US" sz="1200" b="0" dirty="0">
              <a:solidFill>
                <a:schemeClr val="bg2"/>
              </a:solidFill>
              <a:latin typeface="Calibri" panose="020F0502020204030204" pitchFamily="34" charset="0"/>
            </a:endParaRPr>
          </a:p>
        </p:txBody>
      </p:sp>
      <p:sp>
        <p:nvSpPr>
          <p:cNvPr id="6" name="TextBox 5">
            <a:extLst>
              <a:ext uri="{FF2B5EF4-FFF2-40B4-BE49-F238E27FC236}">
                <a16:creationId xmlns:a16="http://schemas.microsoft.com/office/drawing/2014/main" id="{DC537E47-946F-8E7C-3F4B-003AF066676A}"/>
              </a:ext>
            </a:extLst>
          </p:cNvPr>
          <p:cNvSpPr txBox="1"/>
          <p:nvPr/>
        </p:nvSpPr>
        <p:spPr bwMode="auto">
          <a:xfrm rot="16200000">
            <a:off x="-1094267" y="3430410"/>
            <a:ext cx="32889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FACIT-Fatigue </a:t>
            </a:r>
            <a:r>
              <a:rPr lang="en-US" sz="1400" dirty="0" err="1">
                <a:solidFill>
                  <a:schemeClr val="bg1"/>
                </a:solidFill>
                <a:latin typeface="Calibri" panose="020F0502020204030204" pitchFamily="34" charset="0"/>
              </a:rPr>
              <a:t>Subscore</a:t>
            </a:r>
            <a:r>
              <a:rPr lang="en-US" sz="1400" dirty="0">
                <a:solidFill>
                  <a:schemeClr val="bg1"/>
                </a:solidFill>
                <a:latin typeface="Calibri" panose="020F0502020204030204" pitchFamily="34" charset="0"/>
              </a:rPr>
              <a:t> Scaling Mean (SE)</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Change from BL</a:t>
            </a:r>
          </a:p>
        </p:txBody>
      </p:sp>
      <p:grpSp>
        <p:nvGrpSpPr>
          <p:cNvPr id="43" name="Group 42">
            <a:extLst>
              <a:ext uri="{FF2B5EF4-FFF2-40B4-BE49-F238E27FC236}">
                <a16:creationId xmlns:a16="http://schemas.microsoft.com/office/drawing/2014/main" id="{B737B7D2-9C8D-F71F-F424-EA2D1D04EA72}"/>
              </a:ext>
            </a:extLst>
          </p:cNvPr>
          <p:cNvGrpSpPr/>
          <p:nvPr/>
        </p:nvGrpSpPr>
        <p:grpSpPr>
          <a:xfrm>
            <a:off x="1024251" y="2288236"/>
            <a:ext cx="81352" cy="2876980"/>
            <a:chOff x="1018935" y="2288236"/>
            <a:chExt cx="81352" cy="2876980"/>
          </a:xfrm>
        </p:grpSpPr>
        <p:cxnSp>
          <p:nvCxnSpPr>
            <p:cNvPr id="31" name="Straight Connector 30">
              <a:extLst>
                <a:ext uri="{FF2B5EF4-FFF2-40B4-BE49-F238E27FC236}">
                  <a16:creationId xmlns:a16="http://schemas.microsoft.com/office/drawing/2014/main" id="{47A2D4B6-2B4B-6590-9D92-9C805B01E824}"/>
                </a:ext>
              </a:extLst>
            </p:cNvPr>
            <p:cNvCxnSpPr>
              <a:cxnSpLocks/>
            </p:cNvCxnSpPr>
            <p:nvPr/>
          </p:nvCxnSpPr>
          <p:spPr bwMode="auto">
            <a:xfrm>
              <a:off x="1018935" y="2288236"/>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D61EEF5-A953-936C-2A29-A865B15E7E25}"/>
                </a:ext>
              </a:extLst>
            </p:cNvPr>
            <p:cNvCxnSpPr>
              <a:cxnSpLocks/>
            </p:cNvCxnSpPr>
            <p:nvPr/>
          </p:nvCxnSpPr>
          <p:spPr bwMode="auto">
            <a:xfrm>
              <a:off x="1018935" y="2575934"/>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045A4CA-76FA-28DF-A371-7F6B296A33B2}"/>
                </a:ext>
              </a:extLst>
            </p:cNvPr>
            <p:cNvCxnSpPr>
              <a:cxnSpLocks/>
            </p:cNvCxnSpPr>
            <p:nvPr/>
          </p:nvCxnSpPr>
          <p:spPr bwMode="auto">
            <a:xfrm>
              <a:off x="1018935" y="2863632"/>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471D3F0-4709-6154-2895-22783BBD8C73}"/>
                </a:ext>
              </a:extLst>
            </p:cNvPr>
            <p:cNvCxnSpPr>
              <a:cxnSpLocks/>
            </p:cNvCxnSpPr>
            <p:nvPr/>
          </p:nvCxnSpPr>
          <p:spPr bwMode="auto">
            <a:xfrm>
              <a:off x="1018935" y="315133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36860D2-418E-4F76-2AD6-5C6189C8626D}"/>
                </a:ext>
              </a:extLst>
            </p:cNvPr>
            <p:cNvCxnSpPr>
              <a:cxnSpLocks/>
            </p:cNvCxnSpPr>
            <p:nvPr/>
          </p:nvCxnSpPr>
          <p:spPr bwMode="auto">
            <a:xfrm>
              <a:off x="1018935" y="3439028"/>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3B26203-B6DC-2E47-80C1-0EC1B4DB7201}"/>
                </a:ext>
              </a:extLst>
            </p:cNvPr>
            <p:cNvCxnSpPr>
              <a:cxnSpLocks/>
            </p:cNvCxnSpPr>
            <p:nvPr/>
          </p:nvCxnSpPr>
          <p:spPr bwMode="auto">
            <a:xfrm>
              <a:off x="1018935" y="3726726"/>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D9773EAB-20AE-CC24-C207-F13CA27A6EA1}"/>
                </a:ext>
              </a:extLst>
            </p:cNvPr>
            <p:cNvCxnSpPr>
              <a:cxnSpLocks/>
            </p:cNvCxnSpPr>
            <p:nvPr/>
          </p:nvCxnSpPr>
          <p:spPr bwMode="auto">
            <a:xfrm>
              <a:off x="1018935" y="4014424"/>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085D3C9-49D9-D800-A456-386BDFD2FE02}"/>
                </a:ext>
              </a:extLst>
            </p:cNvPr>
            <p:cNvCxnSpPr>
              <a:cxnSpLocks/>
            </p:cNvCxnSpPr>
            <p:nvPr/>
          </p:nvCxnSpPr>
          <p:spPr bwMode="auto">
            <a:xfrm>
              <a:off x="1018935" y="4302122"/>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3E406C1-B663-A463-A9E3-5C1D074E507D}"/>
                </a:ext>
              </a:extLst>
            </p:cNvPr>
            <p:cNvCxnSpPr>
              <a:cxnSpLocks/>
            </p:cNvCxnSpPr>
            <p:nvPr/>
          </p:nvCxnSpPr>
          <p:spPr bwMode="auto">
            <a:xfrm>
              <a:off x="1018935" y="458982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96C10EB-6060-CFD5-F012-5CD405D95334}"/>
                </a:ext>
              </a:extLst>
            </p:cNvPr>
            <p:cNvCxnSpPr>
              <a:cxnSpLocks/>
            </p:cNvCxnSpPr>
            <p:nvPr/>
          </p:nvCxnSpPr>
          <p:spPr bwMode="auto">
            <a:xfrm>
              <a:off x="1018935" y="4877518"/>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D970E0A-5173-4A54-36BB-1D98DB7DB83F}"/>
                </a:ext>
              </a:extLst>
            </p:cNvPr>
            <p:cNvCxnSpPr>
              <a:cxnSpLocks/>
            </p:cNvCxnSpPr>
            <p:nvPr/>
          </p:nvCxnSpPr>
          <p:spPr bwMode="auto">
            <a:xfrm>
              <a:off x="1018935" y="5165216"/>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E114069A-3934-9B04-FC05-DBDB4576CFD1}"/>
              </a:ext>
            </a:extLst>
          </p:cNvPr>
          <p:cNvGrpSpPr/>
          <p:nvPr/>
        </p:nvGrpSpPr>
        <p:grpSpPr>
          <a:xfrm>
            <a:off x="996703" y="5220986"/>
            <a:ext cx="6924148" cy="340374"/>
            <a:chOff x="996703" y="5220986"/>
            <a:chExt cx="6924148" cy="340374"/>
          </a:xfrm>
        </p:grpSpPr>
        <p:sp>
          <p:nvSpPr>
            <p:cNvPr id="85" name="TextBox 84">
              <a:extLst>
                <a:ext uri="{FF2B5EF4-FFF2-40B4-BE49-F238E27FC236}">
                  <a16:creationId xmlns:a16="http://schemas.microsoft.com/office/drawing/2014/main" id="{C81F90CC-D3DB-A4B2-8286-843BB41076F1}"/>
                </a:ext>
              </a:extLst>
            </p:cNvPr>
            <p:cNvSpPr txBox="1"/>
            <p:nvPr/>
          </p:nvSpPr>
          <p:spPr bwMode="auto">
            <a:xfrm>
              <a:off x="996703" y="5253583"/>
              <a:ext cx="3577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BL</a:t>
              </a:r>
            </a:p>
          </p:txBody>
        </p:sp>
        <p:sp>
          <p:nvSpPr>
            <p:cNvPr id="87" name="TextBox 86">
              <a:extLst>
                <a:ext uri="{FF2B5EF4-FFF2-40B4-BE49-F238E27FC236}">
                  <a16:creationId xmlns:a16="http://schemas.microsoft.com/office/drawing/2014/main" id="{E2B32B0F-80F3-7689-839A-062FB4C1F6FF}"/>
                </a:ext>
              </a:extLst>
            </p:cNvPr>
            <p:cNvSpPr txBox="1"/>
            <p:nvPr/>
          </p:nvSpPr>
          <p:spPr bwMode="auto">
            <a:xfrm>
              <a:off x="1409801" y="525358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88" name="TextBox 87">
              <a:extLst>
                <a:ext uri="{FF2B5EF4-FFF2-40B4-BE49-F238E27FC236}">
                  <a16:creationId xmlns:a16="http://schemas.microsoft.com/office/drawing/2014/main" id="{D3819854-BEF0-C6A0-6D85-7D745FF8A0DE}"/>
                </a:ext>
              </a:extLst>
            </p:cNvPr>
            <p:cNvSpPr txBox="1"/>
            <p:nvPr/>
          </p:nvSpPr>
          <p:spPr bwMode="auto">
            <a:xfrm>
              <a:off x="1786082"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89" name="TextBox 88">
              <a:extLst>
                <a:ext uri="{FF2B5EF4-FFF2-40B4-BE49-F238E27FC236}">
                  <a16:creationId xmlns:a16="http://schemas.microsoft.com/office/drawing/2014/main" id="{D8254BB0-4546-FC51-214F-A6CD018085C6}"/>
                </a:ext>
              </a:extLst>
            </p:cNvPr>
            <p:cNvSpPr txBox="1"/>
            <p:nvPr/>
          </p:nvSpPr>
          <p:spPr bwMode="auto">
            <a:xfrm>
              <a:off x="2214665"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90" name="TextBox 89">
              <a:extLst>
                <a:ext uri="{FF2B5EF4-FFF2-40B4-BE49-F238E27FC236}">
                  <a16:creationId xmlns:a16="http://schemas.microsoft.com/office/drawing/2014/main" id="{D036053F-95A5-CCB9-F837-BDE8C87AB322}"/>
                </a:ext>
              </a:extLst>
            </p:cNvPr>
            <p:cNvSpPr txBox="1"/>
            <p:nvPr/>
          </p:nvSpPr>
          <p:spPr bwMode="auto">
            <a:xfrm>
              <a:off x="2656917"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p>
          </p:txBody>
        </p:sp>
        <p:sp>
          <p:nvSpPr>
            <p:cNvPr id="91" name="TextBox 90">
              <a:extLst>
                <a:ext uri="{FF2B5EF4-FFF2-40B4-BE49-F238E27FC236}">
                  <a16:creationId xmlns:a16="http://schemas.microsoft.com/office/drawing/2014/main" id="{49C97D24-4766-9567-1A42-3E3F3CA93FE2}"/>
                </a:ext>
              </a:extLst>
            </p:cNvPr>
            <p:cNvSpPr txBox="1"/>
            <p:nvPr/>
          </p:nvSpPr>
          <p:spPr bwMode="auto">
            <a:xfrm>
              <a:off x="2865359"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92" name="TextBox 91">
              <a:extLst>
                <a:ext uri="{FF2B5EF4-FFF2-40B4-BE49-F238E27FC236}">
                  <a16:creationId xmlns:a16="http://schemas.microsoft.com/office/drawing/2014/main" id="{D38BAFC8-605A-63DE-278D-42A8AD2792B1}"/>
                </a:ext>
              </a:extLst>
            </p:cNvPr>
            <p:cNvSpPr txBox="1"/>
            <p:nvPr/>
          </p:nvSpPr>
          <p:spPr bwMode="auto">
            <a:xfrm>
              <a:off x="3366082"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93" name="TextBox 92">
              <a:extLst>
                <a:ext uri="{FF2B5EF4-FFF2-40B4-BE49-F238E27FC236}">
                  <a16:creationId xmlns:a16="http://schemas.microsoft.com/office/drawing/2014/main" id="{FC5D7DBD-5E1B-88A7-3FFD-F27E58FE41F3}"/>
                </a:ext>
              </a:extLst>
            </p:cNvPr>
            <p:cNvSpPr txBox="1"/>
            <p:nvPr/>
          </p:nvSpPr>
          <p:spPr bwMode="auto">
            <a:xfrm>
              <a:off x="3803096"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94" name="TextBox 93">
              <a:extLst>
                <a:ext uri="{FF2B5EF4-FFF2-40B4-BE49-F238E27FC236}">
                  <a16:creationId xmlns:a16="http://schemas.microsoft.com/office/drawing/2014/main" id="{9FCF11AA-0DAB-BEA8-C5D3-815AF2B6F44D}"/>
                </a:ext>
              </a:extLst>
            </p:cNvPr>
            <p:cNvSpPr txBox="1"/>
            <p:nvPr/>
          </p:nvSpPr>
          <p:spPr bwMode="auto">
            <a:xfrm>
              <a:off x="4233991"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5" name="TextBox 94">
              <a:extLst>
                <a:ext uri="{FF2B5EF4-FFF2-40B4-BE49-F238E27FC236}">
                  <a16:creationId xmlns:a16="http://schemas.microsoft.com/office/drawing/2014/main" id="{5FBCE69C-661D-8F0D-6BE6-2B95BFFE8273}"/>
                </a:ext>
              </a:extLst>
            </p:cNvPr>
            <p:cNvSpPr txBox="1"/>
            <p:nvPr/>
          </p:nvSpPr>
          <p:spPr bwMode="auto">
            <a:xfrm>
              <a:off x="4676606"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96" name="TextBox 95">
              <a:extLst>
                <a:ext uri="{FF2B5EF4-FFF2-40B4-BE49-F238E27FC236}">
                  <a16:creationId xmlns:a16="http://schemas.microsoft.com/office/drawing/2014/main" id="{508F5761-61EB-C130-F95B-D5FB83A13B9F}"/>
                </a:ext>
              </a:extLst>
            </p:cNvPr>
            <p:cNvSpPr txBox="1"/>
            <p:nvPr/>
          </p:nvSpPr>
          <p:spPr bwMode="auto">
            <a:xfrm>
              <a:off x="5112910"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97" name="TextBox 96">
              <a:extLst>
                <a:ext uri="{FF2B5EF4-FFF2-40B4-BE49-F238E27FC236}">
                  <a16:creationId xmlns:a16="http://schemas.microsoft.com/office/drawing/2014/main" id="{52056ED7-F0D2-E793-46E9-025BA2503C39}"/>
                </a:ext>
              </a:extLst>
            </p:cNvPr>
            <p:cNvSpPr txBox="1"/>
            <p:nvPr/>
          </p:nvSpPr>
          <p:spPr bwMode="auto">
            <a:xfrm>
              <a:off x="5534223"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p>
          </p:txBody>
        </p:sp>
        <p:sp>
          <p:nvSpPr>
            <p:cNvPr id="98" name="TextBox 97">
              <a:extLst>
                <a:ext uri="{FF2B5EF4-FFF2-40B4-BE49-F238E27FC236}">
                  <a16:creationId xmlns:a16="http://schemas.microsoft.com/office/drawing/2014/main" id="{2D0C6891-903E-7270-1184-2BCC70615E12}"/>
                </a:ext>
              </a:extLst>
            </p:cNvPr>
            <p:cNvSpPr txBox="1"/>
            <p:nvPr/>
          </p:nvSpPr>
          <p:spPr bwMode="auto">
            <a:xfrm>
              <a:off x="5975691"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69</a:t>
              </a:r>
            </a:p>
          </p:txBody>
        </p:sp>
        <p:sp>
          <p:nvSpPr>
            <p:cNvPr id="99" name="TextBox 98">
              <a:extLst>
                <a:ext uri="{FF2B5EF4-FFF2-40B4-BE49-F238E27FC236}">
                  <a16:creationId xmlns:a16="http://schemas.microsoft.com/office/drawing/2014/main" id="{C42C20AF-B81F-9FD3-D0BC-BD7401D1639F}"/>
                </a:ext>
              </a:extLst>
            </p:cNvPr>
            <p:cNvSpPr txBox="1"/>
            <p:nvPr/>
          </p:nvSpPr>
          <p:spPr bwMode="auto">
            <a:xfrm>
              <a:off x="6401000"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194" name="TextBox 193">
              <a:extLst>
                <a:ext uri="{FF2B5EF4-FFF2-40B4-BE49-F238E27FC236}">
                  <a16:creationId xmlns:a16="http://schemas.microsoft.com/office/drawing/2014/main" id="{978DCE9A-86EC-CD02-DC97-9EC88E12DB08}"/>
                </a:ext>
              </a:extLst>
            </p:cNvPr>
            <p:cNvSpPr txBox="1"/>
            <p:nvPr/>
          </p:nvSpPr>
          <p:spPr bwMode="auto">
            <a:xfrm>
              <a:off x="6692852"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79</a:t>
              </a:r>
            </a:p>
          </p:txBody>
        </p:sp>
        <p:sp>
          <p:nvSpPr>
            <p:cNvPr id="195" name="TextBox 194">
              <a:extLst>
                <a:ext uri="{FF2B5EF4-FFF2-40B4-BE49-F238E27FC236}">
                  <a16:creationId xmlns:a16="http://schemas.microsoft.com/office/drawing/2014/main" id="{E1DEE342-93D1-AACD-0DF6-B632550661AF}"/>
                </a:ext>
              </a:extLst>
            </p:cNvPr>
            <p:cNvSpPr txBox="1"/>
            <p:nvPr/>
          </p:nvSpPr>
          <p:spPr bwMode="auto">
            <a:xfrm>
              <a:off x="6978480"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83</a:t>
              </a:r>
            </a:p>
          </p:txBody>
        </p:sp>
        <p:sp>
          <p:nvSpPr>
            <p:cNvPr id="196" name="TextBox 195">
              <a:extLst>
                <a:ext uri="{FF2B5EF4-FFF2-40B4-BE49-F238E27FC236}">
                  <a16:creationId xmlns:a16="http://schemas.microsoft.com/office/drawing/2014/main" id="{B8F5B398-ACF2-F3C0-1593-68C6A2E6F806}"/>
                </a:ext>
              </a:extLst>
            </p:cNvPr>
            <p:cNvSpPr txBox="1"/>
            <p:nvPr/>
          </p:nvSpPr>
          <p:spPr bwMode="auto">
            <a:xfrm>
              <a:off x="7257739" y="52535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87</a:t>
              </a:r>
            </a:p>
          </p:txBody>
        </p:sp>
        <p:sp>
          <p:nvSpPr>
            <p:cNvPr id="197" name="TextBox 196">
              <a:extLst>
                <a:ext uri="{FF2B5EF4-FFF2-40B4-BE49-F238E27FC236}">
                  <a16:creationId xmlns:a16="http://schemas.microsoft.com/office/drawing/2014/main" id="{93E0DD75-D8AE-20A8-EEC1-0828FCE60DA8}"/>
                </a:ext>
              </a:extLst>
            </p:cNvPr>
            <p:cNvSpPr txBox="1"/>
            <p:nvPr/>
          </p:nvSpPr>
          <p:spPr bwMode="auto">
            <a:xfrm>
              <a:off x="7571139" y="5253583"/>
              <a:ext cx="3497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LV</a:t>
              </a:r>
            </a:p>
          </p:txBody>
        </p:sp>
        <p:sp>
          <p:nvSpPr>
            <p:cNvPr id="170" name="Freeform 4">
              <a:extLst>
                <a:ext uri="{FF2B5EF4-FFF2-40B4-BE49-F238E27FC236}">
                  <a16:creationId xmlns:a16="http://schemas.microsoft.com/office/drawing/2014/main" id="{6D7F7A5C-CA57-166C-C379-501D404E4433}"/>
                </a:ext>
              </a:extLst>
            </p:cNvPr>
            <p:cNvSpPr/>
            <p:nvPr/>
          </p:nvSpPr>
          <p:spPr>
            <a:xfrm>
              <a:off x="1354094" y="5234346"/>
              <a:ext cx="10614" cy="20150"/>
            </a:xfrm>
            <a:custGeom>
              <a:avLst/>
              <a:gdLst>
                <a:gd name="connsiteX0" fmla="*/ 0 w 7814"/>
                <a:gd name="connsiteY0" fmla="*/ 0 h 14835"/>
                <a:gd name="connsiteX1" fmla="*/ 0 w 7814"/>
                <a:gd name="connsiteY1" fmla="*/ 14835 h 14835"/>
              </a:gdLst>
              <a:ahLst/>
              <a:cxnLst>
                <a:cxn ang="0">
                  <a:pos x="connsiteX0" y="connsiteY0"/>
                </a:cxn>
                <a:cxn ang="0">
                  <a:pos x="connsiteX1" y="connsiteY1"/>
                </a:cxn>
              </a:cxnLst>
              <a:rect l="l" t="t" r="r" b="b"/>
              <a:pathLst>
                <a:path w="7814" h="14835">
                  <a:moveTo>
                    <a:pt x="0" y="0"/>
                  </a:moveTo>
                  <a:lnTo>
                    <a:pt x="0" y="14835"/>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171" name="Freeform 7">
              <a:extLst>
                <a:ext uri="{FF2B5EF4-FFF2-40B4-BE49-F238E27FC236}">
                  <a16:creationId xmlns:a16="http://schemas.microsoft.com/office/drawing/2014/main" id="{F879DF19-3811-1325-BE47-E62E15CAFED3}"/>
                </a:ext>
              </a:extLst>
            </p:cNvPr>
            <p:cNvSpPr/>
            <p:nvPr/>
          </p:nvSpPr>
          <p:spPr>
            <a:xfrm>
              <a:off x="1751052" y="5234346"/>
              <a:ext cx="10614" cy="20150"/>
            </a:xfrm>
            <a:custGeom>
              <a:avLst/>
              <a:gdLst>
                <a:gd name="connsiteX0" fmla="*/ 0 w 7814"/>
                <a:gd name="connsiteY0" fmla="*/ 0 h 14835"/>
                <a:gd name="connsiteX1" fmla="*/ 0 w 7814"/>
                <a:gd name="connsiteY1" fmla="*/ 14835 h 14835"/>
              </a:gdLst>
              <a:ahLst/>
              <a:cxnLst>
                <a:cxn ang="0">
                  <a:pos x="connsiteX0" y="connsiteY0"/>
                </a:cxn>
                <a:cxn ang="0">
                  <a:pos x="connsiteX1" y="connsiteY1"/>
                </a:cxn>
              </a:cxnLst>
              <a:rect l="l" t="t" r="r" b="b"/>
              <a:pathLst>
                <a:path w="7814" h="14835">
                  <a:moveTo>
                    <a:pt x="0" y="0"/>
                  </a:moveTo>
                  <a:lnTo>
                    <a:pt x="0" y="14835"/>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172" name="Freeform 13">
              <a:extLst>
                <a:ext uri="{FF2B5EF4-FFF2-40B4-BE49-F238E27FC236}">
                  <a16:creationId xmlns:a16="http://schemas.microsoft.com/office/drawing/2014/main" id="{13C71CD1-EDB5-5A7A-694A-2BD9E2BEA093}"/>
                </a:ext>
              </a:extLst>
            </p:cNvPr>
            <p:cNvSpPr/>
            <p:nvPr/>
          </p:nvSpPr>
          <p:spPr>
            <a:xfrm>
              <a:off x="2184099" y="5234346"/>
              <a:ext cx="10614" cy="20150"/>
            </a:xfrm>
            <a:custGeom>
              <a:avLst/>
              <a:gdLst>
                <a:gd name="connsiteX0" fmla="*/ 0 w 7814"/>
                <a:gd name="connsiteY0" fmla="*/ 0 h 14835"/>
                <a:gd name="connsiteX1" fmla="*/ 0 w 7814"/>
                <a:gd name="connsiteY1" fmla="*/ 14835 h 14835"/>
              </a:gdLst>
              <a:ahLst/>
              <a:cxnLst>
                <a:cxn ang="0">
                  <a:pos x="connsiteX0" y="connsiteY0"/>
                </a:cxn>
                <a:cxn ang="0">
                  <a:pos x="connsiteX1" y="connsiteY1"/>
                </a:cxn>
              </a:cxnLst>
              <a:rect l="l" t="t" r="r" b="b"/>
              <a:pathLst>
                <a:path w="7814" h="14835">
                  <a:moveTo>
                    <a:pt x="0" y="0"/>
                  </a:moveTo>
                  <a:lnTo>
                    <a:pt x="0" y="14835"/>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173" name="Freeform 15">
              <a:extLst>
                <a:ext uri="{FF2B5EF4-FFF2-40B4-BE49-F238E27FC236}">
                  <a16:creationId xmlns:a16="http://schemas.microsoft.com/office/drawing/2014/main" id="{D5374AA3-96E3-E12E-6A27-7C3014DDD21B}"/>
                </a:ext>
              </a:extLst>
            </p:cNvPr>
            <p:cNvSpPr/>
            <p:nvPr/>
          </p:nvSpPr>
          <p:spPr>
            <a:xfrm>
              <a:off x="2617144" y="5234346"/>
              <a:ext cx="10614" cy="20150"/>
            </a:xfrm>
            <a:custGeom>
              <a:avLst/>
              <a:gdLst>
                <a:gd name="connsiteX0" fmla="*/ 0 w 7814"/>
                <a:gd name="connsiteY0" fmla="*/ 0 h 14835"/>
                <a:gd name="connsiteX1" fmla="*/ 0 w 7814"/>
                <a:gd name="connsiteY1" fmla="*/ 14835 h 14835"/>
              </a:gdLst>
              <a:ahLst/>
              <a:cxnLst>
                <a:cxn ang="0">
                  <a:pos x="connsiteX0" y="connsiteY0"/>
                </a:cxn>
                <a:cxn ang="0">
                  <a:pos x="connsiteX1" y="connsiteY1"/>
                </a:cxn>
              </a:cxnLst>
              <a:rect l="l" t="t" r="r" b="b"/>
              <a:pathLst>
                <a:path w="7814" h="14835">
                  <a:moveTo>
                    <a:pt x="0" y="0"/>
                  </a:moveTo>
                  <a:lnTo>
                    <a:pt x="0" y="14835"/>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174" name="Freeform 16">
              <a:extLst>
                <a:ext uri="{FF2B5EF4-FFF2-40B4-BE49-F238E27FC236}">
                  <a16:creationId xmlns:a16="http://schemas.microsoft.com/office/drawing/2014/main" id="{0D89D054-81A7-9019-681A-237C8D1BEB66}"/>
                </a:ext>
              </a:extLst>
            </p:cNvPr>
            <p:cNvSpPr/>
            <p:nvPr/>
          </p:nvSpPr>
          <p:spPr>
            <a:xfrm>
              <a:off x="2942990" y="5234346"/>
              <a:ext cx="10614" cy="20150"/>
            </a:xfrm>
            <a:custGeom>
              <a:avLst/>
              <a:gdLst>
                <a:gd name="connsiteX0" fmla="*/ 0 w 7814"/>
                <a:gd name="connsiteY0" fmla="*/ 0 h 14835"/>
                <a:gd name="connsiteX1" fmla="*/ 0 w 7814"/>
                <a:gd name="connsiteY1" fmla="*/ 14835 h 14835"/>
              </a:gdLst>
              <a:ahLst/>
              <a:cxnLst>
                <a:cxn ang="0">
                  <a:pos x="connsiteX0" y="connsiteY0"/>
                </a:cxn>
                <a:cxn ang="0">
                  <a:pos x="connsiteX1" y="connsiteY1"/>
                </a:cxn>
              </a:cxnLst>
              <a:rect l="l" t="t" r="r" b="b"/>
              <a:pathLst>
                <a:path w="7814" h="14835">
                  <a:moveTo>
                    <a:pt x="0" y="0"/>
                  </a:moveTo>
                  <a:lnTo>
                    <a:pt x="0" y="14835"/>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175" name="Freeform 17">
              <a:extLst>
                <a:ext uri="{FF2B5EF4-FFF2-40B4-BE49-F238E27FC236}">
                  <a16:creationId xmlns:a16="http://schemas.microsoft.com/office/drawing/2014/main" id="{6D7A5188-6491-2902-E233-4F327BCCE01A}"/>
                </a:ext>
              </a:extLst>
            </p:cNvPr>
            <p:cNvSpPr/>
            <p:nvPr/>
          </p:nvSpPr>
          <p:spPr>
            <a:xfrm>
              <a:off x="1173657" y="5234346"/>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176" name="Freeform 18">
              <a:extLst>
                <a:ext uri="{FF2B5EF4-FFF2-40B4-BE49-F238E27FC236}">
                  <a16:creationId xmlns:a16="http://schemas.microsoft.com/office/drawing/2014/main" id="{698F3BC6-41CC-2432-66A2-980C53B9326A}"/>
                </a:ext>
              </a:extLst>
            </p:cNvPr>
            <p:cNvSpPr/>
            <p:nvPr/>
          </p:nvSpPr>
          <p:spPr>
            <a:xfrm>
              <a:off x="1534529" y="5234346"/>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177" name="Freeform 19">
              <a:extLst>
                <a:ext uri="{FF2B5EF4-FFF2-40B4-BE49-F238E27FC236}">
                  <a16:creationId xmlns:a16="http://schemas.microsoft.com/office/drawing/2014/main" id="{F052931C-5446-5DF1-1094-5947C88485F9}"/>
                </a:ext>
              </a:extLst>
            </p:cNvPr>
            <p:cNvSpPr/>
            <p:nvPr/>
          </p:nvSpPr>
          <p:spPr>
            <a:xfrm>
              <a:off x="1967576" y="5234346"/>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178" name="Freeform 20">
              <a:extLst>
                <a:ext uri="{FF2B5EF4-FFF2-40B4-BE49-F238E27FC236}">
                  <a16:creationId xmlns:a16="http://schemas.microsoft.com/office/drawing/2014/main" id="{B7232ABD-939D-C256-B713-BCFD1F46B2BC}"/>
                </a:ext>
              </a:extLst>
            </p:cNvPr>
            <p:cNvSpPr/>
            <p:nvPr/>
          </p:nvSpPr>
          <p:spPr>
            <a:xfrm>
              <a:off x="2400621" y="5234346"/>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179" name="Freeform 23">
              <a:extLst>
                <a:ext uri="{FF2B5EF4-FFF2-40B4-BE49-F238E27FC236}">
                  <a16:creationId xmlns:a16="http://schemas.microsoft.com/office/drawing/2014/main" id="{48CC4DBF-2468-433A-252D-9F46DFB69ECC}"/>
                </a:ext>
              </a:extLst>
            </p:cNvPr>
            <p:cNvSpPr/>
            <p:nvPr/>
          </p:nvSpPr>
          <p:spPr>
            <a:xfrm>
              <a:off x="2833668" y="5234346"/>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180" name="Freeform 24">
              <a:extLst>
                <a:ext uri="{FF2B5EF4-FFF2-40B4-BE49-F238E27FC236}">
                  <a16:creationId xmlns:a16="http://schemas.microsoft.com/office/drawing/2014/main" id="{4A8BB3D8-BCFE-94EC-2DA0-169F837B9803}"/>
                </a:ext>
              </a:extLst>
            </p:cNvPr>
            <p:cNvSpPr/>
            <p:nvPr/>
          </p:nvSpPr>
          <p:spPr>
            <a:xfrm>
              <a:off x="3051251" y="5234346"/>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cxnSp>
          <p:nvCxnSpPr>
            <p:cNvPr id="45" name="Straight Connector 44">
              <a:extLst>
                <a:ext uri="{FF2B5EF4-FFF2-40B4-BE49-F238E27FC236}">
                  <a16:creationId xmlns:a16="http://schemas.microsoft.com/office/drawing/2014/main" id="{FF5A0C69-C395-BC25-F4A3-4C23CA67331A}"/>
                </a:ext>
              </a:extLst>
            </p:cNvPr>
            <p:cNvCxnSpPr>
              <a:cxnSpLocks/>
            </p:cNvCxnSpPr>
            <p:nvPr/>
          </p:nvCxnSpPr>
          <p:spPr bwMode="auto">
            <a:xfrm rot="16200000">
              <a:off x="1137978" y="5261662"/>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BD621B44-72A4-AD89-1E17-381E6166FFF7}"/>
                </a:ext>
              </a:extLst>
            </p:cNvPr>
            <p:cNvCxnSpPr>
              <a:cxnSpLocks/>
            </p:cNvCxnSpPr>
            <p:nvPr/>
          </p:nvCxnSpPr>
          <p:spPr bwMode="auto">
            <a:xfrm rot="16200000">
              <a:off x="1507626" y="5261662"/>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656F9F7-CA6A-1347-AA9A-2EF2ED63F32E}"/>
                </a:ext>
              </a:extLst>
            </p:cNvPr>
            <p:cNvCxnSpPr>
              <a:cxnSpLocks/>
            </p:cNvCxnSpPr>
            <p:nvPr/>
          </p:nvCxnSpPr>
          <p:spPr bwMode="auto">
            <a:xfrm rot="16200000">
              <a:off x="1929033" y="5261662"/>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415BB57-F6B3-8A8C-5D9F-47049D2BE041}"/>
                </a:ext>
              </a:extLst>
            </p:cNvPr>
            <p:cNvCxnSpPr>
              <a:cxnSpLocks/>
            </p:cNvCxnSpPr>
            <p:nvPr/>
          </p:nvCxnSpPr>
          <p:spPr bwMode="auto">
            <a:xfrm rot="16200000">
              <a:off x="2359066" y="5261662"/>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4146C28-AF42-1630-1DEF-6B7BC088C964}"/>
                </a:ext>
              </a:extLst>
            </p:cNvPr>
            <p:cNvCxnSpPr>
              <a:cxnSpLocks/>
            </p:cNvCxnSpPr>
            <p:nvPr/>
          </p:nvCxnSpPr>
          <p:spPr bwMode="auto">
            <a:xfrm rot="16200000">
              <a:off x="2802039" y="5261662"/>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64C391EB-03A4-E6FE-DEDA-9CC40DB5FA13}"/>
                </a:ext>
              </a:extLst>
            </p:cNvPr>
            <p:cNvCxnSpPr>
              <a:cxnSpLocks/>
            </p:cNvCxnSpPr>
            <p:nvPr/>
          </p:nvCxnSpPr>
          <p:spPr bwMode="auto">
            <a:xfrm rot="16200000">
              <a:off x="3007786" y="5261662"/>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4B8A19C-4690-54E1-2019-6CCC5448677B}"/>
                </a:ext>
              </a:extLst>
            </p:cNvPr>
            <p:cNvCxnSpPr>
              <a:cxnSpLocks/>
            </p:cNvCxnSpPr>
            <p:nvPr/>
          </p:nvCxnSpPr>
          <p:spPr bwMode="auto">
            <a:xfrm rot="16200000">
              <a:off x="3506829"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790A921-F294-E1D9-4B8F-BCAA0EAB4AAE}"/>
                </a:ext>
              </a:extLst>
            </p:cNvPr>
            <p:cNvCxnSpPr>
              <a:cxnSpLocks/>
            </p:cNvCxnSpPr>
            <p:nvPr/>
          </p:nvCxnSpPr>
          <p:spPr bwMode="auto">
            <a:xfrm rot="16200000">
              <a:off x="3945488"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C99245A-EA6A-469F-0DB9-C9875B574FF8}"/>
                </a:ext>
              </a:extLst>
            </p:cNvPr>
            <p:cNvCxnSpPr>
              <a:cxnSpLocks/>
            </p:cNvCxnSpPr>
            <p:nvPr/>
          </p:nvCxnSpPr>
          <p:spPr bwMode="auto">
            <a:xfrm rot="16200000">
              <a:off x="4371206"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F5BF9F9-5579-65AA-18EF-AD174915EC9E}"/>
                </a:ext>
              </a:extLst>
            </p:cNvPr>
            <p:cNvCxnSpPr>
              <a:cxnSpLocks/>
            </p:cNvCxnSpPr>
            <p:nvPr/>
          </p:nvCxnSpPr>
          <p:spPr bwMode="auto">
            <a:xfrm rot="16200000">
              <a:off x="4818492"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F813654-B4D0-5968-E5A4-BBB0EE9F644C}"/>
                </a:ext>
              </a:extLst>
            </p:cNvPr>
            <p:cNvCxnSpPr>
              <a:cxnSpLocks/>
            </p:cNvCxnSpPr>
            <p:nvPr/>
          </p:nvCxnSpPr>
          <p:spPr bwMode="auto">
            <a:xfrm rot="16200000">
              <a:off x="5257150"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D312923-05E0-C2F1-9A0D-25D79F53D7EF}"/>
                </a:ext>
              </a:extLst>
            </p:cNvPr>
            <p:cNvCxnSpPr>
              <a:cxnSpLocks/>
            </p:cNvCxnSpPr>
            <p:nvPr/>
          </p:nvCxnSpPr>
          <p:spPr bwMode="auto">
            <a:xfrm rot="16200000">
              <a:off x="5677810"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0654B6BB-E83A-1DFB-B986-8DA9F9FD3828}"/>
                </a:ext>
              </a:extLst>
            </p:cNvPr>
            <p:cNvCxnSpPr>
              <a:cxnSpLocks/>
            </p:cNvCxnSpPr>
            <p:nvPr/>
          </p:nvCxnSpPr>
          <p:spPr bwMode="auto">
            <a:xfrm rot="16200000">
              <a:off x="6116469"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83BF987-2A45-26C4-56BA-17B50BBCC77F}"/>
                </a:ext>
              </a:extLst>
            </p:cNvPr>
            <p:cNvCxnSpPr>
              <a:cxnSpLocks/>
            </p:cNvCxnSpPr>
            <p:nvPr/>
          </p:nvCxnSpPr>
          <p:spPr bwMode="auto">
            <a:xfrm rot="16200000">
              <a:off x="6546500"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DDD81A0-1F3F-1EE7-90A4-5690915F5C9C}"/>
                </a:ext>
              </a:extLst>
            </p:cNvPr>
            <p:cNvCxnSpPr>
              <a:cxnSpLocks/>
            </p:cNvCxnSpPr>
            <p:nvPr/>
          </p:nvCxnSpPr>
          <p:spPr bwMode="auto">
            <a:xfrm rot="16200000">
              <a:off x="6834199"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88A9813-ED49-2053-4149-4054952556BE}"/>
                </a:ext>
              </a:extLst>
            </p:cNvPr>
            <p:cNvCxnSpPr>
              <a:cxnSpLocks/>
            </p:cNvCxnSpPr>
            <p:nvPr/>
          </p:nvCxnSpPr>
          <p:spPr bwMode="auto">
            <a:xfrm rot="16200000">
              <a:off x="7117582"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DBBD24E-880E-F75E-D369-905214DA93AA}"/>
                </a:ext>
              </a:extLst>
            </p:cNvPr>
            <p:cNvCxnSpPr>
              <a:cxnSpLocks/>
            </p:cNvCxnSpPr>
            <p:nvPr/>
          </p:nvCxnSpPr>
          <p:spPr bwMode="auto">
            <a:xfrm rot="16200000">
              <a:off x="7399959" y="5261663"/>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E9D28E1-BBA9-F4AD-49E6-DAA339F5454E}"/>
                </a:ext>
              </a:extLst>
            </p:cNvPr>
            <p:cNvCxnSpPr>
              <a:cxnSpLocks/>
            </p:cNvCxnSpPr>
            <p:nvPr/>
          </p:nvCxnSpPr>
          <p:spPr bwMode="auto">
            <a:xfrm rot="16200000">
              <a:off x="7704907" y="5261663"/>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E9737A68-1A32-C0A5-DAC8-DA93793151E9}"/>
              </a:ext>
            </a:extLst>
          </p:cNvPr>
          <p:cNvGrpSpPr/>
          <p:nvPr/>
        </p:nvGrpSpPr>
        <p:grpSpPr>
          <a:xfrm>
            <a:off x="1103811" y="2233749"/>
            <a:ext cx="6840180" cy="3087352"/>
            <a:chOff x="1103811" y="2233749"/>
            <a:chExt cx="6840180" cy="3087352"/>
          </a:xfrm>
        </p:grpSpPr>
        <p:sp>
          <p:nvSpPr>
            <p:cNvPr id="4" name="Freeform 3">
              <a:extLst>
                <a:ext uri="{FF2B5EF4-FFF2-40B4-BE49-F238E27FC236}">
                  <a16:creationId xmlns:a16="http://schemas.microsoft.com/office/drawing/2014/main" id="{02421B3F-B872-6610-BE11-25616C4C9184}"/>
                </a:ext>
              </a:extLst>
            </p:cNvPr>
            <p:cNvSpPr/>
            <p:nvPr/>
          </p:nvSpPr>
          <p:spPr bwMode="auto">
            <a:xfrm>
              <a:off x="1103811" y="2233749"/>
              <a:ext cx="6433458" cy="2997925"/>
            </a:xfrm>
            <a:custGeom>
              <a:avLst/>
              <a:gdLst>
                <a:gd name="connsiteX0" fmla="*/ 0 w 6433458"/>
                <a:gd name="connsiteY0" fmla="*/ 0 h 2997925"/>
                <a:gd name="connsiteX1" fmla="*/ 0 w 6433458"/>
                <a:gd name="connsiteY1" fmla="*/ 2997925 h 2997925"/>
                <a:gd name="connsiteX2" fmla="*/ 6433458 w 6433458"/>
                <a:gd name="connsiteY2" fmla="*/ 2997925 h 2997925"/>
              </a:gdLst>
              <a:ahLst/>
              <a:cxnLst>
                <a:cxn ang="0">
                  <a:pos x="connsiteX0" y="connsiteY0"/>
                </a:cxn>
                <a:cxn ang="0">
                  <a:pos x="connsiteX1" y="connsiteY1"/>
                </a:cxn>
                <a:cxn ang="0">
                  <a:pos x="connsiteX2" y="connsiteY2"/>
                </a:cxn>
              </a:cxnLst>
              <a:rect l="l" t="t" r="r" b="b"/>
              <a:pathLst>
                <a:path w="6433458" h="2997925">
                  <a:moveTo>
                    <a:pt x="0" y="0"/>
                  </a:moveTo>
                  <a:lnTo>
                    <a:pt x="0" y="2997925"/>
                  </a:lnTo>
                  <a:lnTo>
                    <a:pt x="6433458" y="2997925"/>
                  </a:lnTo>
                </a:path>
              </a:pathLst>
            </a:custGeom>
            <a:noFill/>
            <a:ln w="28575">
              <a:solidFill>
                <a:schemeClr val="bg1"/>
              </a:solidFill>
              <a:miter lim="800000"/>
              <a:headEnd/>
              <a:tailEnd/>
            </a:ln>
          </p:spPr>
          <p:txBody>
            <a:bodyPr rtlCol="0" anchor="ctr"/>
            <a:lstStyle/>
            <a:p>
              <a:pPr algn="ctr"/>
              <a:endParaRPr lang="en-US"/>
            </a:p>
          </p:txBody>
        </p:sp>
        <p:grpSp>
          <p:nvGrpSpPr>
            <p:cNvPr id="83" name="Group 82">
              <a:extLst>
                <a:ext uri="{FF2B5EF4-FFF2-40B4-BE49-F238E27FC236}">
                  <a16:creationId xmlns:a16="http://schemas.microsoft.com/office/drawing/2014/main" id="{52AD3A4B-A830-C8DB-87F9-AD136A4708E5}"/>
                </a:ext>
              </a:extLst>
            </p:cNvPr>
            <p:cNvGrpSpPr/>
            <p:nvPr/>
          </p:nvGrpSpPr>
          <p:grpSpPr>
            <a:xfrm>
              <a:off x="7466327" y="5142247"/>
              <a:ext cx="477664" cy="178854"/>
              <a:chOff x="7466327" y="5142247"/>
              <a:chExt cx="477664" cy="178854"/>
            </a:xfrm>
          </p:grpSpPr>
          <p:grpSp>
            <p:nvGrpSpPr>
              <p:cNvPr id="79" name="Group 78">
                <a:extLst>
                  <a:ext uri="{FF2B5EF4-FFF2-40B4-BE49-F238E27FC236}">
                    <a16:creationId xmlns:a16="http://schemas.microsoft.com/office/drawing/2014/main" id="{61D646C1-5AF1-82EF-7D14-1E3E362C1093}"/>
                  </a:ext>
                </a:extLst>
              </p:cNvPr>
              <p:cNvGrpSpPr/>
              <p:nvPr/>
            </p:nvGrpSpPr>
            <p:grpSpPr>
              <a:xfrm>
                <a:off x="7466327" y="5142247"/>
                <a:ext cx="280578" cy="178854"/>
                <a:chOff x="8443328" y="5384002"/>
                <a:chExt cx="280578" cy="178854"/>
              </a:xfrm>
            </p:grpSpPr>
            <p:cxnSp>
              <p:nvCxnSpPr>
                <p:cNvPr id="76" name="Straight Connector 75">
                  <a:extLst>
                    <a:ext uri="{FF2B5EF4-FFF2-40B4-BE49-F238E27FC236}">
                      <a16:creationId xmlns:a16="http://schemas.microsoft.com/office/drawing/2014/main" id="{19E467E5-7406-71F3-A636-00D290CEBE29}"/>
                    </a:ext>
                  </a:extLst>
                </p:cNvPr>
                <p:cNvCxnSpPr>
                  <a:cxnSpLocks/>
                </p:cNvCxnSpPr>
                <p:nvPr/>
              </p:nvCxnSpPr>
              <p:spPr bwMode="auto">
                <a:xfrm rot="20881948" flipH="1">
                  <a:off x="8443328" y="5384002"/>
                  <a:ext cx="148250" cy="178854"/>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D480206-18C6-7E35-5AB0-4D673FF41FB7}"/>
                    </a:ext>
                  </a:extLst>
                </p:cNvPr>
                <p:cNvCxnSpPr>
                  <a:cxnSpLocks/>
                </p:cNvCxnSpPr>
                <p:nvPr/>
              </p:nvCxnSpPr>
              <p:spPr bwMode="auto">
                <a:xfrm rot="20881948" flipH="1">
                  <a:off x="8575656" y="5384002"/>
                  <a:ext cx="148250" cy="178854"/>
                </a:xfrm>
                <a:prstGeom prst="line">
                  <a:avLst/>
                </a:prstGeom>
                <a:noFill/>
                <a:ln w="28575" cap="flat" cmpd="sng" algn="ctr">
                  <a:solidFill>
                    <a:schemeClr val="bg1"/>
                  </a:solidFill>
                  <a:prstDash val="solid"/>
                  <a:round/>
                  <a:headEnd type="none" w="med" len="med"/>
                  <a:tailEnd type="none" w="med" len="med"/>
                </a:ln>
                <a:effectLst/>
              </p:spPr>
            </p:cxnSp>
          </p:grpSp>
          <p:cxnSp>
            <p:nvCxnSpPr>
              <p:cNvPr id="82" name="Straight Connector 81">
                <a:extLst>
                  <a:ext uri="{FF2B5EF4-FFF2-40B4-BE49-F238E27FC236}">
                    <a16:creationId xmlns:a16="http://schemas.microsoft.com/office/drawing/2014/main" id="{0DD7A395-2BAA-C5DC-2A01-0B5DF01BC75D}"/>
                  </a:ext>
                </a:extLst>
              </p:cNvPr>
              <p:cNvCxnSpPr/>
              <p:nvPr/>
            </p:nvCxnSpPr>
            <p:spPr bwMode="auto">
              <a:xfrm>
                <a:off x="7669671" y="5233152"/>
                <a:ext cx="27432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86" name="TextBox 85">
            <a:extLst>
              <a:ext uri="{FF2B5EF4-FFF2-40B4-BE49-F238E27FC236}">
                <a16:creationId xmlns:a16="http://schemas.microsoft.com/office/drawing/2014/main" id="{D7275A81-ABFF-6525-87C5-9BF73DFD492D}"/>
              </a:ext>
            </a:extLst>
          </p:cNvPr>
          <p:cNvSpPr txBox="1"/>
          <p:nvPr/>
        </p:nvSpPr>
        <p:spPr bwMode="auto">
          <a:xfrm>
            <a:off x="3646378" y="5465030"/>
            <a:ext cx="17591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Analysis Visit (</a:t>
            </a:r>
            <a:r>
              <a:rPr lang="en-US" sz="1600" dirty="0" err="1">
                <a:solidFill>
                  <a:schemeClr val="bg1"/>
                </a:solidFill>
                <a:latin typeface="Calibri" panose="020F0502020204030204" pitchFamily="34" charset="0"/>
              </a:rPr>
              <a:t>Wk</a:t>
            </a:r>
            <a:r>
              <a:rPr lang="en-US" sz="1600" dirty="0">
                <a:solidFill>
                  <a:schemeClr val="bg1"/>
                </a:solidFill>
                <a:latin typeface="Calibri" panose="020F0502020204030204" pitchFamily="34" charset="0"/>
              </a:rPr>
              <a:t>)</a:t>
            </a:r>
          </a:p>
        </p:txBody>
      </p:sp>
      <p:sp>
        <p:nvSpPr>
          <p:cNvPr id="201" name="Oval 200">
            <a:extLst>
              <a:ext uri="{FF2B5EF4-FFF2-40B4-BE49-F238E27FC236}">
                <a16:creationId xmlns:a16="http://schemas.microsoft.com/office/drawing/2014/main" id="{1E76B388-4E35-4B8D-F781-85894A48FE7A}"/>
              </a:ext>
            </a:extLst>
          </p:cNvPr>
          <p:cNvSpPr/>
          <p:nvPr/>
        </p:nvSpPr>
        <p:spPr bwMode="auto">
          <a:xfrm>
            <a:off x="1192539" y="3889396"/>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02" name="Oval 201">
            <a:extLst>
              <a:ext uri="{FF2B5EF4-FFF2-40B4-BE49-F238E27FC236}">
                <a16:creationId xmlns:a16="http://schemas.microsoft.com/office/drawing/2014/main" id="{6D3B3D9D-FC2F-E660-CBAE-172F397315E6}"/>
              </a:ext>
            </a:extLst>
          </p:cNvPr>
          <p:cNvSpPr/>
          <p:nvPr/>
        </p:nvSpPr>
        <p:spPr bwMode="auto">
          <a:xfrm>
            <a:off x="1130179" y="4523249"/>
            <a:ext cx="80941" cy="80941"/>
          </a:xfrm>
          <a:prstGeom prst="ellipse">
            <a:avLst/>
          </a:prstGeom>
          <a:solidFill>
            <a:srgbClr val="04637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E2BC64BB-09C5-E792-7ED5-743921241F6A}"/>
              </a:ext>
            </a:extLst>
          </p:cNvPr>
          <p:cNvSpPr/>
          <p:nvPr/>
        </p:nvSpPr>
        <p:spPr bwMode="auto">
          <a:xfrm>
            <a:off x="1340019" y="3692020"/>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D935107D-3DE8-F965-FE99-BA5DD2487F6A}"/>
              </a:ext>
            </a:extLst>
          </p:cNvPr>
          <p:cNvSpPr/>
          <p:nvPr/>
        </p:nvSpPr>
        <p:spPr bwMode="auto">
          <a:xfrm>
            <a:off x="1486271" y="3497244"/>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24B3F110-0560-0BB2-2CAB-D43A1872741D}"/>
              </a:ext>
            </a:extLst>
          </p:cNvPr>
          <p:cNvSpPr/>
          <p:nvPr/>
        </p:nvSpPr>
        <p:spPr bwMode="auto">
          <a:xfrm>
            <a:off x="1630054" y="3459108"/>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E3746683-CC4D-C862-445D-1B03CB4ED940}"/>
              </a:ext>
            </a:extLst>
          </p:cNvPr>
          <p:cNvSpPr/>
          <p:nvPr/>
        </p:nvSpPr>
        <p:spPr bwMode="auto">
          <a:xfrm>
            <a:off x="1776450" y="3435069"/>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92E37A56-54DF-4CA2-9E8E-D2B263DD8907}"/>
              </a:ext>
            </a:extLst>
          </p:cNvPr>
          <p:cNvSpPr/>
          <p:nvPr/>
        </p:nvSpPr>
        <p:spPr bwMode="auto">
          <a:xfrm>
            <a:off x="1914276" y="3360907"/>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5132C1C9-2AC9-C9AD-7AFD-ACCA5F97F973}"/>
              </a:ext>
            </a:extLst>
          </p:cNvPr>
          <p:cNvSpPr/>
          <p:nvPr/>
        </p:nvSpPr>
        <p:spPr bwMode="auto">
          <a:xfrm>
            <a:off x="2063916" y="3123055"/>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3ED3363D-9326-CA5C-EA26-B9F3F31A70C9}"/>
              </a:ext>
            </a:extLst>
          </p:cNvPr>
          <p:cNvSpPr/>
          <p:nvPr/>
        </p:nvSpPr>
        <p:spPr bwMode="auto">
          <a:xfrm>
            <a:off x="2203111" y="3197376"/>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DC999DF9-8787-5BD7-8C5A-EFB73E9EE3C8}"/>
              </a:ext>
            </a:extLst>
          </p:cNvPr>
          <p:cNvSpPr/>
          <p:nvPr/>
        </p:nvSpPr>
        <p:spPr bwMode="auto">
          <a:xfrm>
            <a:off x="2354751" y="2956167"/>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2A77223C-CFEA-6B2F-9D1B-E7BCE6EB870F}"/>
              </a:ext>
            </a:extLst>
          </p:cNvPr>
          <p:cNvSpPr/>
          <p:nvPr/>
        </p:nvSpPr>
        <p:spPr bwMode="auto">
          <a:xfrm>
            <a:off x="2497089" y="3072401"/>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6C5F4C76-E04B-49B0-A4FC-21F252A26DDF}"/>
              </a:ext>
            </a:extLst>
          </p:cNvPr>
          <p:cNvSpPr/>
          <p:nvPr/>
        </p:nvSpPr>
        <p:spPr bwMode="auto">
          <a:xfrm>
            <a:off x="2638725" y="3018332"/>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7172F3B0-467B-5AB7-9496-8B203F4A8639}"/>
              </a:ext>
            </a:extLst>
          </p:cNvPr>
          <p:cNvSpPr/>
          <p:nvPr/>
        </p:nvSpPr>
        <p:spPr bwMode="auto">
          <a:xfrm>
            <a:off x="2781311" y="3019304"/>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9743011A-E2B9-D8DA-C1A7-4DE9D37EEDFD}"/>
              </a:ext>
            </a:extLst>
          </p:cNvPr>
          <p:cNvSpPr/>
          <p:nvPr/>
        </p:nvSpPr>
        <p:spPr bwMode="auto">
          <a:xfrm>
            <a:off x="2924641" y="2995636"/>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CF73F3CF-32DF-1FA1-31F6-815B64AA16C5}"/>
              </a:ext>
            </a:extLst>
          </p:cNvPr>
          <p:cNvSpPr/>
          <p:nvPr/>
        </p:nvSpPr>
        <p:spPr bwMode="auto">
          <a:xfrm>
            <a:off x="3003970" y="3207096"/>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059E6552-B84A-E7B9-824A-F4CE4D20BE60}"/>
              </a:ext>
            </a:extLst>
          </p:cNvPr>
          <p:cNvSpPr/>
          <p:nvPr/>
        </p:nvSpPr>
        <p:spPr bwMode="auto">
          <a:xfrm>
            <a:off x="3937550" y="2949440"/>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2060B4DB-65F1-9245-E2D1-851C1F3D5FFC}"/>
              </a:ext>
            </a:extLst>
          </p:cNvPr>
          <p:cNvSpPr/>
          <p:nvPr/>
        </p:nvSpPr>
        <p:spPr bwMode="auto">
          <a:xfrm>
            <a:off x="4800778" y="3096136"/>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6E978D18-57E3-309A-2882-87B6B3B3AF79}"/>
              </a:ext>
            </a:extLst>
          </p:cNvPr>
          <p:cNvSpPr/>
          <p:nvPr/>
        </p:nvSpPr>
        <p:spPr bwMode="auto">
          <a:xfrm>
            <a:off x="5669256" y="3011482"/>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4A17556C-CC29-87E9-5356-A06CC70A64EF}"/>
              </a:ext>
            </a:extLst>
          </p:cNvPr>
          <p:cNvSpPr/>
          <p:nvPr/>
        </p:nvSpPr>
        <p:spPr bwMode="auto">
          <a:xfrm>
            <a:off x="6535720" y="3138535"/>
            <a:ext cx="80941" cy="80941"/>
          </a:xfrm>
          <a:prstGeom prst="ellipse">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20" name="Oval 219">
            <a:extLst>
              <a:ext uri="{FF2B5EF4-FFF2-40B4-BE49-F238E27FC236}">
                <a16:creationId xmlns:a16="http://schemas.microsoft.com/office/drawing/2014/main" id="{46C74AC9-99E7-0AB5-3670-CDFF62483B7D}"/>
              </a:ext>
            </a:extLst>
          </p:cNvPr>
          <p:cNvSpPr/>
          <p:nvPr/>
        </p:nvSpPr>
        <p:spPr bwMode="auto">
          <a:xfrm>
            <a:off x="7400164" y="2961387"/>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21" name="Oval 220">
            <a:extLst>
              <a:ext uri="{FF2B5EF4-FFF2-40B4-BE49-F238E27FC236}">
                <a16:creationId xmlns:a16="http://schemas.microsoft.com/office/drawing/2014/main" id="{87131667-6F97-84E9-8155-7237C99AED43}"/>
              </a:ext>
            </a:extLst>
          </p:cNvPr>
          <p:cNvSpPr/>
          <p:nvPr/>
        </p:nvSpPr>
        <p:spPr bwMode="auto">
          <a:xfrm>
            <a:off x="7693270" y="3068652"/>
            <a:ext cx="80941" cy="80941"/>
          </a:xfrm>
          <a:prstGeom prst="ellipse">
            <a:avLst/>
          </a:prstGeom>
          <a:solidFill>
            <a:srgbClr val="04637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22" name="Oval 221">
            <a:extLst>
              <a:ext uri="{FF2B5EF4-FFF2-40B4-BE49-F238E27FC236}">
                <a16:creationId xmlns:a16="http://schemas.microsoft.com/office/drawing/2014/main" id="{EF2BCEEA-FCC0-2A1E-CEDB-25526FD23ABF}"/>
              </a:ext>
            </a:extLst>
          </p:cNvPr>
          <p:cNvSpPr/>
          <p:nvPr/>
        </p:nvSpPr>
        <p:spPr bwMode="auto">
          <a:xfrm>
            <a:off x="1197848" y="4554650"/>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23" name="Oval 222">
            <a:extLst>
              <a:ext uri="{FF2B5EF4-FFF2-40B4-BE49-F238E27FC236}">
                <a16:creationId xmlns:a16="http://schemas.microsoft.com/office/drawing/2014/main" id="{052629E3-D719-5D58-D1D5-4E360A504263}"/>
              </a:ext>
            </a:extLst>
          </p:cNvPr>
          <p:cNvSpPr/>
          <p:nvPr/>
        </p:nvSpPr>
        <p:spPr bwMode="auto">
          <a:xfrm>
            <a:off x="1340143" y="4438011"/>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24" name="Oval 223">
            <a:extLst>
              <a:ext uri="{FF2B5EF4-FFF2-40B4-BE49-F238E27FC236}">
                <a16:creationId xmlns:a16="http://schemas.microsoft.com/office/drawing/2014/main" id="{66B61B85-1B7C-356D-CCCB-015DF7DA7AA7}"/>
              </a:ext>
            </a:extLst>
          </p:cNvPr>
          <p:cNvSpPr/>
          <p:nvPr/>
        </p:nvSpPr>
        <p:spPr bwMode="auto">
          <a:xfrm>
            <a:off x="1485837" y="4333031"/>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25" name="Oval 224">
            <a:extLst>
              <a:ext uri="{FF2B5EF4-FFF2-40B4-BE49-F238E27FC236}">
                <a16:creationId xmlns:a16="http://schemas.microsoft.com/office/drawing/2014/main" id="{4C37FA87-99A8-0F88-6E93-E6587EE8241F}"/>
              </a:ext>
            </a:extLst>
          </p:cNvPr>
          <p:cNvSpPr/>
          <p:nvPr/>
        </p:nvSpPr>
        <p:spPr bwMode="auto">
          <a:xfrm>
            <a:off x="1630053" y="4333031"/>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26" name="Oval 225">
            <a:extLst>
              <a:ext uri="{FF2B5EF4-FFF2-40B4-BE49-F238E27FC236}">
                <a16:creationId xmlns:a16="http://schemas.microsoft.com/office/drawing/2014/main" id="{61CDE09F-1F85-69C3-DD68-06261A9350CF}"/>
              </a:ext>
            </a:extLst>
          </p:cNvPr>
          <p:cNvSpPr/>
          <p:nvPr/>
        </p:nvSpPr>
        <p:spPr bwMode="auto">
          <a:xfrm>
            <a:off x="1777845" y="4285257"/>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27" name="Oval 226">
            <a:extLst>
              <a:ext uri="{FF2B5EF4-FFF2-40B4-BE49-F238E27FC236}">
                <a16:creationId xmlns:a16="http://schemas.microsoft.com/office/drawing/2014/main" id="{15A12556-26DE-1C50-66C0-2EDEA6D67917}"/>
              </a:ext>
            </a:extLst>
          </p:cNvPr>
          <p:cNvSpPr/>
          <p:nvPr/>
        </p:nvSpPr>
        <p:spPr bwMode="auto">
          <a:xfrm>
            <a:off x="1921503" y="4311376"/>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28" name="Oval 227">
            <a:extLst>
              <a:ext uri="{FF2B5EF4-FFF2-40B4-BE49-F238E27FC236}">
                <a16:creationId xmlns:a16="http://schemas.microsoft.com/office/drawing/2014/main" id="{7C35D48F-FE18-DA01-C327-BE6DB681065D}"/>
              </a:ext>
            </a:extLst>
          </p:cNvPr>
          <p:cNvSpPr/>
          <p:nvPr/>
        </p:nvSpPr>
        <p:spPr bwMode="auto">
          <a:xfrm>
            <a:off x="2058924" y="4648598"/>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29" name="Oval 228">
            <a:extLst>
              <a:ext uri="{FF2B5EF4-FFF2-40B4-BE49-F238E27FC236}">
                <a16:creationId xmlns:a16="http://schemas.microsoft.com/office/drawing/2014/main" id="{49711AF5-2957-B805-52F2-074F22727482}"/>
              </a:ext>
            </a:extLst>
          </p:cNvPr>
          <p:cNvSpPr/>
          <p:nvPr/>
        </p:nvSpPr>
        <p:spPr bwMode="auto">
          <a:xfrm>
            <a:off x="2203111" y="4180655"/>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30" name="Oval 229">
            <a:extLst>
              <a:ext uri="{FF2B5EF4-FFF2-40B4-BE49-F238E27FC236}">
                <a16:creationId xmlns:a16="http://schemas.microsoft.com/office/drawing/2014/main" id="{9AD1DDF5-F490-BC70-3287-94DA8A1A2F7D}"/>
              </a:ext>
            </a:extLst>
          </p:cNvPr>
          <p:cNvSpPr/>
          <p:nvPr/>
        </p:nvSpPr>
        <p:spPr bwMode="auto">
          <a:xfrm>
            <a:off x="2355205" y="4505310"/>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31" name="Oval 230">
            <a:extLst>
              <a:ext uri="{FF2B5EF4-FFF2-40B4-BE49-F238E27FC236}">
                <a16:creationId xmlns:a16="http://schemas.microsoft.com/office/drawing/2014/main" id="{809EF814-0716-1811-DADC-7477083E71F6}"/>
              </a:ext>
            </a:extLst>
          </p:cNvPr>
          <p:cNvSpPr/>
          <p:nvPr/>
        </p:nvSpPr>
        <p:spPr bwMode="auto">
          <a:xfrm>
            <a:off x="2503654" y="4372333"/>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32" name="Oval 231">
            <a:extLst>
              <a:ext uri="{FF2B5EF4-FFF2-40B4-BE49-F238E27FC236}">
                <a16:creationId xmlns:a16="http://schemas.microsoft.com/office/drawing/2014/main" id="{F15A07FF-59AB-047A-3D86-78CBDF68468F}"/>
              </a:ext>
            </a:extLst>
          </p:cNvPr>
          <p:cNvSpPr/>
          <p:nvPr/>
        </p:nvSpPr>
        <p:spPr bwMode="auto">
          <a:xfrm>
            <a:off x="2783680" y="4443766"/>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33" name="Oval 232">
            <a:extLst>
              <a:ext uri="{FF2B5EF4-FFF2-40B4-BE49-F238E27FC236}">
                <a16:creationId xmlns:a16="http://schemas.microsoft.com/office/drawing/2014/main" id="{2BA0258E-4D9A-291B-133A-544A2D841556}"/>
              </a:ext>
            </a:extLst>
          </p:cNvPr>
          <p:cNvSpPr/>
          <p:nvPr/>
        </p:nvSpPr>
        <p:spPr bwMode="auto">
          <a:xfrm>
            <a:off x="2641043" y="4228420"/>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34" name="Oval 233">
            <a:extLst>
              <a:ext uri="{FF2B5EF4-FFF2-40B4-BE49-F238E27FC236}">
                <a16:creationId xmlns:a16="http://schemas.microsoft.com/office/drawing/2014/main" id="{309A6796-9F27-D551-D10B-A4B700AA7913}"/>
              </a:ext>
            </a:extLst>
          </p:cNvPr>
          <p:cNvSpPr/>
          <p:nvPr/>
        </p:nvSpPr>
        <p:spPr bwMode="auto">
          <a:xfrm>
            <a:off x="2930009" y="4461523"/>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35" name="Oval 234">
            <a:extLst>
              <a:ext uri="{FF2B5EF4-FFF2-40B4-BE49-F238E27FC236}">
                <a16:creationId xmlns:a16="http://schemas.microsoft.com/office/drawing/2014/main" id="{E79C58AA-448F-FE28-A3E6-3BC805587F14}"/>
              </a:ext>
            </a:extLst>
          </p:cNvPr>
          <p:cNvSpPr/>
          <p:nvPr/>
        </p:nvSpPr>
        <p:spPr bwMode="auto">
          <a:xfrm>
            <a:off x="3000732" y="4416332"/>
            <a:ext cx="80941" cy="80941"/>
          </a:xfrm>
          <a:prstGeom prst="ellipse">
            <a:avLst/>
          </a:prstGeom>
          <a:solidFill>
            <a:srgbClr val="E1471D"/>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36" name="Oval 235">
            <a:extLst>
              <a:ext uri="{FF2B5EF4-FFF2-40B4-BE49-F238E27FC236}">
                <a16:creationId xmlns:a16="http://schemas.microsoft.com/office/drawing/2014/main" id="{732C4CB3-2077-D995-7CA5-E602AB61D4DC}"/>
              </a:ext>
            </a:extLst>
          </p:cNvPr>
          <p:cNvSpPr/>
          <p:nvPr/>
        </p:nvSpPr>
        <p:spPr bwMode="auto">
          <a:xfrm>
            <a:off x="6532484" y="3056340"/>
            <a:ext cx="80941" cy="80941"/>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37" name="Oval 236">
            <a:extLst>
              <a:ext uri="{FF2B5EF4-FFF2-40B4-BE49-F238E27FC236}">
                <a16:creationId xmlns:a16="http://schemas.microsoft.com/office/drawing/2014/main" id="{9E6366D6-20D2-3AC7-8178-E8D8D24D6DCE}"/>
              </a:ext>
            </a:extLst>
          </p:cNvPr>
          <p:cNvSpPr/>
          <p:nvPr/>
        </p:nvSpPr>
        <p:spPr bwMode="auto">
          <a:xfrm>
            <a:off x="3939437" y="3405333"/>
            <a:ext cx="80941" cy="80941"/>
          </a:xfrm>
          <a:prstGeom prst="ellipse">
            <a:avLst/>
          </a:prstGeom>
          <a:solidFill>
            <a:schemeClr val="accent2"/>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38" name="Oval 237">
            <a:extLst>
              <a:ext uri="{FF2B5EF4-FFF2-40B4-BE49-F238E27FC236}">
                <a16:creationId xmlns:a16="http://schemas.microsoft.com/office/drawing/2014/main" id="{41A8AE82-0241-9374-C233-E452154EA4A9}"/>
              </a:ext>
            </a:extLst>
          </p:cNvPr>
          <p:cNvSpPr/>
          <p:nvPr/>
        </p:nvSpPr>
        <p:spPr bwMode="auto">
          <a:xfrm>
            <a:off x="5669256" y="3323774"/>
            <a:ext cx="80941" cy="80941"/>
          </a:xfrm>
          <a:prstGeom prst="ellipse">
            <a:avLst/>
          </a:prstGeom>
          <a:solidFill>
            <a:schemeClr val="accent2"/>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39" name="Oval 238">
            <a:extLst>
              <a:ext uri="{FF2B5EF4-FFF2-40B4-BE49-F238E27FC236}">
                <a16:creationId xmlns:a16="http://schemas.microsoft.com/office/drawing/2014/main" id="{4744693D-D4C5-E23A-0CC6-F1965784B166}"/>
              </a:ext>
            </a:extLst>
          </p:cNvPr>
          <p:cNvSpPr/>
          <p:nvPr/>
        </p:nvSpPr>
        <p:spPr bwMode="auto">
          <a:xfrm>
            <a:off x="4807616" y="3624161"/>
            <a:ext cx="80941" cy="80941"/>
          </a:xfrm>
          <a:prstGeom prst="ellipse">
            <a:avLst/>
          </a:prstGeom>
          <a:solidFill>
            <a:schemeClr val="accent2"/>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40" name="Oval 239">
            <a:extLst>
              <a:ext uri="{FF2B5EF4-FFF2-40B4-BE49-F238E27FC236}">
                <a16:creationId xmlns:a16="http://schemas.microsoft.com/office/drawing/2014/main" id="{79035117-512B-9477-D921-D022CF4A11B4}"/>
              </a:ext>
            </a:extLst>
          </p:cNvPr>
          <p:cNvSpPr/>
          <p:nvPr/>
        </p:nvSpPr>
        <p:spPr bwMode="auto">
          <a:xfrm>
            <a:off x="7399075" y="3323032"/>
            <a:ext cx="80941" cy="80941"/>
          </a:xfrm>
          <a:prstGeom prst="ellipse">
            <a:avLst/>
          </a:prstGeom>
          <a:solidFill>
            <a:schemeClr val="accent2"/>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sp>
        <p:nvSpPr>
          <p:cNvPr id="241" name="Oval 240">
            <a:extLst>
              <a:ext uri="{FF2B5EF4-FFF2-40B4-BE49-F238E27FC236}">
                <a16:creationId xmlns:a16="http://schemas.microsoft.com/office/drawing/2014/main" id="{B1600463-B9A0-AD55-203C-AF4CF3A0D5A0}"/>
              </a:ext>
            </a:extLst>
          </p:cNvPr>
          <p:cNvSpPr/>
          <p:nvPr/>
        </p:nvSpPr>
        <p:spPr bwMode="auto">
          <a:xfrm>
            <a:off x="7692937" y="3503903"/>
            <a:ext cx="80941" cy="80941"/>
          </a:xfrm>
          <a:prstGeom prst="ellipse">
            <a:avLst/>
          </a:prstGeom>
          <a:solidFill>
            <a:schemeClr val="accent2"/>
          </a:solidFill>
          <a:ln w="0">
            <a:solidFill>
              <a:schemeClr val="accent2"/>
            </a:solidFill>
            <a:miter lim="800000"/>
            <a:headEnd/>
            <a:tailEnd/>
          </a:ln>
        </p:spPr>
        <p:txBody>
          <a:bodyPr rtlCol="0" anchor="b"/>
          <a:lstStyle/>
          <a:p>
            <a:pPr algn="ctr" eaLnBrk="1" hangingPunct="1">
              <a:spcBef>
                <a:spcPct val="35000"/>
              </a:spcBef>
              <a:spcAft>
                <a:spcPct val="25000"/>
              </a:spcAft>
              <a:buClr>
                <a:schemeClr val="folHlink"/>
              </a:buClr>
              <a:buNone/>
            </a:pPr>
            <a:endParaRPr lang="en-US" sz="1050" b="0" dirty="0">
              <a:solidFill>
                <a:schemeClr val="tx1"/>
              </a:solidFill>
              <a:latin typeface="Calibri" panose="020F0502020204030204" pitchFamily="34" charset="0"/>
            </a:endParaRPr>
          </a:p>
        </p:txBody>
      </p:sp>
      <p:grpSp>
        <p:nvGrpSpPr>
          <p:cNvPr id="247" name="Group 246">
            <a:extLst>
              <a:ext uri="{FF2B5EF4-FFF2-40B4-BE49-F238E27FC236}">
                <a16:creationId xmlns:a16="http://schemas.microsoft.com/office/drawing/2014/main" id="{05E9F855-601C-D455-0085-89EBCFBF6B7B}"/>
              </a:ext>
            </a:extLst>
          </p:cNvPr>
          <p:cNvGrpSpPr/>
          <p:nvPr/>
        </p:nvGrpSpPr>
        <p:grpSpPr>
          <a:xfrm>
            <a:off x="2917153" y="2627855"/>
            <a:ext cx="91440" cy="834823"/>
            <a:chOff x="2924641" y="2610980"/>
            <a:chExt cx="91440" cy="834823"/>
          </a:xfrm>
        </p:grpSpPr>
        <p:cxnSp>
          <p:nvCxnSpPr>
            <p:cNvPr id="243" name="Straight Connector 242">
              <a:extLst>
                <a:ext uri="{FF2B5EF4-FFF2-40B4-BE49-F238E27FC236}">
                  <a16:creationId xmlns:a16="http://schemas.microsoft.com/office/drawing/2014/main" id="{2CA12AC9-733B-118B-117F-D940D2ADEE29}"/>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AF216EB-9259-3033-BAF2-35073E1D3A33}"/>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CB421732-C7DA-5079-80CC-C9A2055C213D}"/>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32A3A92D-D867-C040-7569-C4D151BA0307}"/>
              </a:ext>
            </a:extLst>
          </p:cNvPr>
          <p:cNvGrpSpPr/>
          <p:nvPr/>
        </p:nvGrpSpPr>
        <p:grpSpPr>
          <a:xfrm>
            <a:off x="2774567" y="2651451"/>
            <a:ext cx="91440" cy="834823"/>
            <a:chOff x="2924641" y="2610980"/>
            <a:chExt cx="91440" cy="834823"/>
          </a:xfrm>
        </p:grpSpPr>
        <p:cxnSp>
          <p:nvCxnSpPr>
            <p:cNvPr id="249" name="Straight Connector 248">
              <a:extLst>
                <a:ext uri="{FF2B5EF4-FFF2-40B4-BE49-F238E27FC236}">
                  <a16:creationId xmlns:a16="http://schemas.microsoft.com/office/drawing/2014/main" id="{94D83B41-6363-8468-4331-2768A5C6E873}"/>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42792294-E6C2-B736-E1DE-E0DDC5A8FDC3}"/>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A4B242DF-1129-1A1B-AC07-5126E0728281}"/>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1270DA2F-25ED-3E60-3E65-3C7C503547D1}"/>
              </a:ext>
            </a:extLst>
          </p:cNvPr>
          <p:cNvGrpSpPr/>
          <p:nvPr/>
        </p:nvGrpSpPr>
        <p:grpSpPr>
          <a:xfrm>
            <a:off x="2635542" y="2629034"/>
            <a:ext cx="91440" cy="859536"/>
            <a:chOff x="2924641" y="2610980"/>
            <a:chExt cx="91440" cy="834823"/>
          </a:xfrm>
        </p:grpSpPr>
        <p:cxnSp>
          <p:nvCxnSpPr>
            <p:cNvPr id="253" name="Straight Connector 252">
              <a:extLst>
                <a:ext uri="{FF2B5EF4-FFF2-40B4-BE49-F238E27FC236}">
                  <a16:creationId xmlns:a16="http://schemas.microsoft.com/office/drawing/2014/main" id="{421BF6D4-DE6F-4178-560F-249EF82BB31E}"/>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29F787A6-85BF-FA77-E750-0D93C086EDAE}"/>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637344D0-D996-39D6-ACC3-F0747C1ADA24}"/>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1D198A99-3BA0-8404-55E1-DD89CEE3127A}"/>
              </a:ext>
            </a:extLst>
          </p:cNvPr>
          <p:cNvGrpSpPr/>
          <p:nvPr/>
        </p:nvGrpSpPr>
        <p:grpSpPr>
          <a:xfrm>
            <a:off x="2493762" y="2713924"/>
            <a:ext cx="91440" cy="813816"/>
            <a:chOff x="2924641" y="2610980"/>
            <a:chExt cx="91440" cy="834823"/>
          </a:xfrm>
        </p:grpSpPr>
        <p:cxnSp>
          <p:nvCxnSpPr>
            <p:cNvPr id="257" name="Straight Connector 256">
              <a:extLst>
                <a:ext uri="{FF2B5EF4-FFF2-40B4-BE49-F238E27FC236}">
                  <a16:creationId xmlns:a16="http://schemas.microsoft.com/office/drawing/2014/main" id="{04692A04-745E-76D5-C16C-26B528643C6C}"/>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C2AB9760-73F4-C52A-084F-142A797A4BED}"/>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5A85C9E3-FE05-C048-1497-E56DC97FEAE1}"/>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4A14D35C-9AEB-1B37-947F-B7C44F9B11D9}"/>
              </a:ext>
            </a:extLst>
          </p:cNvPr>
          <p:cNvGrpSpPr/>
          <p:nvPr/>
        </p:nvGrpSpPr>
        <p:grpSpPr>
          <a:xfrm>
            <a:off x="2349507" y="2591510"/>
            <a:ext cx="91440" cy="813816"/>
            <a:chOff x="2924641" y="2610980"/>
            <a:chExt cx="91440" cy="834823"/>
          </a:xfrm>
        </p:grpSpPr>
        <p:cxnSp>
          <p:nvCxnSpPr>
            <p:cNvPr id="261" name="Straight Connector 260">
              <a:extLst>
                <a:ext uri="{FF2B5EF4-FFF2-40B4-BE49-F238E27FC236}">
                  <a16:creationId xmlns:a16="http://schemas.microsoft.com/office/drawing/2014/main" id="{06829E45-F165-5BCD-BB77-CBCC2BC96C49}"/>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79AF803E-E25F-95C9-02F8-C68394AF19A2}"/>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F3EF3BF3-A632-AA53-6FD8-33F8C5DD6536}"/>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2D64F056-2CA1-8DF1-5FE5-6871A28AE2A5}"/>
              </a:ext>
            </a:extLst>
          </p:cNvPr>
          <p:cNvGrpSpPr/>
          <p:nvPr/>
        </p:nvGrpSpPr>
        <p:grpSpPr>
          <a:xfrm>
            <a:off x="2201787" y="2859417"/>
            <a:ext cx="91440" cy="795528"/>
            <a:chOff x="2924641" y="2610980"/>
            <a:chExt cx="91440" cy="834823"/>
          </a:xfrm>
        </p:grpSpPr>
        <p:cxnSp>
          <p:nvCxnSpPr>
            <p:cNvPr id="265" name="Straight Connector 264">
              <a:extLst>
                <a:ext uri="{FF2B5EF4-FFF2-40B4-BE49-F238E27FC236}">
                  <a16:creationId xmlns:a16="http://schemas.microsoft.com/office/drawing/2014/main" id="{C919EACE-FA83-851F-2602-0427B18B642F}"/>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691A5740-B463-B822-0BF3-E0F52D196099}"/>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C42516C8-D32C-18F6-2263-56CA4E28BCA5}"/>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1F7B04BB-4A04-C4CA-2A38-18969E51E8DD}"/>
              </a:ext>
            </a:extLst>
          </p:cNvPr>
          <p:cNvGrpSpPr/>
          <p:nvPr/>
        </p:nvGrpSpPr>
        <p:grpSpPr>
          <a:xfrm>
            <a:off x="2058503" y="2773299"/>
            <a:ext cx="91440" cy="777240"/>
            <a:chOff x="2924641" y="2610980"/>
            <a:chExt cx="91440" cy="834823"/>
          </a:xfrm>
        </p:grpSpPr>
        <p:cxnSp>
          <p:nvCxnSpPr>
            <p:cNvPr id="269" name="Straight Connector 268">
              <a:extLst>
                <a:ext uri="{FF2B5EF4-FFF2-40B4-BE49-F238E27FC236}">
                  <a16:creationId xmlns:a16="http://schemas.microsoft.com/office/drawing/2014/main" id="{67D126F5-472C-BBAA-8549-013E9A9665E0}"/>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8BEC0ABA-C4F4-BF6C-B932-43793D4E580C}"/>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599998D4-EC52-21E3-5E56-18C8DE8E47C9}"/>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C3033C12-8562-7FD2-A339-EF1E9BFB2D02}"/>
              </a:ext>
            </a:extLst>
          </p:cNvPr>
          <p:cNvGrpSpPr/>
          <p:nvPr/>
        </p:nvGrpSpPr>
        <p:grpSpPr>
          <a:xfrm>
            <a:off x="1911603" y="2993601"/>
            <a:ext cx="91440" cy="834823"/>
            <a:chOff x="2924641" y="2610980"/>
            <a:chExt cx="91440" cy="834823"/>
          </a:xfrm>
        </p:grpSpPr>
        <p:cxnSp>
          <p:nvCxnSpPr>
            <p:cNvPr id="273" name="Straight Connector 272">
              <a:extLst>
                <a:ext uri="{FF2B5EF4-FFF2-40B4-BE49-F238E27FC236}">
                  <a16:creationId xmlns:a16="http://schemas.microsoft.com/office/drawing/2014/main" id="{39967F57-0955-7ECC-9209-865D409BF0AA}"/>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1785B4D5-1627-5704-1E4E-5AB7B23992A0}"/>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3E3AE77D-D2B7-66B3-D890-7EC43D875054}"/>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24AA5184-AEF0-9ACC-636D-1710ED33B9DD}"/>
              </a:ext>
            </a:extLst>
          </p:cNvPr>
          <p:cNvGrpSpPr/>
          <p:nvPr/>
        </p:nvGrpSpPr>
        <p:grpSpPr>
          <a:xfrm>
            <a:off x="1776450" y="3120102"/>
            <a:ext cx="91440" cy="722376"/>
            <a:chOff x="2924641" y="2610980"/>
            <a:chExt cx="91440" cy="834823"/>
          </a:xfrm>
        </p:grpSpPr>
        <p:cxnSp>
          <p:nvCxnSpPr>
            <p:cNvPr id="277" name="Straight Connector 276">
              <a:extLst>
                <a:ext uri="{FF2B5EF4-FFF2-40B4-BE49-F238E27FC236}">
                  <a16:creationId xmlns:a16="http://schemas.microsoft.com/office/drawing/2014/main" id="{7EDD16A8-D1CC-B590-0F98-FF8F0E620C8A}"/>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3BFB8BBA-15A4-42F2-BA9C-148D7C0C64DB}"/>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68187100-2673-7B4A-2EBC-E97EAAFA5DCE}"/>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93767A5B-BEB6-8F22-0F5F-B7FBD83CEE87}"/>
              </a:ext>
            </a:extLst>
          </p:cNvPr>
          <p:cNvGrpSpPr/>
          <p:nvPr/>
        </p:nvGrpSpPr>
        <p:grpSpPr>
          <a:xfrm>
            <a:off x="1623717" y="3154141"/>
            <a:ext cx="91440" cy="722376"/>
            <a:chOff x="2924641" y="2610980"/>
            <a:chExt cx="91440" cy="834823"/>
          </a:xfrm>
        </p:grpSpPr>
        <p:cxnSp>
          <p:nvCxnSpPr>
            <p:cNvPr id="281" name="Straight Connector 280">
              <a:extLst>
                <a:ext uri="{FF2B5EF4-FFF2-40B4-BE49-F238E27FC236}">
                  <a16:creationId xmlns:a16="http://schemas.microsoft.com/office/drawing/2014/main" id="{DF685493-139E-3A3C-FA15-ED108ECF931E}"/>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B32E317C-3967-FA02-4A9F-A78B157DBBB5}"/>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687BE7C-1BEF-80B8-9D4E-69E52F61BF6A}"/>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0F03837F-BBD4-854E-DE06-E73DAE4BCFFB}"/>
              </a:ext>
            </a:extLst>
          </p:cNvPr>
          <p:cNvGrpSpPr/>
          <p:nvPr/>
        </p:nvGrpSpPr>
        <p:grpSpPr>
          <a:xfrm>
            <a:off x="1474716" y="3217036"/>
            <a:ext cx="91440" cy="640080"/>
            <a:chOff x="2924641" y="2610980"/>
            <a:chExt cx="91440" cy="834823"/>
          </a:xfrm>
        </p:grpSpPr>
        <p:cxnSp>
          <p:nvCxnSpPr>
            <p:cNvPr id="285" name="Straight Connector 284">
              <a:extLst>
                <a:ext uri="{FF2B5EF4-FFF2-40B4-BE49-F238E27FC236}">
                  <a16:creationId xmlns:a16="http://schemas.microsoft.com/office/drawing/2014/main" id="{300E31F2-A328-67F1-5DE5-D7FB9DA8DBB3}"/>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FA748BC8-0A59-3C4C-EB6B-3D8BADB769E8}"/>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62C5D0B3-1FD2-6C66-71AE-367E6954FBEA}"/>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86BB3113-329F-FA0D-C669-6C97D3435C1C}"/>
              </a:ext>
            </a:extLst>
          </p:cNvPr>
          <p:cNvGrpSpPr/>
          <p:nvPr/>
        </p:nvGrpSpPr>
        <p:grpSpPr>
          <a:xfrm>
            <a:off x="1189167" y="3731209"/>
            <a:ext cx="91440" cy="420624"/>
            <a:chOff x="2924641" y="2610980"/>
            <a:chExt cx="91440" cy="834823"/>
          </a:xfrm>
        </p:grpSpPr>
        <p:cxnSp>
          <p:nvCxnSpPr>
            <p:cNvPr id="289" name="Straight Connector 288">
              <a:extLst>
                <a:ext uri="{FF2B5EF4-FFF2-40B4-BE49-F238E27FC236}">
                  <a16:creationId xmlns:a16="http://schemas.microsoft.com/office/drawing/2014/main" id="{78E3EAD2-1950-25B5-D1B5-4274C6D323FF}"/>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66A8B9CF-640F-3C88-B735-C353D7ED389E}"/>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4B5AA2E9-03A6-5D97-1F1D-7A250DFF1049}"/>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92" name="Group 291">
            <a:extLst>
              <a:ext uri="{FF2B5EF4-FFF2-40B4-BE49-F238E27FC236}">
                <a16:creationId xmlns:a16="http://schemas.microsoft.com/office/drawing/2014/main" id="{AC781102-F4D9-BCD0-F002-864786C4A460}"/>
              </a:ext>
            </a:extLst>
          </p:cNvPr>
          <p:cNvGrpSpPr/>
          <p:nvPr/>
        </p:nvGrpSpPr>
        <p:grpSpPr>
          <a:xfrm>
            <a:off x="1338853" y="3485705"/>
            <a:ext cx="91440" cy="484632"/>
            <a:chOff x="2924641" y="2610980"/>
            <a:chExt cx="91440" cy="834823"/>
          </a:xfrm>
        </p:grpSpPr>
        <p:cxnSp>
          <p:nvCxnSpPr>
            <p:cNvPr id="293" name="Straight Connector 292">
              <a:extLst>
                <a:ext uri="{FF2B5EF4-FFF2-40B4-BE49-F238E27FC236}">
                  <a16:creationId xmlns:a16="http://schemas.microsoft.com/office/drawing/2014/main" id="{E9B7FC67-21F1-E222-CF1C-5EE6EF7A812D}"/>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DAF1E35E-39DA-B7B7-1827-6CCD15641A65}"/>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1D613920-709A-528F-9BDF-FBD167D97E33}"/>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F19257CC-71DB-A728-1756-6BC5B3FA58FC}"/>
              </a:ext>
            </a:extLst>
          </p:cNvPr>
          <p:cNvGrpSpPr/>
          <p:nvPr/>
        </p:nvGrpSpPr>
        <p:grpSpPr>
          <a:xfrm>
            <a:off x="1193569" y="4451667"/>
            <a:ext cx="91440" cy="292608"/>
            <a:chOff x="2924641" y="2610980"/>
            <a:chExt cx="91440" cy="834823"/>
          </a:xfrm>
        </p:grpSpPr>
        <p:cxnSp>
          <p:nvCxnSpPr>
            <p:cNvPr id="297" name="Straight Connector 296">
              <a:extLst>
                <a:ext uri="{FF2B5EF4-FFF2-40B4-BE49-F238E27FC236}">
                  <a16:creationId xmlns:a16="http://schemas.microsoft.com/office/drawing/2014/main" id="{700575FB-12B4-B000-D7AF-175131954FC1}"/>
                </a:ext>
              </a:extLst>
            </p:cNvPr>
            <p:cNvCxnSpPr>
              <a:cxnSpLocks/>
            </p:cNvCxnSpPr>
            <p:nvPr/>
          </p:nvCxnSpPr>
          <p:spPr bwMode="auto">
            <a:xfrm>
              <a:off x="2970361" y="2610980"/>
              <a:ext cx="0" cy="834823"/>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BBF55222-E267-4AB3-9ECE-5FF3AF1AFCC3}"/>
                </a:ext>
              </a:extLst>
            </p:cNvPr>
            <p:cNvCxnSpPr>
              <a:cxnSpLocks/>
            </p:cNvCxnSpPr>
            <p:nvPr/>
          </p:nvCxnSpPr>
          <p:spPr bwMode="auto">
            <a:xfrm>
              <a:off x="2924641" y="261098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74932783-F809-9BB2-00F2-9F3FB2269F67}"/>
                </a:ext>
              </a:extLst>
            </p:cNvPr>
            <p:cNvCxnSpPr>
              <a:cxnSpLocks/>
            </p:cNvCxnSpPr>
            <p:nvPr/>
          </p:nvCxnSpPr>
          <p:spPr bwMode="auto">
            <a:xfrm>
              <a:off x="2924641" y="3436772"/>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59E7839B-44D9-FFF6-88DC-65ABE32DECDE}"/>
              </a:ext>
            </a:extLst>
          </p:cNvPr>
          <p:cNvGrpSpPr/>
          <p:nvPr/>
        </p:nvGrpSpPr>
        <p:grpSpPr>
          <a:xfrm>
            <a:off x="3940086" y="3040434"/>
            <a:ext cx="91440" cy="834823"/>
            <a:chOff x="2924641" y="2610980"/>
            <a:chExt cx="91440" cy="834823"/>
          </a:xfrm>
        </p:grpSpPr>
        <p:cxnSp>
          <p:nvCxnSpPr>
            <p:cNvPr id="301" name="Straight Connector 300">
              <a:extLst>
                <a:ext uri="{FF2B5EF4-FFF2-40B4-BE49-F238E27FC236}">
                  <a16:creationId xmlns:a16="http://schemas.microsoft.com/office/drawing/2014/main" id="{05293D8C-9144-6AA6-20FF-9E7F00C02EA3}"/>
                </a:ext>
              </a:extLst>
            </p:cNvPr>
            <p:cNvCxnSpPr>
              <a:cxnSpLocks/>
            </p:cNvCxnSpPr>
            <p:nvPr/>
          </p:nvCxnSpPr>
          <p:spPr bwMode="auto">
            <a:xfrm>
              <a:off x="2970361" y="2610980"/>
              <a:ext cx="0" cy="834823"/>
            </a:xfrm>
            <a:prstGeom prst="line">
              <a:avLst/>
            </a:prstGeom>
            <a:noFill/>
            <a:ln w="28575" cap="flat" cmpd="sng" algn="ctr">
              <a:solidFill>
                <a:schemeClr val="accent2"/>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963BB73-6D46-4464-10D2-97DC53BAE4B1}"/>
                </a:ext>
              </a:extLst>
            </p:cNvPr>
            <p:cNvCxnSpPr>
              <a:cxnSpLocks/>
            </p:cNvCxnSpPr>
            <p:nvPr/>
          </p:nvCxnSpPr>
          <p:spPr bwMode="auto">
            <a:xfrm>
              <a:off x="2924641" y="2610980"/>
              <a:ext cx="91440" cy="0"/>
            </a:xfrm>
            <a:prstGeom prst="line">
              <a:avLst/>
            </a:prstGeom>
            <a:noFill/>
            <a:ln w="28575" cap="flat" cmpd="sng" algn="ctr">
              <a:solidFill>
                <a:schemeClr val="accent2"/>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064FD1B5-1E78-00CB-03E0-E5223B35A8BF}"/>
                </a:ext>
              </a:extLst>
            </p:cNvPr>
            <p:cNvCxnSpPr>
              <a:cxnSpLocks/>
            </p:cNvCxnSpPr>
            <p:nvPr/>
          </p:nvCxnSpPr>
          <p:spPr bwMode="auto">
            <a:xfrm>
              <a:off x="2924641" y="3436772"/>
              <a:ext cx="91440" cy="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9BA94DBD-0430-64D7-E2A0-E1D76AFE389E}"/>
              </a:ext>
            </a:extLst>
          </p:cNvPr>
          <p:cNvGrpSpPr/>
          <p:nvPr/>
        </p:nvGrpSpPr>
        <p:grpSpPr>
          <a:xfrm>
            <a:off x="3005494" y="2875201"/>
            <a:ext cx="91440" cy="768096"/>
            <a:chOff x="2924641" y="2610980"/>
            <a:chExt cx="91440" cy="834823"/>
          </a:xfrm>
        </p:grpSpPr>
        <p:cxnSp>
          <p:nvCxnSpPr>
            <p:cNvPr id="305" name="Straight Connector 304">
              <a:extLst>
                <a:ext uri="{FF2B5EF4-FFF2-40B4-BE49-F238E27FC236}">
                  <a16:creationId xmlns:a16="http://schemas.microsoft.com/office/drawing/2014/main" id="{C2941286-42DC-26FE-00D7-6C97F338FB0D}"/>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630B74A7-C208-69B4-0481-0A3E8EA73187}"/>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563647EA-3F4B-7AAF-62D1-F9FD13370F63}"/>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CCCF1F8F-796C-EB1F-ACB9-AE066C380DB3}"/>
              </a:ext>
            </a:extLst>
          </p:cNvPr>
          <p:cNvGrpSpPr/>
          <p:nvPr/>
        </p:nvGrpSpPr>
        <p:grpSpPr>
          <a:xfrm>
            <a:off x="3935477" y="2571175"/>
            <a:ext cx="91440" cy="850392"/>
            <a:chOff x="2924641" y="2610980"/>
            <a:chExt cx="91440" cy="834823"/>
          </a:xfrm>
        </p:grpSpPr>
        <p:cxnSp>
          <p:nvCxnSpPr>
            <p:cNvPr id="309" name="Straight Connector 308">
              <a:extLst>
                <a:ext uri="{FF2B5EF4-FFF2-40B4-BE49-F238E27FC236}">
                  <a16:creationId xmlns:a16="http://schemas.microsoft.com/office/drawing/2014/main" id="{4673FB0D-DD7F-A549-B7BC-4C7E074F5B14}"/>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CF99B527-D62C-D226-BFDF-CBE151AE80C1}"/>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DB31471B-1247-72B0-E838-4F6449B9DF2B}"/>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CFCC7053-3BD8-744B-7EBB-70985C4293E2}"/>
              </a:ext>
            </a:extLst>
          </p:cNvPr>
          <p:cNvGrpSpPr/>
          <p:nvPr/>
        </p:nvGrpSpPr>
        <p:grpSpPr>
          <a:xfrm>
            <a:off x="4800777" y="2717407"/>
            <a:ext cx="91440" cy="850392"/>
            <a:chOff x="2924641" y="2610980"/>
            <a:chExt cx="91440" cy="834823"/>
          </a:xfrm>
        </p:grpSpPr>
        <p:cxnSp>
          <p:nvCxnSpPr>
            <p:cNvPr id="313" name="Straight Connector 312">
              <a:extLst>
                <a:ext uri="{FF2B5EF4-FFF2-40B4-BE49-F238E27FC236}">
                  <a16:creationId xmlns:a16="http://schemas.microsoft.com/office/drawing/2014/main" id="{2F1B0D56-4128-54F9-D5D4-71036F3DC2B4}"/>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4A3EA5D7-4C4A-F704-0AB0-918B39C2F939}"/>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E7D283B4-DAEC-69B2-4ABF-96C4B883ECFB}"/>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366FC9D1-21EA-5F56-C5C1-DD37FF902520}"/>
              </a:ext>
            </a:extLst>
          </p:cNvPr>
          <p:cNvGrpSpPr/>
          <p:nvPr/>
        </p:nvGrpSpPr>
        <p:grpSpPr>
          <a:xfrm>
            <a:off x="5669063" y="2572771"/>
            <a:ext cx="91440" cy="960120"/>
            <a:chOff x="2924641" y="2610980"/>
            <a:chExt cx="91440" cy="834823"/>
          </a:xfrm>
        </p:grpSpPr>
        <p:cxnSp>
          <p:nvCxnSpPr>
            <p:cNvPr id="317" name="Straight Connector 316">
              <a:extLst>
                <a:ext uri="{FF2B5EF4-FFF2-40B4-BE49-F238E27FC236}">
                  <a16:creationId xmlns:a16="http://schemas.microsoft.com/office/drawing/2014/main" id="{F1B4F589-16D1-8884-6719-F6D9BECAD3DC}"/>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E68CB56D-8517-0FF6-3613-365C630795A5}"/>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29DEEFF4-847A-C4A5-9AA2-790A1CF55B26}"/>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A771D82C-7B31-6061-A6BB-EB1BE4ED95EB}"/>
              </a:ext>
            </a:extLst>
          </p:cNvPr>
          <p:cNvGrpSpPr/>
          <p:nvPr/>
        </p:nvGrpSpPr>
        <p:grpSpPr>
          <a:xfrm>
            <a:off x="6533522" y="2653362"/>
            <a:ext cx="91440" cy="1042416"/>
            <a:chOff x="2924641" y="2610980"/>
            <a:chExt cx="91440" cy="834823"/>
          </a:xfrm>
        </p:grpSpPr>
        <p:cxnSp>
          <p:nvCxnSpPr>
            <p:cNvPr id="321" name="Straight Connector 320">
              <a:extLst>
                <a:ext uri="{FF2B5EF4-FFF2-40B4-BE49-F238E27FC236}">
                  <a16:creationId xmlns:a16="http://schemas.microsoft.com/office/drawing/2014/main" id="{8A92F383-2026-2480-F4FA-38D89C393A54}"/>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1A265630-B590-42A1-6F35-2130C6A71AB0}"/>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F87D2331-F04E-A25D-92FF-AFE95455CB56}"/>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7B36AF51-F037-DC13-657A-57E8D564BD39}"/>
              </a:ext>
            </a:extLst>
          </p:cNvPr>
          <p:cNvGrpSpPr/>
          <p:nvPr/>
        </p:nvGrpSpPr>
        <p:grpSpPr>
          <a:xfrm>
            <a:off x="7397980" y="2448147"/>
            <a:ext cx="91440" cy="1115568"/>
            <a:chOff x="2924641" y="2610980"/>
            <a:chExt cx="91440" cy="834823"/>
          </a:xfrm>
        </p:grpSpPr>
        <p:cxnSp>
          <p:nvCxnSpPr>
            <p:cNvPr id="325" name="Straight Connector 324">
              <a:extLst>
                <a:ext uri="{FF2B5EF4-FFF2-40B4-BE49-F238E27FC236}">
                  <a16:creationId xmlns:a16="http://schemas.microsoft.com/office/drawing/2014/main" id="{2666DF05-2139-00A2-01FD-881BFC7EAEF2}"/>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E12F3CC9-2585-4EE8-3249-D70C4AAA86DA}"/>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11F2DE7D-F7DE-3FD8-A453-FB0E533A3A96}"/>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614234D0-25B7-405B-20E7-DBF8496A25D1}"/>
              </a:ext>
            </a:extLst>
          </p:cNvPr>
          <p:cNvGrpSpPr/>
          <p:nvPr/>
        </p:nvGrpSpPr>
        <p:grpSpPr>
          <a:xfrm>
            <a:off x="7693270" y="2706421"/>
            <a:ext cx="91440" cy="813816"/>
            <a:chOff x="2924641" y="2610980"/>
            <a:chExt cx="91440" cy="834823"/>
          </a:xfrm>
        </p:grpSpPr>
        <p:cxnSp>
          <p:nvCxnSpPr>
            <p:cNvPr id="329" name="Straight Connector 328">
              <a:extLst>
                <a:ext uri="{FF2B5EF4-FFF2-40B4-BE49-F238E27FC236}">
                  <a16:creationId xmlns:a16="http://schemas.microsoft.com/office/drawing/2014/main" id="{17930DA1-DB2F-9541-8E7A-6B8EA7754486}"/>
                </a:ext>
              </a:extLst>
            </p:cNvPr>
            <p:cNvCxnSpPr>
              <a:cxnSpLocks/>
            </p:cNvCxnSpPr>
            <p:nvPr/>
          </p:nvCxnSpPr>
          <p:spPr bwMode="auto">
            <a:xfrm>
              <a:off x="2970361" y="2610980"/>
              <a:ext cx="0" cy="834823"/>
            </a:xfrm>
            <a:prstGeom prst="line">
              <a:avLst/>
            </a:prstGeom>
            <a:noFill/>
            <a:ln w="28575" cap="flat" cmpd="sng" algn="ctr">
              <a:solidFill>
                <a:srgbClr val="01587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61D6A057-8939-0713-D0D5-E7868BFBD2C4}"/>
                </a:ext>
              </a:extLst>
            </p:cNvPr>
            <p:cNvCxnSpPr>
              <a:cxnSpLocks/>
            </p:cNvCxnSpPr>
            <p:nvPr/>
          </p:nvCxnSpPr>
          <p:spPr bwMode="auto">
            <a:xfrm>
              <a:off x="2924641" y="2610980"/>
              <a:ext cx="91440" cy="0"/>
            </a:xfrm>
            <a:prstGeom prst="line">
              <a:avLst/>
            </a:prstGeom>
            <a:noFill/>
            <a:ln w="28575" cap="flat" cmpd="sng" algn="ctr">
              <a:solidFill>
                <a:srgbClr val="01587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9E18965F-7447-EA1E-47F3-51A1B6EB9A78}"/>
                </a:ext>
              </a:extLst>
            </p:cNvPr>
            <p:cNvCxnSpPr>
              <a:cxnSpLocks/>
            </p:cNvCxnSpPr>
            <p:nvPr/>
          </p:nvCxnSpPr>
          <p:spPr bwMode="auto">
            <a:xfrm>
              <a:off x="2924641" y="3436772"/>
              <a:ext cx="91440" cy="0"/>
            </a:xfrm>
            <a:prstGeom prst="line">
              <a:avLst/>
            </a:prstGeom>
            <a:noFill/>
            <a:ln w="28575" cap="flat" cmpd="sng" algn="ctr">
              <a:solidFill>
                <a:srgbClr val="015873"/>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1D65A484-B5E6-52C2-F20B-684A8CFF61CF}"/>
              </a:ext>
            </a:extLst>
          </p:cNvPr>
          <p:cNvGrpSpPr/>
          <p:nvPr/>
        </p:nvGrpSpPr>
        <p:grpSpPr>
          <a:xfrm>
            <a:off x="1339743" y="4264780"/>
            <a:ext cx="91440" cy="438912"/>
            <a:chOff x="2924641" y="2610980"/>
            <a:chExt cx="91440" cy="834823"/>
          </a:xfrm>
        </p:grpSpPr>
        <p:cxnSp>
          <p:nvCxnSpPr>
            <p:cNvPr id="333" name="Straight Connector 332">
              <a:extLst>
                <a:ext uri="{FF2B5EF4-FFF2-40B4-BE49-F238E27FC236}">
                  <a16:creationId xmlns:a16="http://schemas.microsoft.com/office/drawing/2014/main" id="{253918AF-C3D8-8987-621B-FE6749389D74}"/>
                </a:ext>
              </a:extLst>
            </p:cNvPr>
            <p:cNvCxnSpPr>
              <a:cxnSpLocks/>
            </p:cNvCxnSpPr>
            <p:nvPr/>
          </p:nvCxnSpPr>
          <p:spPr bwMode="auto">
            <a:xfrm>
              <a:off x="2970361" y="2610980"/>
              <a:ext cx="0" cy="834823"/>
            </a:xfrm>
            <a:prstGeom prst="line">
              <a:avLst/>
            </a:prstGeom>
            <a:noFill/>
            <a:ln w="28575"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607A401B-875C-6055-E011-E49D1E7F17F2}"/>
                </a:ext>
              </a:extLst>
            </p:cNvPr>
            <p:cNvCxnSpPr>
              <a:cxnSpLocks/>
            </p:cNvCxnSpPr>
            <p:nvPr/>
          </p:nvCxnSpPr>
          <p:spPr bwMode="auto">
            <a:xfrm>
              <a:off x="2924641" y="261098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6F92A941-ADBA-7682-8788-ADB32C549828}"/>
                </a:ext>
              </a:extLst>
            </p:cNvPr>
            <p:cNvCxnSpPr>
              <a:cxnSpLocks/>
            </p:cNvCxnSpPr>
            <p:nvPr/>
          </p:nvCxnSpPr>
          <p:spPr bwMode="auto">
            <a:xfrm>
              <a:off x="2924641" y="3436772"/>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3AEF8EFB-397D-D6D7-431E-DAE43A4C5CBD}"/>
              </a:ext>
            </a:extLst>
          </p:cNvPr>
          <p:cNvGrpSpPr/>
          <p:nvPr/>
        </p:nvGrpSpPr>
        <p:grpSpPr>
          <a:xfrm>
            <a:off x="1482847" y="4186024"/>
            <a:ext cx="91440" cy="384048"/>
            <a:chOff x="2924641" y="2610980"/>
            <a:chExt cx="91440" cy="834823"/>
          </a:xfrm>
        </p:grpSpPr>
        <p:cxnSp>
          <p:nvCxnSpPr>
            <p:cNvPr id="337" name="Straight Connector 336">
              <a:extLst>
                <a:ext uri="{FF2B5EF4-FFF2-40B4-BE49-F238E27FC236}">
                  <a16:creationId xmlns:a16="http://schemas.microsoft.com/office/drawing/2014/main" id="{55B5493B-621D-F930-A22A-5CE3760AA09F}"/>
                </a:ext>
              </a:extLst>
            </p:cNvPr>
            <p:cNvCxnSpPr>
              <a:cxnSpLocks/>
            </p:cNvCxnSpPr>
            <p:nvPr/>
          </p:nvCxnSpPr>
          <p:spPr bwMode="auto">
            <a:xfrm>
              <a:off x="2970361" y="2610980"/>
              <a:ext cx="0" cy="834823"/>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DD066A43-71E0-5747-B0D6-DAB8EAE18DD3}"/>
                </a:ext>
              </a:extLst>
            </p:cNvPr>
            <p:cNvCxnSpPr>
              <a:cxnSpLocks/>
            </p:cNvCxnSpPr>
            <p:nvPr/>
          </p:nvCxnSpPr>
          <p:spPr bwMode="auto">
            <a:xfrm>
              <a:off x="2924641" y="261098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01DC9007-1D16-E59A-7E69-C19C730D6BE7}"/>
                </a:ext>
              </a:extLst>
            </p:cNvPr>
            <p:cNvCxnSpPr>
              <a:cxnSpLocks/>
            </p:cNvCxnSpPr>
            <p:nvPr/>
          </p:nvCxnSpPr>
          <p:spPr bwMode="auto">
            <a:xfrm>
              <a:off x="2924641" y="3436772"/>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794A6331-E7DE-C1AB-7403-26495F6A3158}"/>
              </a:ext>
            </a:extLst>
          </p:cNvPr>
          <p:cNvGrpSpPr/>
          <p:nvPr/>
        </p:nvGrpSpPr>
        <p:grpSpPr>
          <a:xfrm>
            <a:off x="1627995" y="4128364"/>
            <a:ext cx="91440" cy="502920"/>
            <a:chOff x="2924641" y="2610980"/>
            <a:chExt cx="91440" cy="834823"/>
          </a:xfrm>
        </p:grpSpPr>
        <p:cxnSp>
          <p:nvCxnSpPr>
            <p:cNvPr id="341" name="Straight Connector 340">
              <a:extLst>
                <a:ext uri="{FF2B5EF4-FFF2-40B4-BE49-F238E27FC236}">
                  <a16:creationId xmlns:a16="http://schemas.microsoft.com/office/drawing/2014/main" id="{7C5FF1F7-57D0-E11D-451A-8BE34FBFFF6C}"/>
                </a:ext>
              </a:extLst>
            </p:cNvPr>
            <p:cNvCxnSpPr>
              <a:cxnSpLocks/>
            </p:cNvCxnSpPr>
            <p:nvPr/>
          </p:nvCxnSpPr>
          <p:spPr bwMode="auto">
            <a:xfrm>
              <a:off x="2970361" y="2610980"/>
              <a:ext cx="0" cy="834823"/>
            </a:xfrm>
            <a:prstGeom prst="line">
              <a:avLst/>
            </a:prstGeom>
            <a:noFill/>
            <a:ln w="28575" cap="flat" cmpd="sng" algn="ctr">
              <a:solidFill>
                <a:schemeClr val="accent3"/>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E462A718-764D-6018-3279-23472F234ACA}"/>
                </a:ext>
              </a:extLst>
            </p:cNvPr>
            <p:cNvCxnSpPr>
              <a:cxnSpLocks/>
            </p:cNvCxnSpPr>
            <p:nvPr/>
          </p:nvCxnSpPr>
          <p:spPr bwMode="auto">
            <a:xfrm>
              <a:off x="2924641" y="261098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4A95EA73-9DEC-2B5F-9951-A20F3E8FD339}"/>
                </a:ext>
              </a:extLst>
            </p:cNvPr>
            <p:cNvCxnSpPr>
              <a:cxnSpLocks/>
            </p:cNvCxnSpPr>
            <p:nvPr/>
          </p:nvCxnSpPr>
          <p:spPr bwMode="auto">
            <a:xfrm>
              <a:off x="2924641" y="3436772"/>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74C9F0C6-241E-1F48-0DA8-0C1EA367D78D}"/>
              </a:ext>
            </a:extLst>
          </p:cNvPr>
          <p:cNvGrpSpPr/>
          <p:nvPr/>
        </p:nvGrpSpPr>
        <p:grpSpPr>
          <a:xfrm>
            <a:off x="1776636" y="4078767"/>
            <a:ext cx="91440" cy="502920"/>
            <a:chOff x="2924641" y="2610980"/>
            <a:chExt cx="91440" cy="834823"/>
          </a:xfrm>
        </p:grpSpPr>
        <p:cxnSp>
          <p:nvCxnSpPr>
            <p:cNvPr id="345" name="Straight Connector 344">
              <a:extLst>
                <a:ext uri="{FF2B5EF4-FFF2-40B4-BE49-F238E27FC236}">
                  <a16:creationId xmlns:a16="http://schemas.microsoft.com/office/drawing/2014/main" id="{F3910110-58B8-E0DE-CABF-7D98739C7B56}"/>
                </a:ext>
              </a:extLst>
            </p:cNvPr>
            <p:cNvCxnSpPr>
              <a:cxnSpLocks/>
            </p:cNvCxnSpPr>
            <p:nvPr/>
          </p:nvCxnSpPr>
          <p:spPr bwMode="auto">
            <a:xfrm>
              <a:off x="2970361" y="2610980"/>
              <a:ext cx="0" cy="834823"/>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2C6DD4A2-F5AB-3D9D-B8C6-469E95DED1DF}"/>
                </a:ext>
              </a:extLst>
            </p:cNvPr>
            <p:cNvCxnSpPr>
              <a:cxnSpLocks/>
            </p:cNvCxnSpPr>
            <p:nvPr/>
          </p:nvCxnSpPr>
          <p:spPr bwMode="auto">
            <a:xfrm>
              <a:off x="2924641" y="261098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07696AEC-9064-E2DC-4FB0-B23263D4F106}"/>
                </a:ext>
              </a:extLst>
            </p:cNvPr>
            <p:cNvCxnSpPr>
              <a:cxnSpLocks/>
            </p:cNvCxnSpPr>
            <p:nvPr/>
          </p:nvCxnSpPr>
          <p:spPr bwMode="auto">
            <a:xfrm>
              <a:off x="2924641" y="3436772"/>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97A03659-A512-8729-06DC-8370C480D3A7}"/>
              </a:ext>
            </a:extLst>
          </p:cNvPr>
          <p:cNvGrpSpPr/>
          <p:nvPr/>
        </p:nvGrpSpPr>
        <p:grpSpPr>
          <a:xfrm>
            <a:off x="1916549" y="4103188"/>
            <a:ext cx="91440" cy="502920"/>
            <a:chOff x="2924641" y="2610980"/>
            <a:chExt cx="91440" cy="834823"/>
          </a:xfrm>
        </p:grpSpPr>
        <p:cxnSp>
          <p:nvCxnSpPr>
            <p:cNvPr id="349" name="Straight Connector 348">
              <a:extLst>
                <a:ext uri="{FF2B5EF4-FFF2-40B4-BE49-F238E27FC236}">
                  <a16:creationId xmlns:a16="http://schemas.microsoft.com/office/drawing/2014/main" id="{B6E0AAD5-E162-6E01-9660-EFB99FB72B50}"/>
                </a:ext>
              </a:extLst>
            </p:cNvPr>
            <p:cNvCxnSpPr>
              <a:cxnSpLocks/>
            </p:cNvCxnSpPr>
            <p:nvPr/>
          </p:nvCxnSpPr>
          <p:spPr bwMode="auto">
            <a:xfrm>
              <a:off x="2970361" y="2610980"/>
              <a:ext cx="0" cy="834823"/>
            </a:xfrm>
            <a:prstGeom prst="line">
              <a:avLst/>
            </a:prstGeom>
            <a:noFill/>
            <a:ln w="28575" cap="flat" cmpd="sng" algn="ctr">
              <a:solidFill>
                <a:schemeClr val="accent3"/>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A36798FE-A4A0-BF33-B36D-3A4934150A26}"/>
                </a:ext>
              </a:extLst>
            </p:cNvPr>
            <p:cNvCxnSpPr>
              <a:cxnSpLocks/>
            </p:cNvCxnSpPr>
            <p:nvPr/>
          </p:nvCxnSpPr>
          <p:spPr bwMode="auto">
            <a:xfrm>
              <a:off x="2924641" y="2610980"/>
              <a:ext cx="91440" cy="0"/>
            </a:xfrm>
            <a:prstGeom prst="line">
              <a:avLst/>
            </a:prstGeom>
            <a:noFill/>
            <a:ln w="28575" cap="flat" cmpd="sng" algn="ctr">
              <a:solidFill>
                <a:schemeClr val="accent3"/>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1E36BFF-2694-9663-E7DE-831B863C341E}"/>
                </a:ext>
              </a:extLst>
            </p:cNvPr>
            <p:cNvCxnSpPr>
              <a:cxnSpLocks/>
            </p:cNvCxnSpPr>
            <p:nvPr/>
          </p:nvCxnSpPr>
          <p:spPr bwMode="auto">
            <a:xfrm>
              <a:off x="2924641" y="3436772"/>
              <a:ext cx="9144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2" name="Group 351">
            <a:extLst>
              <a:ext uri="{FF2B5EF4-FFF2-40B4-BE49-F238E27FC236}">
                <a16:creationId xmlns:a16="http://schemas.microsoft.com/office/drawing/2014/main" id="{1975EC70-6DDC-4FD7-47A6-8A8EF1B8DD2C}"/>
              </a:ext>
            </a:extLst>
          </p:cNvPr>
          <p:cNvGrpSpPr/>
          <p:nvPr/>
        </p:nvGrpSpPr>
        <p:grpSpPr>
          <a:xfrm>
            <a:off x="2056100" y="4396611"/>
            <a:ext cx="91440" cy="603504"/>
            <a:chOff x="2924641" y="2610980"/>
            <a:chExt cx="91440" cy="834823"/>
          </a:xfrm>
        </p:grpSpPr>
        <p:cxnSp>
          <p:nvCxnSpPr>
            <p:cNvPr id="353" name="Straight Connector 352">
              <a:extLst>
                <a:ext uri="{FF2B5EF4-FFF2-40B4-BE49-F238E27FC236}">
                  <a16:creationId xmlns:a16="http://schemas.microsoft.com/office/drawing/2014/main" id="{839158C5-66FA-35F6-6EC6-F9E4346C08C0}"/>
                </a:ext>
              </a:extLst>
            </p:cNvPr>
            <p:cNvCxnSpPr>
              <a:cxnSpLocks/>
            </p:cNvCxnSpPr>
            <p:nvPr/>
          </p:nvCxnSpPr>
          <p:spPr bwMode="auto">
            <a:xfrm>
              <a:off x="2970361" y="2610980"/>
              <a:ext cx="0" cy="834823"/>
            </a:xfrm>
            <a:prstGeom prst="line">
              <a:avLst/>
            </a:prstGeom>
            <a:noFill/>
            <a:ln w="28575" cap="flat" cmpd="sng" algn="ctr">
              <a:solidFill>
                <a:srgbClr val="E1471D"/>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954FCE52-435D-C18E-BEE8-91827AA4C82A}"/>
                </a:ext>
              </a:extLst>
            </p:cNvPr>
            <p:cNvCxnSpPr>
              <a:cxnSpLocks/>
            </p:cNvCxnSpPr>
            <p:nvPr/>
          </p:nvCxnSpPr>
          <p:spPr bwMode="auto">
            <a:xfrm>
              <a:off x="2924641" y="2610980"/>
              <a:ext cx="91440" cy="0"/>
            </a:xfrm>
            <a:prstGeom prst="line">
              <a:avLst/>
            </a:prstGeom>
            <a:noFill/>
            <a:ln w="28575" cap="flat" cmpd="sng" algn="ctr">
              <a:solidFill>
                <a:srgbClr val="E1471D"/>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EF3E2829-B132-481C-DE50-84A036B6034B}"/>
                </a:ext>
              </a:extLst>
            </p:cNvPr>
            <p:cNvCxnSpPr>
              <a:cxnSpLocks/>
            </p:cNvCxnSpPr>
            <p:nvPr/>
          </p:nvCxnSpPr>
          <p:spPr bwMode="auto">
            <a:xfrm>
              <a:off x="2924641" y="3436772"/>
              <a:ext cx="91440"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00B4F2B2-8C6C-5A42-DE40-A565939675FE}"/>
              </a:ext>
            </a:extLst>
          </p:cNvPr>
          <p:cNvGrpSpPr/>
          <p:nvPr/>
        </p:nvGrpSpPr>
        <p:grpSpPr>
          <a:xfrm>
            <a:off x="2200733" y="3898219"/>
            <a:ext cx="91440" cy="640080"/>
            <a:chOff x="2924641" y="2610980"/>
            <a:chExt cx="91440" cy="834823"/>
          </a:xfrm>
        </p:grpSpPr>
        <p:cxnSp>
          <p:nvCxnSpPr>
            <p:cNvPr id="357" name="Straight Connector 356">
              <a:extLst>
                <a:ext uri="{FF2B5EF4-FFF2-40B4-BE49-F238E27FC236}">
                  <a16:creationId xmlns:a16="http://schemas.microsoft.com/office/drawing/2014/main" id="{7E294AA1-A5B7-3AC5-6C46-B9E37ACA1068}"/>
                </a:ext>
              </a:extLst>
            </p:cNvPr>
            <p:cNvCxnSpPr>
              <a:cxnSpLocks/>
            </p:cNvCxnSpPr>
            <p:nvPr/>
          </p:nvCxnSpPr>
          <p:spPr bwMode="auto">
            <a:xfrm>
              <a:off x="2970361" y="2610980"/>
              <a:ext cx="0" cy="834823"/>
            </a:xfrm>
            <a:prstGeom prst="line">
              <a:avLst/>
            </a:prstGeom>
            <a:noFill/>
            <a:ln w="28575" cap="flat" cmpd="sng" algn="ctr">
              <a:solidFill>
                <a:srgbClr val="E1471D"/>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B44FD8E4-AF75-0B03-9614-68380250541F}"/>
                </a:ext>
              </a:extLst>
            </p:cNvPr>
            <p:cNvCxnSpPr>
              <a:cxnSpLocks/>
            </p:cNvCxnSpPr>
            <p:nvPr/>
          </p:nvCxnSpPr>
          <p:spPr bwMode="auto">
            <a:xfrm>
              <a:off x="2924641" y="2610980"/>
              <a:ext cx="91440" cy="0"/>
            </a:xfrm>
            <a:prstGeom prst="line">
              <a:avLst/>
            </a:prstGeom>
            <a:noFill/>
            <a:ln w="28575" cap="flat" cmpd="sng" algn="ctr">
              <a:solidFill>
                <a:srgbClr val="E1471D"/>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9DBDB891-FEAD-538A-4DE5-ABB4A64B72AC}"/>
                </a:ext>
              </a:extLst>
            </p:cNvPr>
            <p:cNvCxnSpPr>
              <a:cxnSpLocks/>
            </p:cNvCxnSpPr>
            <p:nvPr/>
          </p:nvCxnSpPr>
          <p:spPr bwMode="auto">
            <a:xfrm>
              <a:off x="2924641" y="3436772"/>
              <a:ext cx="91440"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60" name="Group 359">
            <a:extLst>
              <a:ext uri="{FF2B5EF4-FFF2-40B4-BE49-F238E27FC236}">
                <a16:creationId xmlns:a16="http://schemas.microsoft.com/office/drawing/2014/main" id="{D2736BE1-233A-486D-62DA-D934C9CF8069}"/>
              </a:ext>
            </a:extLst>
          </p:cNvPr>
          <p:cNvGrpSpPr/>
          <p:nvPr/>
        </p:nvGrpSpPr>
        <p:grpSpPr>
          <a:xfrm>
            <a:off x="2351862" y="4177677"/>
            <a:ext cx="91440" cy="749808"/>
            <a:chOff x="2924641" y="2610980"/>
            <a:chExt cx="91440" cy="834823"/>
          </a:xfrm>
        </p:grpSpPr>
        <p:cxnSp>
          <p:nvCxnSpPr>
            <p:cNvPr id="361" name="Straight Connector 360">
              <a:extLst>
                <a:ext uri="{FF2B5EF4-FFF2-40B4-BE49-F238E27FC236}">
                  <a16:creationId xmlns:a16="http://schemas.microsoft.com/office/drawing/2014/main" id="{7E203010-1FA3-937A-40E8-1A69F57FE831}"/>
                </a:ext>
              </a:extLst>
            </p:cNvPr>
            <p:cNvCxnSpPr>
              <a:cxnSpLocks/>
            </p:cNvCxnSpPr>
            <p:nvPr/>
          </p:nvCxnSpPr>
          <p:spPr bwMode="auto">
            <a:xfrm>
              <a:off x="2970361" y="2610980"/>
              <a:ext cx="0" cy="834823"/>
            </a:xfrm>
            <a:prstGeom prst="line">
              <a:avLst/>
            </a:prstGeom>
            <a:noFill/>
            <a:ln w="28575" cap="flat" cmpd="sng" algn="ctr">
              <a:solidFill>
                <a:srgbClr val="E1471D"/>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1781E84C-4E0E-9995-6E88-EDFB65623EFF}"/>
                </a:ext>
              </a:extLst>
            </p:cNvPr>
            <p:cNvCxnSpPr>
              <a:cxnSpLocks/>
            </p:cNvCxnSpPr>
            <p:nvPr/>
          </p:nvCxnSpPr>
          <p:spPr bwMode="auto">
            <a:xfrm>
              <a:off x="2924641" y="2610980"/>
              <a:ext cx="91440" cy="0"/>
            </a:xfrm>
            <a:prstGeom prst="line">
              <a:avLst/>
            </a:prstGeom>
            <a:noFill/>
            <a:ln w="28575" cap="flat" cmpd="sng" algn="ctr">
              <a:solidFill>
                <a:srgbClr val="E1471D"/>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29106362-BFD3-9D3D-585A-422605A49390}"/>
                </a:ext>
              </a:extLst>
            </p:cNvPr>
            <p:cNvCxnSpPr>
              <a:cxnSpLocks/>
            </p:cNvCxnSpPr>
            <p:nvPr/>
          </p:nvCxnSpPr>
          <p:spPr bwMode="auto">
            <a:xfrm>
              <a:off x="2924641" y="3436772"/>
              <a:ext cx="91440"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64" name="Group 363">
            <a:extLst>
              <a:ext uri="{FF2B5EF4-FFF2-40B4-BE49-F238E27FC236}">
                <a16:creationId xmlns:a16="http://schemas.microsoft.com/office/drawing/2014/main" id="{A9C604A8-1FD4-6C6D-16BE-A289C963FDDE}"/>
              </a:ext>
            </a:extLst>
          </p:cNvPr>
          <p:cNvGrpSpPr/>
          <p:nvPr/>
        </p:nvGrpSpPr>
        <p:grpSpPr>
          <a:xfrm>
            <a:off x="2497820" y="4021414"/>
            <a:ext cx="91440" cy="804672"/>
            <a:chOff x="2924641" y="2610980"/>
            <a:chExt cx="91440" cy="834823"/>
          </a:xfrm>
        </p:grpSpPr>
        <p:cxnSp>
          <p:nvCxnSpPr>
            <p:cNvPr id="365" name="Straight Connector 364">
              <a:extLst>
                <a:ext uri="{FF2B5EF4-FFF2-40B4-BE49-F238E27FC236}">
                  <a16:creationId xmlns:a16="http://schemas.microsoft.com/office/drawing/2014/main" id="{B6362D31-9E62-9D3A-E126-D7CC8C3CDEF3}"/>
                </a:ext>
              </a:extLst>
            </p:cNvPr>
            <p:cNvCxnSpPr>
              <a:cxnSpLocks/>
            </p:cNvCxnSpPr>
            <p:nvPr/>
          </p:nvCxnSpPr>
          <p:spPr bwMode="auto">
            <a:xfrm>
              <a:off x="2970361" y="2610980"/>
              <a:ext cx="0" cy="834823"/>
            </a:xfrm>
            <a:prstGeom prst="line">
              <a:avLst/>
            </a:prstGeom>
            <a:noFill/>
            <a:ln w="28575" cap="flat" cmpd="sng" algn="ctr">
              <a:solidFill>
                <a:srgbClr val="E1471D"/>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B53BA425-C34C-C58C-A94A-A783549598A6}"/>
                </a:ext>
              </a:extLst>
            </p:cNvPr>
            <p:cNvCxnSpPr>
              <a:cxnSpLocks/>
            </p:cNvCxnSpPr>
            <p:nvPr/>
          </p:nvCxnSpPr>
          <p:spPr bwMode="auto">
            <a:xfrm>
              <a:off x="2924641" y="2610980"/>
              <a:ext cx="91440" cy="0"/>
            </a:xfrm>
            <a:prstGeom prst="line">
              <a:avLst/>
            </a:prstGeom>
            <a:noFill/>
            <a:ln w="28575" cap="flat" cmpd="sng" algn="ctr">
              <a:solidFill>
                <a:srgbClr val="E1471D"/>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213ECE5A-55E4-B7FA-4F8F-7E050E61AA30}"/>
                </a:ext>
              </a:extLst>
            </p:cNvPr>
            <p:cNvCxnSpPr>
              <a:cxnSpLocks/>
            </p:cNvCxnSpPr>
            <p:nvPr/>
          </p:nvCxnSpPr>
          <p:spPr bwMode="auto">
            <a:xfrm>
              <a:off x="2924641" y="3436772"/>
              <a:ext cx="91440"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5B38E04E-B6FD-87F2-CEAE-D0BD35D5DDB5}"/>
              </a:ext>
            </a:extLst>
          </p:cNvPr>
          <p:cNvGrpSpPr/>
          <p:nvPr/>
        </p:nvGrpSpPr>
        <p:grpSpPr>
          <a:xfrm>
            <a:off x="2629033" y="3885580"/>
            <a:ext cx="91440" cy="786384"/>
            <a:chOff x="2924641" y="2610980"/>
            <a:chExt cx="91440" cy="834823"/>
          </a:xfrm>
        </p:grpSpPr>
        <p:cxnSp>
          <p:nvCxnSpPr>
            <p:cNvPr id="369" name="Straight Connector 368">
              <a:extLst>
                <a:ext uri="{FF2B5EF4-FFF2-40B4-BE49-F238E27FC236}">
                  <a16:creationId xmlns:a16="http://schemas.microsoft.com/office/drawing/2014/main" id="{637D0B40-2A1E-5197-683C-94743A0DE483}"/>
                </a:ext>
              </a:extLst>
            </p:cNvPr>
            <p:cNvCxnSpPr>
              <a:cxnSpLocks/>
            </p:cNvCxnSpPr>
            <p:nvPr/>
          </p:nvCxnSpPr>
          <p:spPr bwMode="auto">
            <a:xfrm>
              <a:off x="2970361" y="2610980"/>
              <a:ext cx="0" cy="834823"/>
            </a:xfrm>
            <a:prstGeom prst="line">
              <a:avLst/>
            </a:prstGeom>
            <a:noFill/>
            <a:ln w="28575" cap="flat" cmpd="sng" algn="ctr">
              <a:solidFill>
                <a:srgbClr val="E1471D"/>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84B9FF1A-46DE-3DA4-5D6B-F47E0E9050B3}"/>
                </a:ext>
              </a:extLst>
            </p:cNvPr>
            <p:cNvCxnSpPr>
              <a:cxnSpLocks/>
            </p:cNvCxnSpPr>
            <p:nvPr/>
          </p:nvCxnSpPr>
          <p:spPr bwMode="auto">
            <a:xfrm>
              <a:off x="2924641" y="2610980"/>
              <a:ext cx="91440" cy="0"/>
            </a:xfrm>
            <a:prstGeom prst="line">
              <a:avLst/>
            </a:prstGeom>
            <a:noFill/>
            <a:ln w="28575" cap="flat" cmpd="sng" algn="ctr">
              <a:solidFill>
                <a:srgbClr val="E1471D"/>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8D077103-29E6-693C-5C5E-A798695E44D4}"/>
                </a:ext>
              </a:extLst>
            </p:cNvPr>
            <p:cNvCxnSpPr>
              <a:cxnSpLocks/>
            </p:cNvCxnSpPr>
            <p:nvPr/>
          </p:nvCxnSpPr>
          <p:spPr bwMode="auto">
            <a:xfrm>
              <a:off x="2924641" y="3436772"/>
              <a:ext cx="91440"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33DAF861-8125-DD7F-4113-8A46C6302FB9}"/>
              </a:ext>
            </a:extLst>
          </p:cNvPr>
          <p:cNvGrpSpPr/>
          <p:nvPr/>
        </p:nvGrpSpPr>
        <p:grpSpPr>
          <a:xfrm>
            <a:off x="2779430" y="4100926"/>
            <a:ext cx="91440" cy="786384"/>
            <a:chOff x="2924641" y="2610980"/>
            <a:chExt cx="91440" cy="834823"/>
          </a:xfrm>
        </p:grpSpPr>
        <p:cxnSp>
          <p:nvCxnSpPr>
            <p:cNvPr id="373" name="Straight Connector 372">
              <a:extLst>
                <a:ext uri="{FF2B5EF4-FFF2-40B4-BE49-F238E27FC236}">
                  <a16:creationId xmlns:a16="http://schemas.microsoft.com/office/drawing/2014/main" id="{16F26A63-78A3-6C2E-D231-0D144047296A}"/>
                </a:ext>
              </a:extLst>
            </p:cNvPr>
            <p:cNvCxnSpPr>
              <a:cxnSpLocks/>
            </p:cNvCxnSpPr>
            <p:nvPr/>
          </p:nvCxnSpPr>
          <p:spPr bwMode="auto">
            <a:xfrm>
              <a:off x="2970361" y="2610980"/>
              <a:ext cx="0" cy="834823"/>
            </a:xfrm>
            <a:prstGeom prst="line">
              <a:avLst/>
            </a:prstGeom>
            <a:noFill/>
            <a:ln w="28575" cap="flat" cmpd="sng" algn="ctr">
              <a:solidFill>
                <a:srgbClr val="E1471D"/>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1372748B-9D58-E41A-890D-9DA459068D1D}"/>
                </a:ext>
              </a:extLst>
            </p:cNvPr>
            <p:cNvCxnSpPr>
              <a:cxnSpLocks/>
            </p:cNvCxnSpPr>
            <p:nvPr/>
          </p:nvCxnSpPr>
          <p:spPr bwMode="auto">
            <a:xfrm>
              <a:off x="2924641" y="2610980"/>
              <a:ext cx="91440" cy="0"/>
            </a:xfrm>
            <a:prstGeom prst="line">
              <a:avLst/>
            </a:prstGeom>
            <a:noFill/>
            <a:ln w="28575" cap="flat" cmpd="sng" algn="ctr">
              <a:solidFill>
                <a:srgbClr val="E1471D"/>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0E9EB210-BFEA-2BBA-713D-3FDF915AF708}"/>
                </a:ext>
              </a:extLst>
            </p:cNvPr>
            <p:cNvCxnSpPr>
              <a:cxnSpLocks/>
            </p:cNvCxnSpPr>
            <p:nvPr/>
          </p:nvCxnSpPr>
          <p:spPr bwMode="auto">
            <a:xfrm>
              <a:off x="2924641" y="3436772"/>
              <a:ext cx="91440"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81DC2B5B-5B06-5400-6CDE-CB6D80BDB537}"/>
              </a:ext>
            </a:extLst>
          </p:cNvPr>
          <p:cNvGrpSpPr/>
          <p:nvPr/>
        </p:nvGrpSpPr>
        <p:grpSpPr>
          <a:xfrm>
            <a:off x="2925950" y="4101620"/>
            <a:ext cx="91440" cy="813816"/>
            <a:chOff x="2924641" y="2610980"/>
            <a:chExt cx="91440" cy="834823"/>
          </a:xfrm>
        </p:grpSpPr>
        <p:cxnSp>
          <p:nvCxnSpPr>
            <p:cNvPr id="377" name="Straight Connector 376">
              <a:extLst>
                <a:ext uri="{FF2B5EF4-FFF2-40B4-BE49-F238E27FC236}">
                  <a16:creationId xmlns:a16="http://schemas.microsoft.com/office/drawing/2014/main" id="{FBD97E4F-EA4C-AE29-02ED-6ACFDD0C2D2F}"/>
                </a:ext>
              </a:extLst>
            </p:cNvPr>
            <p:cNvCxnSpPr>
              <a:cxnSpLocks/>
            </p:cNvCxnSpPr>
            <p:nvPr/>
          </p:nvCxnSpPr>
          <p:spPr bwMode="auto">
            <a:xfrm>
              <a:off x="2970361" y="2610980"/>
              <a:ext cx="0" cy="834823"/>
            </a:xfrm>
            <a:prstGeom prst="line">
              <a:avLst/>
            </a:prstGeom>
            <a:noFill/>
            <a:ln w="28575" cap="flat" cmpd="sng" algn="ctr">
              <a:solidFill>
                <a:srgbClr val="E1471D"/>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1E763269-4401-E9C0-4F69-05FE9295FB95}"/>
                </a:ext>
              </a:extLst>
            </p:cNvPr>
            <p:cNvCxnSpPr>
              <a:cxnSpLocks/>
            </p:cNvCxnSpPr>
            <p:nvPr/>
          </p:nvCxnSpPr>
          <p:spPr bwMode="auto">
            <a:xfrm>
              <a:off x="2924641" y="2610980"/>
              <a:ext cx="91440" cy="0"/>
            </a:xfrm>
            <a:prstGeom prst="line">
              <a:avLst/>
            </a:prstGeom>
            <a:noFill/>
            <a:ln w="28575" cap="flat" cmpd="sng" algn="ctr">
              <a:solidFill>
                <a:srgbClr val="E1471D"/>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FC1D52C9-1567-4A74-0761-539E052F8332}"/>
                </a:ext>
              </a:extLst>
            </p:cNvPr>
            <p:cNvCxnSpPr>
              <a:cxnSpLocks/>
            </p:cNvCxnSpPr>
            <p:nvPr/>
          </p:nvCxnSpPr>
          <p:spPr bwMode="auto">
            <a:xfrm>
              <a:off x="2924641" y="3436772"/>
              <a:ext cx="91440"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8D151C5E-75F0-ED8D-5F61-C69A326AFB50}"/>
              </a:ext>
            </a:extLst>
          </p:cNvPr>
          <p:cNvGrpSpPr/>
          <p:nvPr/>
        </p:nvGrpSpPr>
        <p:grpSpPr>
          <a:xfrm>
            <a:off x="2999221" y="4065675"/>
            <a:ext cx="91440" cy="804672"/>
            <a:chOff x="2924641" y="2610980"/>
            <a:chExt cx="91440" cy="834823"/>
          </a:xfrm>
        </p:grpSpPr>
        <p:cxnSp>
          <p:nvCxnSpPr>
            <p:cNvPr id="381" name="Straight Connector 380">
              <a:extLst>
                <a:ext uri="{FF2B5EF4-FFF2-40B4-BE49-F238E27FC236}">
                  <a16:creationId xmlns:a16="http://schemas.microsoft.com/office/drawing/2014/main" id="{12B1AA93-82FD-2A2C-B0D3-0E503516D0AC}"/>
                </a:ext>
              </a:extLst>
            </p:cNvPr>
            <p:cNvCxnSpPr>
              <a:cxnSpLocks/>
            </p:cNvCxnSpPr>
            <p:nvPr/>
          </p:nvCxnSpPr>
          <p:spPr bwMode="auto">
            <a:xfrm>
              <a:off x="2970361" y="2610980"/>
              <a:ext cx="0" cy="834823"/>
            </a:xfrm>
            <a:prstGeom prst="line">
              <a:avLst/>
            </a:prstGeom>
            <a:noFill/>
            <a:ln w="28575" cap="flat" cmpd="sng" algn="ctr">
              <a:solidFill>
                <a:srgbClr val="E1471D"/>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78D7369B-41F6-D7EE-D124-958BE03A31C8}"/>
                </a:ext>
              </a:extLst>
            </p:cNvPr>
            <p:cNvCxnSpPr>
              <a:cxnSpLocks/>
            </p:cNvCxnSpPr>
            <p:nvPr/>
          </p:nvCxnSpPr>
          <p:spPr bwMode="auto">
            <a:xfrm>
              <a:off x="2924641" y="2610980"/>
              <a:ext cx="91440" cy="0"/>
            </a:xfrm>
            <a:prstGeom prst="line">
              <a:avLst/>
            </a:prstGeom>
            <a:noFill/>
            <a:ln w="28575" cap="flat" cmpd="sng" algn="ctr">
              <a:solidFill>
                <a:srgbClr val="E1471D"/>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D8F3ECDA-17E2-27B3-3064-0E7DE0339D13}"/>
                </a:ext>
              </a:extLst>
            </p:cNvPr>
            <p:cNvCxnSpPr>
              <a:cxnSpLocks/>
            </p:cNvCxnSpPr>
            <p:nvPr/>
          </p:nvCxnSpPr>
          <p:spPr bwMode="auto">
            <a:xfrm>
              <a:off x="2924641" y="3436772"/>
              <a:ext cx="91440" cy="0"/>
            </a:xfrm>
            <a:prstGeom prst="line">
              <a:avLst/>
            </a:prstGeom>
            <a:noFill/>
            <a:ln w="28575" cap="flat" cmpd="sng" algn="ctr">
              <a:solidFill>
                <a:srgbClr val="E1471D"/>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67C43417-3844-B9CE-BA31-1E1DC6959D76}"/>
              </a:ext>
            </a:extLst>
          </p:cNvPr>
          <p:cNvGrpSpPr/>
          <p:nvPr/>
        </p:nvGrpSpPr>
        <p:grpSpPr>
          <a:xfrm>
            <a:off x="4802539" y="3321262"/>
            <a:ext cx="91440" cy="713232"/>
            <a:chOff x="2924641" y="2610980"/>
            <a:chExt cx="91440" cy="834823"/>
          </a:xfrm>
        </p:grpSpPr>
        <p:cxnSp>
          <p:nvCxnSpPr>
            <p:cNvPr id="386" name="Straight Connector 385">
              <a:extLst>
                <a:ext uri="{FF2B5EF4-FFF2-40B4-BE49-F238E27FC236}">
                  <a16:creationId xmlns:a16="http://schemas.microsoft.com/office/drawing/2014/main" id="{B303F879-9B0E-9686-918F-0C1C68DFE521}"/>
                </a:ext>
              </a:extLst>
            </p:cNvPr>
            <p:cNvCxnSpPr>
              <a:cxnSpLocks/>
            </p:cNvCxnSpPr>
            <p:nvPr/>
          </p:nvCxnSpPr>
          <p:spPr bwMode="auto">
            <a:xfrm>
              <a:off x="2970361" y="2610980"/>
              <a:ext cx="0" cy="834823"/>
            </a:xfrm>
            <a:prstGeom prst="line">
              <a:avLst/>
            </a:prstGeom>
            <a:noFill/>
            <a:ln w="28575" cap="flat" cmpd="sng" algn="ctr">
              <a:solidFill>
                <a:schemeClr val="accent2"/>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024916E0-3232-EFD6-7B10-B7E50EE7D1D7}"/>
                </a:ext>
              </a:extLst>
            </p:cNvPr>
            <p:cNvCxnSpPr>
              <a:cxnSpLocks/>
            </p:cNvCxnSpPr>
            <p:nvPr/>
          </p:nvCxnSpPr>
          <p:spPr bwMode="auto">
            <a:xfrm>
              <a:off x="2924641" y="2610980"/>
              <a:ext cx="91440" cy="0"/>
            </a:xfrm>
            <a:prstGeom prst="line">
              <a:avLst/>
            </a:prstGeom>
            <a:noFill/>
            <a:ln w="28575" cap="flat" cmpd="sng" algn="ctr">
              <a:solidFill>
                <a:schemeClr val="accent2"/>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3F087489-C4EB-B3A7-18B2-1A307143524F}"/>
                </a:ext>
              </a:extLst>
            </p:cNvPr>
            <p:cNvCxnSpPr>
              <a:cxnSpLocks/>
            </p:cNvCxnSpPr>
            <p:nvPr/>
          </p:nvCxnSpPr>
          <p:spPr bwMode="auto">
            <a:xfrm>
              <a:off x="2924641" y="3436772"/>
              <a:ext cx="91440" cy="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1460076C-7F5B-8EB2-77C1-A8F96714719F}"/>
              </a:ext>
            </a:extLst>
          </p:cNvPr>
          <p:cNvGrpSpPr/>
          <p:nvPr/>
        </p:nvGrpSpPr>
        <p:grpSpPr>
          <a:xfrm>
            <a:off x="5671259" y="2967920"/>
            <a:ext cx="91440" cy="804672"/>
            <a:chOff x="2924641" y="2610980"/>
            <a:chExt cx="91440" cy="834823"/>
          </a:xfrm>
        </p:grpSpPr>
        <p:cxnSp>
          <p:nvCxnSpPr>
            <p:cNvPr id="390" name="Straight Connector 389">
              <a:extLst>
                <a:ext uri="{FF2B5EF4-FFF2-40B4-BE49-F238E27FC236}">
                  <a16:creationId xmlns:a16="http://schemas.microsoft.com/office/drawing/2014/main" id="{A058EB21-C47C-C82F-29F5-6EEBF2286DEA}"/>
                </a:ext>
              </a:extLst>
            </p:cNvPr>
            <p:cNvCxnSpPr>
              <a:cxnSpLocks/>
            </p:cNvCxnSpPr>
            <p:nvPr/>
          </p:nvCxnSpPr>
          <p:spPr bwMode="auto">
            <a:xfrm>
              <a:off x="2970361" y="2610980"/>
              <a:ext cx="0" cy="834823"/>
            </a:xfrm>
            <a:prstGeom prst="line">
              <a:avLst/>
            </a:prstGeom>
            <a:noFill/>
            <a:ln w="28575" cap="flat" cmpd="sng" algn="ctr">
              <a:solidFill>
                <a:schemeClr val="accent2"/>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3954C504-CE25-3D91-6926-4D77E86F631B}"/>
                </a:ext>
              </a:extLst>
            </p:cNvPr>
            <p:cNvCxnSpPr>
              <a:cxnSpLocks/>
            </p:cNvCxnSpPr>
            <p:nvPr/>
          </p:nvCxnSpPr>
          <p:spPr bwMode="auto">
            <a:xfrm>
              <a:off x="2924641" y="2610980"/>
              <a:ext cx="91440" cy="0"/>
            </a:xfrm>
            <a:prstGeom prst="line">
              <a:avLst/>
            </a:prstGeom>
            <a:noFill/>
            <a:ln w="28575" cap="flat" cmpd="sng" algn="ctr">
              <a:solidFill>
                <a:schemeClr val="accent2"/>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C7A8D18D-13DA-2FF6-B4A9-3A548ADE678D}"/>
                </a:ext>
              </a:extLst>
            </p:cNvPr>
            <p:cNvCxnSpPr>
              <a:cxnSpLocks/>
            </p:cNvCxnSpPr>
            <p:nvPr/>
          </p:nvCxnSpPr>
          <p:spPr bwMode="auto">
            <a:xfrm>
              <a:off x="2924641" y="3436772"/>
              <a:ext cx="91440" cy="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376C34F4-3B4C-75FC-7AC4-76C2500DC9C8}"/>
              </a:ext>
            </a:extLst>
          </p:cNvPr>
          <p:cNvGrpSpPr/>
          <p:nvPr/>
        </p:nvGrpSpPr>
        <p:grpSpPr>
          <a:xfrm>
            <a:off x="6531516" y="2738490"/>
            <a:ext cx="91440" cy="749808"/>
            <a:chOff x="2924641" y="2610980"/>
            <a:chExt cx="91440" cy="834823"/>
          </a:xfrm>
        </p:grpSpPr>
        <p:cxnSp>
          <p:nvCxnSpPr>
            <p:cNvPr id="394" name="Straight Connector 393">
              <a:extLst>
                <a:ext uri="{FF2B5EF4-FFF2-40B4-BE49-F238E27FC236}">
                  <a16:creationId xmlns:a16="http://schemas.microsoft.com/office/drawing/2014/main" id="{71C6851F-1A3E-1A05-A4E6-7821E35DBC56}"/>
                </a:ext>
              </a:extLst>
            </p:cNvPr>
            <p:cNvCxnSpPr>
              <a:cxnSpLocks/>
            </p:cNvCxnSpPr>
            <p:nvPr/>
          </p:nvCxnSpPr>
          <p:spPr bwMode="auto">
            <a:xfrm>
              <a:off x="2970361" y="2610980"/>
              <a:ext cx="0" cy="834823"/>
            </a:xfrm>
            <a:prstGeom prst="line">
              <a:avLst/>
            </a:prstGeom>
            <a:noFill/>
            <a:ln w="28575" cap="flat" cmpd="sng" algn="ctr">
              <a:solidFill>
                <a:schemeClr val="accent2"/>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7CA6A9AB-641E-8D6D-3315-69C3E7C83B1F}"/>
                </a:ext>
              </a:extLst>
            </p:cNvPr>
            <p:cNvCxnSpPr>
              <a:cxnSpLocks/>
            </p:cNvCxnSpPr>
            <p:nvPr/>
          </p:nvCxnSpPr>
          <p:spPr bwMode="auto">
            <a:xfrm>
              <a:off x="2924641" y="2610980"/>
              <a:ext cx="91440" cy="0"/>
            </a:xfrm>
            <a:prstGeom prst="line">
              <a:avLst/>
            </a:prstGeom>
            <a:noFill/>
            <a:ln w="28575" cap="flat" cmpd="sng" algn="ctr">
              <a:solidFill>
                <a:schemeClr val="accent2"/>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1D684407-9C74-31B1-3D79-8F1816323B61}"/>
                </a:ext>
              </a:extLst>
            </p:cNvPr>
            <p:cNvCxnSpPr>
              <a:cxnSpLocks/>
            </p:cNvCxnSpPr>
            <p:nvPr/>
          </p:nvCxnSpPr>
          <p:spPr bwMode="auto">
            <a:xfrm>
              <a:off x="2924641" y="3436772"/>
              <a:ext cx="91440" cy="0"/>
            </a:xfrm>
            <a:prstGeom prst="line">
              <a:avLst/>
            </a:prstGeom>
            <a:noFill/>
            <a:ln w="28575" cap="flat" cmpd="sng" algn="ctr">
              <a:solidFill>
                <a:schemeClr val="accent2"/>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822D8403-3584-F4D7-BA90-1A3C48148856}"/>
              </a:ext>
            </a:extLst>
          </p:cNvPr>
          <p:cNvGrpSpPr/>
          <p:nvPr/>
        </p:nvGrpSpPr>
        <p:grpSpPr>
          <a:xfrm>
            <a:off x="7402650" y="2957343"/>
            <a:ext cx="91440" cy="832104"/>
            <a:chOff x="2924641" y="2610980"/>
            <a:chExt cx="91440" cy="834823"/>
          </a:xfrm>
        </p:grpSpPr>
        <p:cxnSp>
          <p:nvCxnSpPr>
            <p:cNvPr id="398" name="Straight Connector 397">
              <a:extLst>
                <a:ext uri="{FF2B5EF4-FFF2-40B4-BE49-F238E27FC236}">
                  <a16:creationId xmlns:a16="http://schemas.microsoft.com/office/drawing/2014/main" id="{9EB398A0-5FD1-EBFC-0047-164D854AD434}"/>
                </a:ext>
              </a:extLst>
            </p:cNvPr>
            <p:cNvCxnSpPr>
              <a:cxnSpLocks/>
            </p:cNvCxnSpPr>
            <p:nvPr/>
          </p:nvCxnSpPr>
          <p:spPr bwMode="auto">
            <a:xfrm>
              <a:off x="2970361" y="2610980"/>
              <a:ext cx="0" cy="834823"/>
            </a:xfrm>
            <a:prstGeom prst="line">
              <a:avLst/>
            </a:prstGeom>
            <a:noFill/>
            <a:ln w="28575" cap="flat" cmpd="sng" algn="ctr">
              <a:solidFill>
                <a:schemeClr val="accent2"/>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03456F58-DD13-8149-BC50-409C4C1BD369}"/>
                </a:ext>
              </a:extLst>
            </p:cNvPr>
            <p:cNvCxnSpPr>
              <a:cxnSpLocks/>
            </p:cNvCxnSpPr>
            <p:nvPr/>
          </p:nvCxnSpPr>
          <p:spPr bwMode="auto">
            <a:xfrm>
              <a:off x="2924641" y="2610980"/>
              <a:ext cx="91440" cy="0"/>
            </a:xfrm>
            <a:prstGeom prst="line">
              <a:avLst/>
            </a:prstGeom>
            <a:noFill/>
            <a:ln w="28575" cap="flat" cmpd="sng" algn="ctr">
              <a:solidFill>
                <a:schemeClr val="accent2"/>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3D302758-701D-E228-3B59-8DDC7CE505A6}"/>
                </a:ext>
              </a:extLst>
            </p:cNvPr>
            <p:cNvCxnSpPr>
              <a:cxnSpLocks/>
            </p:cNvCxnSpPr>
            <p:nvPr/>
          </p:nvCxnSpPr>
          <p:spPr bwMode="auto">
            <a:xfrm>
              <a:off x="2924641" y="3436772"/>
              <a:ext cx="91440" cy="0"/>
            </a:xfrm>
            <a:prstGeom prst="line">
              <a:avLst/>
            </a:prstGeom>
            <a:noFill/>
            <a:ln w="28575" cap="flat" cmpd="sng" algn="ctr">
              <a:solidFill>
                <a:schemeClr val="accent2"/>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D292DF76-1374-55D0-39FB-CF82923EF493}"/>
              </a:ext>
            </a:extLst>
          </p:cNvPr>
          <p:cNvGrpSpPr/>
          <p:nvPr/>
        </p:nvGrpSpPr>
        <p:grpSpPr>
          <a:xfrm>
            <a:off x="7693317" y="3079302"/>
            <a:ext cx="91440" cy="941832"/>
            <a:chOff x="2924641" y="2610980"/>
            <a:chExt cx="91440" cy="834823"/>
          </a:xfrm>
        </p:grpSpPr>
        <p:cxnSp>
          <p:nvCxnSpPr>
            <p:cNvPr id="402" name="Straight Connector 401">
              <a:extLst>
                <a:ext uri="{FF2B5EF4-FFF2-40B4-BE49-F238E27FC236}">
                  <a16:creationId xmlns:a16="http://schemas.microsoft.com/office/drawing/2014/main" id="{A256F634-B843-CA99-F143-62813B8BE209}"/>
                </a:ext>
              </a:extLst>
            </p:cNvPr>
            <p:cNvCxnSpPr>
              <a:cxnSpLocks/>
            </p:cNvCxnSpPr>
            <p:nvPr/>
          </p:nvCxnSpPr>
          <p:spPr bwMode="auto">
            <a:xfrm>
              <a:off x="2970361" y="2610980"/>
              <a:ext cx="0" cy="834823"/>
            </a:xfrm>
            <a:prstGeom prst="line">
              <a:avLst/>
            </a:prstGeom>
            <a:noFill/>
            <a:ln w="28575" cap="flat" cmpd="sng" algn="ctr">
              <a:solidFill>
                <a:schemeClr val="accent2"/>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7AF443EA-8F99-B465-1AA4-8BD51800873B}"/>
                </a:ext>
              </a:extLst>
            </p:cNvPr>
            <p:cNvCxnSpPr>
              <a:cxnSpLocks/>
            </p:cNvCxnSpPr>
            <p:nvPr/>
          </p:nvCxnSpPr>
          <p:spPr bwMode="auto">
            <a:xfrm>
              <a:off x="2924641" y="2610980"/>
              <a:ext cx="91440" cy="0"/>
            </a:xfrm>
            <a:prstGeom prst="line">
              <a:avLst/>
            </a:prstGeom>
            <a:noFill/>
            <a:ln w="28575" cap="flat" cmpd="sng" algn="ctr">
              <a:solidFill>
                <a:schemeClr val="accent2"/>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A6F8BB82-1374-046B-5DF7-36F1C78A73B0}"/>
                </a:ext>
              </a:extLst>
            </p:cNvPr>
            <p:cNvCxnSpPr>
              <a:cxnSpLocks/>
            </p:cNvCxnSpPr>
            <p:nvPr/>
          </p:nvCxnSpPr>
          <p:spPr bwMode="auto">
            <a:xfrm>
              <a:off x="2924641" y="3436772"/>
              <a:ext cx="91440" cy="0"/>
            </a:xfrm>
            <a:prstGeom prst="line">
              <a:avLst/>
            </a:prstGeom>
            <a:noFill/>
            <a:ln w="28575" cap="flat" cmpd="sng" algn="ctr">
              <a:solidFill>
                <a:schemeClr val="accent2"/>
              </a:solidFill>
              <a:prstDash val="solid"/>
              <a:round/>
              <a:headEnd type="none" w="med" len="med"/>
              <a:tailEnd type="none" w="med" len="med"/>
            </a:ln>
            <a:effectLst/>
          </p:spPr>
        </p:cxnSp>
      </p:grpSp>
      <p:sp>
        <p:nvSpPr>
          <p:cNvPr id="405" name="Rectangle 404">
            <a:extLst>
              <a:ext uri="{FF2B5EF4-FFF2-40B4-BE49-F238E27FC236}">
                <a16:creationId xmlns:a16="http://schemas.microsoft.com/office/drawing/2014/main" id="{A132EC4C-A131-06DE-5806-7D3B5B1A4F5C}"/>
              </a:ext>
            </a:extLst>
          </p:cNvPr>
          <p:cNvSpPr/>
          <p:nvPr/>
        </p:nvSpPr>
        <p:spPr bwMode="auto">
          <a:xfrm>
            <a:off x="7537269" y="2949440"/>
            <a:ext cx="107036" cy="69385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TextBox 16">
            <a:extLst>
              <a:ext uri="{FF2B5EF4-FFF2-40B4-BE49-F238E27FC236}">
                <a16:creationId xmlns:a16="http://schemas.microsoft.com/office/drawing/2014/main" id="{F39A38AD-3461-E99C-1615-3E3FFAD46F40}"/>
              </a:ext>
            </a:extLst>
          </p:cNvPr>
          <p:cNvSpPr txBox="1"/>
          <p:nvPr/>
        </p:nvSpPr>
        <p:spPr>
          <a:xfrm>
            <a:off x="1300911" y="2003902"/>
            <a:ext cx="1902783" cy="184667"/>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A</a:t>
            </a:r>
          </a:p>
        </p:txBody>
      </p:sp>
      <p:sp>
        <p:nvSpPr>
          <p:cNvPr id="28" name="TextBox 27">
            <a:extLst>
              <a:ext uri="{FF2B5EF4-FFF2-40B4-BE49-F238E27FC236}">
                <a16:creationId xmlns:a16="http://schemas.microsoft.com/office/drawing/2014/main" id="{B02724E1-41F4-F18E-6C6A-0AB3B1C99854}"/>
              </a:ext>
            </a:extLst>
          </p:cNvPr>
          <p:cNvSpPr txBox="1"/>
          <p:nvPr/>
        </p:nvSpPr>
        <p:spPr>
          <a:xfrm>
            <a:off x="3320265" y="2003902"/>
            <a:ext cx="4853890" cy="184667"/>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B</a:t>
            </a:r>
          </a:p>
        </p:txBody>
      </p:sp>
      <p:sp>
        <p:nvSpPr>
          <p:cNvPr id="424" name="TextBox 423">
            <a:extLst>
              <a:ext uri="{FF2B5EF4-FFF2-40B4-BE49-F238E27FC236}">
                <a16:creationId xmlns:a16="http://schemas.microsoft.com/office/drawing/2014/main" id="{979633F3-80F3-4C6A-43E9-81236475E390}"/>
              </a:ext>
            </a:extLst>
          </p:cNvPr>
          <p:cNvSpPr txBox="1"/>
          <p:nvPr/>
        </p:nvSpPr>
        <p:spPr bwMode="auto">
          <a:xfrm>
            <a:off x="10715796" y="1959236"/>
            <a:ext cx="13034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SUT (Part B)</a:t>
            </a:r>
          </a:p>
        </p:txBody>
      </p:sp>
      <p:cxnSp>
        <p:nvCxnSpPr>
          <p:cNvPr id="425" name="Straight Connector 424">
            <a:extLst>
              <a:ext uri="{FF2B5EF4-FFF2-40B4-BE49-F238E27FC236}">
                <a16:creationId xmlns:a16="http://schemas.microsoft.com/office/drawing/2014/main" id="{9230C0E3-C8A3-1E0F-5A20-B1201742C907}"/>
              </a:ext>
            </a:extLst>
          </p:cNvPr>
          <p:cNvCxnSpPr>
            <a:cxnSpLocks/>
          </p:cNvCxnSpPr>
          <p:nvPr/>
        </p:nvCxnSpPr>
        <p:spPr bwMode="auto">
          <a:xfrm>
            <a:off x="10397968" y="2143902"/>
            <a:ext cx="350686" cy="0"/>
          </a:xfrm>
          <a:prstGeom prst="line">
            <a:avLst/>
          </a:prstGeom>
          <a:noFill/>
          <a:ln w="28575" cap="flat" cmpd="sng" algn="ctr">
            <a:solidFill>
              <a:schemeClr val="accent2"/>
            </a:solidFill>
            <a:prstDash val="solid"/>
            <a:round/>
            <a:headEnd type="none" w="med" len="med"/>
            <a:tailEnd type="none" w="med" len="med"/>
          </a:ln>
          <a:effectLst/>
        </p:spPr>
      </p:cxnSp>
      <p:sp>
        <p:nvSpPr>
          <p:cNvPr id="441" name="Oval 440">
            <a:extLst>
              <a:ext uri="{FF2B5EF4-FFF2-40B4-BE49-F238E27FC236}">
                <a16:creationId xmlns:a16="http://schemas.microsoft.com/office/drawing/2014/main" id="{733C2815-A85E-7806-D236-2CBBA0C42E42}"/>
              </a:ext>
            </a:extLst>
          </p:cNvPr>
          <p:cNvSpPr/>
          <p:nvPr/>
        </p:nvSpPr>
        <p:spPr bwMode="auto">
          <a:xfrm>
            <a:off x="10544524" y="2115115"/>
            <a:ext cx="57574" cy="57574"/>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42" name="TextBox 441">
            <a:extLst>
              <a:ext uri="{FF2B5EF4-FFF2-40B4-BE49-F238E27FC236}">
                <a16:creationId xmlns:a16="http://schemas.microsoft.com/office/drawing/2014/main" id="{750D3143-399C-2647-6C92-CCA7E1EDFB48}"/>
              </a:ext>
            </a:extLst>
          </p:cNvPr>
          <p:cNvSpPr txBox="1"/>
          <p:nvPr/>
        </p:nvSpPr>
        <p:spPr bwMode="auto">
          <a:xfrm>
            <a:off x="9035962" y="1959236"/>
            <a:ext cx="1341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PBO (Part A)</a:t>
            </a:r>
          </a:p>
        </p:txBody>
      </p:sp>
      <p:cxnSp>
        <p:nvCxnSpPr>
          <p:cNvPr id="443" name="Straight Connector 442">
            <a:extLst>
              <a:ext uri="{FF2B5EF4-FFF2-40B4-BE49-F238E27FC236}">
                <a16:creationId xmlns:a16="http://schemas.microsoft.com/office/drawing/2014/main" id="{9A75605B-F337-644B-681B-4984F51C30BC}"/>
              </a:ext>
            </a:extLst>
          </p:cNvPr>
          <p:cNvCxnSpPr>
            <a:cxnSpLocks/>
          </p:cNvCxnSpPr>
          <p:nvPr/>
        </p:nvCxnSpPr>
        <p:spPr bwMode="auto">
          <a:xfrm>
            <a:off x="8743816" y="2143902"/>
            <a:ext cx="350686" cy="0"/>
          </a:xfrm>
          <a:prstGeom prst="line">
            <a:avLst/>
          </a:prstGeom>
          <a:noFill/>
          <a:ln w="28575" cap="flat" cmpd="sng" algn="ctr">
            <a:solidFill>
              <a:srgbClr val="E1471D"/>
            </a:solidFill>
            <a:prstDash val="solid"/>
            <a:round/>
            <a:headEnd type="none" w="med" len="med"/>
            <a:tailEnd type="none" w="med" len="med"/>
          </a:ln>
          <a:effectLst/>
        </p:spPr>
      </p:cxnSp>
      <p:sp>
        <p:nvSpPr>
          <p:cNvPr id="444" name="Oval 443">
            <a:extLst>
              <a:ext uri="{FF2B5EF4-FFF2-40B4-BE49-F238E27FC236}">
                <a16:creationId xmlns:a16="http://schemas.microsoft.com/office/drawing/2014/main" id="{50B52023-0DC9-838B-1807-98A2F2E1DAE9}"/>
              </a:ext>
            </a:extLst>
          </p:cNvPr>
          <p:cNvSpPr/>
          <p:nvPr/>
        </p:nvSpPr>
        <p:spPr bwMode="auto">
          <a:xfrm>
            <a:off x="8890372" y="2115115"/>
            <a:ext cx="57574" cy="57574"/>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grpSp>
        <p:nvGrpSpPr>
          <p:cNvPr id="445" name="Group 444">
            <a:extLst>
              <a:ext uri="{FF2B5EF4-FFF2-40B4-BE49-F238E27FC236}">
                <a16:creationId xmlns:a16="http://schemas.microsoft.com/office/drawing/2014/main" id="{ACF0A85F-2A5E-94B2-48A6-A84E9DBB9522}"/>
              </a:ext>
            </a:extLst>
          </p:cNvPr>
          <p:cNvGrpSpPr/>
          <p:nvPr/>
        </p:nvGrpSpPr>
        <p:grpSpPr>
          <a:xfrm>
            <a:off x="8741379" y="2438797"/>
            <a:ext cx="2191128" cy="369332"/>
            <a:chOff x="3472986" y="2739537"/>
            <a:chExt cx="2191128" cy="369332"/>
          </a:xfrm>
        </p:grpSpPr>
        <p:sp>
          <p:nvSpPr>
            <p:cNvPr id="446" name="TextBox 445">
              <a:extLst>
                <a:ext uri="{FF2B5EF4-FFF2-40B4-BE49-F238E27FC236}">
                  <a16:creationId xmlns:a16="http://schemas.microsoft.com/office/drawing/2014/main" id="{049775D5-AD7C-3C80-28C6-6A76AE699DAB}"/>
                </a:ext>
              </a:extLst>
            </p:cNvPr>
            <p:cNvSpPr txBox="1"/>
            <p:nvPr/>
          </p:nvSpPr>
          <p:spPr bwMode="auto">
            <a:xfrm>
              <a:off x="3767569" y="2739537"/>
              <a:ext cx="18965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SUT (Part A and B)</a:t>
              </a:r>
            </a:p>
          </p:txBody>
        </p:sp>
        <p:cxnSp>
          <p:nvCxnSpPr>
            <p:cNvPr id="447" name="Straight Connector 446">
              <a:extLst>
                <a:ext uri="{FF2B5EF4-FFF2-40B4-BE49-F238E27FC236}">
                  <a16:creationId xmlns:a16="http://schemas.microsoft.com/office/drawing/2014/main" id="{75713D3F-EF77-A56A-3994-27ED82956EF8}"/>
                </a:ext>
              </a:extLst>
            </p:cNvPr>
            <p:cNvCxnSpPr>
              <a:cxnSpLocks/>
            </p:cNvCxnSpPr>
            <p:nvPr/>
          </p:nvCxnSpPr>
          <p:spPr bwMode="auto">
            <a:xfrm>
              <a:off x="3472986" y="2928529"/>
              <a:ext cx="350686" cy="0"/>
            </a:xfrm>
            <a:prstGeom prst="line">
              <a:avLst/>
            </a:prstGeom>
            <a:noFill/>
            <a:ln w="28575" cap="flat" cmpd="sng" algn="ctr">
              <a:solidFill>
                <a:srgbClr val="015873"/>
              </a:solidFill>
              <a:prstDash val="solid"/>
              <a:round/>
              <a:headEnd type="none" w="med" len="med"/>
              <a:tailEnd type="none" w="med" len="med"/>
            </a:ln>
            <a:effectLst/>
          </p:spPr>
        </p:cxnSp>
        <p:sp>
          <p:nvSpPr>
            <p:cNvPr id="448" name="Oval 447">
              <a:extLst>
                <a:ext uri="{FF2B5EF4-FFF2-40B4-BE49-F238E27FC236}">
                  <a16:creationId xmlns:a16="http://schemas.microsoft.com/office/drawing/2014/main" id="{91ACFE8B-E218-C294-8FF5-17E972466D2F}"/>
                </a:ext>
              </a:extLst>
            </p:cNvPr>
            <p:cNvSpPr/>
            <p:nvPr/>
          </p:nvSpPr>
          <p:spPr bwMode="auto">
            <a:xfrm>
              <a:off x="3619542" y="2899742"/>
              <a:ext cx="57574" cy="57574"/>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grpSp>
      <p:sp>
        <p:nvSpPr>
          <p:cNvPr id="449" name="TextBox 448">
            <a:extLst>
              <a:ext uri="{FF2B5EF4-FFF2-40B4-BE49-F238E27FC236}">
                <a16:creationId xmlns:a16="http://schemas.microsoft.com/office/drawing/2014/main" id="{8EB8DC37-6E48-EC25-ACC7-5C035DE1DE06}"/>
              </a:ext>
            </a:extLst>
          </p:cNvPr>
          <p:cNvSpPr txBox="1"/>
          <p:nvPr/>
        </p:nvSpPr>
        <p:spPr bwMode="auto">
          <a:xfrm>
            <a:off x="8640835" y="1782858"/>
            <a:ext cx="136629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Placebo arm</a:t>
            </a:r>
          </a:p>
        </p:txBody>
      </p:sp>
      <p:sp>
        <p:nvSpPr>
          <p:cNvPr id="450" name="TextBox 449">
            <a:extLst>
              <a:ext uri="{FF2B5EF4-FFF2-40B4-BE49-F238E27FC236}">
                <a16:creationId xmlns:a16="http://schemas.microsoft.com/office/drawing/2014/main" id="{BA1D756C-A55B-A3BB-93BD-3C9C56995193}"/>
              </a:ext>
            </a:extLst>
          </p:cNvPr>
          <p:cNvSpPr txBox="1"/>
          <p:nvPr/>
        </p:nvSpPr>
        <p:spPr bwMode="auto">
          <a:xfrm>
            <a:off x="8640835" y="2266745"/>
            <a:ext cx="136629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err="1">
                <a:solidFill>
                  <a:schemeClr val="bg1"/>
                </a:solidFill>
                <a:latin typeface="Calibri" panose="020F0502020204030204" pitchFamily="34" charset="0"/>
              </a:rPr>
              <a:t>Sutimlimab</a:t>
            </a:r>
            <a:r>
              <a:rPr lang="en-US" sz="1050" b="0" dirty="0">
                <a:solidFill>
                  <a:schemeClr val="bg1"/>
                </a:solidFill>
                <a:latin typeface="Calibri" panose="020F0502020204030204" pitchFamily="34" charset="0"/>
              </a:rPr>
              <a:t> arm</a:t>
            </a:r>
          </a:p>
        </p:txBody>
      </p:sp>
    </p:spTree>
    <p:extLst>
      <p:ext uri="{BB962C8B-B14F-4D97-AF65-F5344CB8AC3E}">
        <p14:creationId xmlns:p14="http://schemas.microsoft.com/office/powerpoint/2010/main" val="8115694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CADENZA PRO Analysis: Patient Fatigue (PGIS) and Overall QoL (PGIC) </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Roeth. ASH 2022. Abstr 31. Reproduced with permission.</a:t>
            </a:r>
            <a:endParaRPr lang="en-US" altLang="en-US" sz="1200" b="0" dirty="0">
              <a:solidFill>
                <a:schemeClr val="bg2"/>
              </a:solidFill>
              <a:latin typeface="Calibri" panose="020F0502020204030204" pitchFamily="34" charset="0"/>
            </a:endParaRPr>
          </a:p>
        </p:txBody>
      </p:sp>
      <p:sp>
        <p:nvSpPr>
          <p:cNvPr id="3" name="Content Placeholder 5">
            <a:extLst>
              <a:ext uri="{FF2B5EF4-FFF2-40B4-BE49-F238E27FC236}">
                <a16:creationId xmlns:a16="http://schemas.microsoft.com/office/drawing/2014/main" id="{2AC3F0EE-8B9F-92AE-6553-CC448BDF372A}"/>
              </a:ext>
            </a:extLst>
          </p:cNvPr>
          <p:cNvSpPr txBox="1">
            <a:spLocks/>
          </p:cNvSpPr>
          <p:nvPr/>
        </p:nvSpPr>
        <p:spPr bwMode="auto">
          <a:xfrm>
            <a:off x="329619" y="5461296"/>
            <a:ext cx="5420817" cy="947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600" b="0" kern="0" dirty="0"/>
              <a:t>Percentage of patients reporting no or mild fatigue improved from 46.7% at baseline to 78.5% at Wk 87</a:t>
            </a:r>
          </a:p>
        </p:txBody>
      </p:sp>
      <p:sp>
        <p:nvSpPr>
          <p:cNvPr id="5" name="Content Placeholder 5">
            <a:extLst>
              <a:ext uri="{FF2B5EF4-FFF2-40B4-BE49-F238E27FC236}">
                <a16:creationId xmlns:a16="http://schemas.microsoft.com/office/drawing/2014/main" id="{E9D27A39-23A4-9093-7221-2271DDB251EA}"/>
              </a:ext>
            </a:extLst>
          </p:cNvPr>
          <p:cNvSpPr txBox="1">
            <a:spLocks/>
          </p:cNvSpPr>
          <p:nvPr/>
        </p:nvSpPr>
        <p:spPr bwMode="auto">
          <a:xfrm>
            <a:off x="6045981" y="5461296"/>
            <a:ext cx="5000669" cy="871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600" b="0" kern="0" dirty="0"/>
              <a:t>71.4% of patients reported improvements in global impression of QoL from baseline to Wk 87</a:t>
            </a:r>
          </a:p>
        </p:txBody>
      </p:sp>
      <p:pic>
        <p:nvPicPr>
          <p:cNvPr id="9" name="Graphic 8">
            <a:extLst>
              <a:ext uri="{FF2B5EF4-FFF2-40B4-BE49-F238E27FC236}">
                <a16:creationId xmlns:a16="http://schemas.microsoft.com/office/drawing/2014/main" id="{9E4D6F31-41ED-E1E1-700A-BF59B6AA424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49180" y="2143951"/>
            <a:ext cx="3391461" cy="2516821"/>
          </a:xfrm>
          <a:prstGeom prst="rect">
            <a:avLst/>
          </a:prstGeom>
        </p:spPr>
      </p:pic>
      <p:sp>
        <p:nvSpPr>
          <p:cNvPr id="31" name="TextBox 30">
            <a:extLst>
              <a:ext uri="{FF2B5EF4-FFF2-40B4-BE49-F238E27FC236}">
                <a16:creationId xmlns:a16="http://schemas.microsoft.com/office/drawing/2014/main" id="{3B916357-4717-CE0B-94F3-5C203B1FEFC3}"/>
              </a:ext>
            </a:extLst>
          </p:cNvPr>
          <p:cNvSpPr txBox="1"/>
          <p:nvPr/>
        </p:nvSpPr>
        <p:spPr bwMode="auto">
          <a:xfrm>
            <a:off x="1572603" y="1496762"/>
            <a:ext cx="334899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Global Impression of Fatigue Severity</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in Part B – All Patients</a:t>
            </a:r>
            <a:endParaRPr lang="en-US" sz="1600" b="1" dirty="0">
              <a:solidFill>
                <a:schemeClr val="bg1"/>
              </a:solidFill>
              <a:latin typeface="Calibri" panose="020F0502020204030204" pitchFamily="34" charset="0"/>
            </a:endParaRPr>
          </a:p>
        </p:txBody>
      </p:sp>
      <p:sp>
        <p:nvSpPr>
          <p:cNvPr id="11" name="Freeform 10">
            <a:extLst>
              <a:ext uri="{FF2B5EF4-FFF2-40B4-BE49-F238E27FC236}">
                <a16:creationId xmlns:a16="http://schemas.microsoft.com/office/drawing/2014/main" id="{F72AE8F0-90F5-C43C-B372-7D993462E953}"/>
              </a:ext>
            </a:extLst>
          </p:cNvPr>
          <p:cNvSpPr/>
          <p:nvPr/>
        </p:nvSpPr>
        <p:spPr bwMode="auto">
          <a:xfrm>
            <a:off x="1490472" y="2089694"/>
            <a:ext cx="3493008" cy="2551176"/>
          </a:xfrm>
          <a:custGeom>
            <a:avLst/>
            <a:gdLst>
              <a:gd name="connsiteX0" fmla="*/ 0 w 3493008"/>
              <a:gd name="connsiteY0" fmla="*/ 0 h 2551176"/>
              <a:gd name="connsiteX1" fmla="*/ 0 w 3493008"/>
              <a:gd name="connsiteY1" fmla="*/ 2551176 h 2551176"/>
              <a:gd name="connsiteX2" fmla="*/ 3493008 w 3493008"/>
              <a:gd name="connsiteY2" fmla="*/ 2551176 h 2551176"/>
            </a:gdLst>
            <a:ahLst/>
            <a:cxnLst>
              <a:cxn ang="0">
                <a:pos x="connsiteX0" y="connsiteY0"/>
              </a:cxn>
              <a:cxn ang="0">
                <a:pos x="connsiteX1" y="connsiteY1"/>
              </a:cxn>
              <a:cxn ang="0">
                <a:pos x="connsiteX2" y="connsiteY2"/>
              </a:cxn>
            </a:cxnLst>
            <a:rect l="l" t="t" r="r" b="b"/>
            <a:pathLst>
              <a:path w="3493008" h="2551176">
                <a:moveTo>
                  <a:pt x="0" y="0"/>
                </a:moveTo>
                <a:lnTo>
                  <a:pt x="0" y="2551176"/>
                </a:lnTo>
                <a:lnTo>
                  <a:pt x="3493008" y="2551176"/>
                </a:lnTo>
              </a:path>
            </a:pathLst>
          </a:custGeom>
          <a:noFill/>
          <a:ln w="28575">
            <a:solidFill>
              <a:schemeClr val="bg1"/>
            </a:solidFill>
            <a:miter lim="800000"/>
            <a:headEnd/>
            <a:tailEnd/>
          </a:ln>
        </p:spPr>
        <p:txBody>
          <a:bodyPr rtlCol="0" anchor="ctr"/>
          <a:lstStyle/>
          <a:p>
            <a:pPr algn="ctr"/>
            <a:endParaRPr lang="en-US"/>
          </a:p>
        </p:txBody>
      </p:sp>
      <p:grpSp>
        <p:nvGrpSpPr>
          <p:cNvPr id="30" name="Group 29">
            <a:extLst>
              <a:ext uri="{FF2B5EF4-FFF2-40B4-BE49-F238E27FC236}">
                <a16:creationId xmlns:a16="http://schemas.microsoft.com/office/drawing/2014/main" id="{44B0E970-E22E-9DFB-27E1-E8A3B7530DD8}"/>
              </a:ext>
            </a:extLst>
          </p:cNvPr>
          <p:cNvGrpSpPr/>
          <p:nvPr/>
        </p:nvGrpSpPr>
        <p:grpSpPr>
          <a:xfrm>
            <a:off x="909918" y="1905028"/>
            <a:ext cx="572854" cy="369332"/>
            <a:chOff x="909918" y="1616702"/>
            <a:chExt cx="572854" cy="369332"/>
          </a:xfrm>
        </p:grpSpPr>
        <p:cxnSp>
          <p:nvCxnSpPr>
            <p:cNvPr id="13" name="Straight Connector 12">
              <a:extLst>
                <a:ext uri="{FF2B5EF4-FFF2-40B4-BE49-F238E27FC236}">
                  <a16:creationId xmlns:a16="http://schemas.microsoft.com/office/drawing/2014/main" id="{0B179ADE-BB0E-1E34-93EA-EEF5647796ED}"/>
                </a:ext>
              </a:extLst>
            </p:cNvPr>
            <p:cNvCxnSpPr>
              <a:cxnSpLocks/>
            </p:cNvCxnSpPr>
            <p:nvPr/>
          </p:nvCxnSpPr>
          <p:spPr bwMode="auto">
            <a:xfrm>
              <a:off x="1389263" y="1805051"/>
              <a:ext cx="93509"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D7F0621C-613C-BA09-4393-264BB9D71EEE}"/>
                </a:ext>
              </a:extLst>
            </p:cNvPr>
            <p:cNvSpPr txBox="1"/>
            <p:nvPr/>
          </p:nvSpPr>
          <p:spPr bwMode="auto">
            <a:xfrm>
              <a:off x="909918" y="16167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29" name="Group 28">
            <a:extLst>
              <a:ext uri="{FF2B5EF4-FFF2-40B4-BE49-F238E27FC236}">
                <a16:creationId xmlns:a16="http://schemas.microsoft.com/office/drawing/2014/main" id="{F3F141A6-EAF9-67C6-1FD6-68A424A2A6D0}"/>
              </a:ext>
            </a:extLst>
          </p:cNvPr>
          <p:cNvGrpSpPr/>
          <p:nvPr/>
        </p:nvGrpSpPr>
        <p:grpSpPr>
          <a:xfrm>
            <a:off x="1017313" y="2542628"/>
            <a:ext cx="465459" cy="369332"/>
            <a:chOff x="1017313" y="2173055"/>
            <a:chExt cx="465459" cy="369332"/>
          </a:xfrm>
        </p:grpSpPr>
        <p:cxnSp>
          <p:nvCxnSpPr>
            <p:cNvPr id="14" name="Straight Connector 13">
              <a:extLst>
                <a:ext uri="{FF2B5EF4-FFF2-40B4-BE49-F238E27FC236}">
                  <a16:creationId xmlns:a16="http://schemas.microsoft.com/office/drawing/2014/main" id="{43C64BA8-37CD-B869-D160-527DA1C063C3}"/>
                </a:ext>
              </a:extLst>
            </p:cNvPr>
            <p:cNvCxnSpPr>
              <a:cxnSpLocks/>
            </p:cNvCxnSpPr>
            <p:nvPr/>
          </p:nvCxnSpPr>
          <p:spPr bwMode="auto">
            <a:xfrm>
              <a:off x="1389263" y="2375206"/>
              <a:ext cx="93509"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A815352D-9D0E-3E8A-C77C-721C1B2D5DAD}"/>
                </a:ext>
              </a:extLst>
            </p:cNvPr>
            <p:cNvSpPr txBox="1"/>
            <p:nvPr/>
          </p:nvSpPr>
          <p:spPr bwMode="auto">
            <a:xfrm>
              <a:off x="1017313" y="217305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grpSp>
      <p:grpSp>
        <p:nvGrpSpPr>
          <p:cNvPr id="28" name="Group 27">
            <a:extLst>
              <a:ext uri="{FF2B5EF4-FFF2-40B4-BE49-F238E27FC236}">
                <a16:creationId xmlns:a16="http://schemas.microsoft.com/office/drawing/2014/main" id="{D1DEE17A-1FDF-45A0-95C6-1643036C6B56}"/>
              </a:ext>
            </a:extLst>
          </p:cNvPr>
          <p:cNvGrpSpPr/>
          <p:nvPr/>
        </p:nvGrpSpPr>
        <p:grpSpPr>
          <a:xfrm>
            <a:off x="1022157" y="3180228"/>
            <a:ext cx="460615" cy="369332"/>
            <a:chOff x="1022157" y="2764414"/>
            <a:chExt cx="460615" cy="369332"/>
          </a:xfrm>
        </p:grpSpPr>
        <p:cxnSp>
          <p:nvCxnSpPr>
            <p:cNvPr id="15" name="Straight Connector 14">
              <a:extLst>
                <a:ext uri="{FF2B5EF4-FFF2-40B4-BE49-F238E27FC236}">
                  <a16:creationId xmlns:a16="http://schemas.microsoft.com/office/drawing/2014/main" id="{39C2144D-C7E8-1692-AD06-6A4BBA78B278}"/>
                </a:ext>
              </a:extLst>
            </p:cNvPr>
            <p:cNvCxnSpPr>
              <a:cxnSpLocks/>
            </p:cNvCxnSpPr>
            <p:nvPr/>
          </p:nvCxnSpPr>
          <p:spPr bwMode="auto">
            <a:xfrm>
              <a:off x="1389263" y="2945361"/>
              <a:ext cx="93509"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8CA75D22-15D7-8237-82A6-34098877F4F0}"/>
                </a:ext>
              </a:extLst>
            </p:cNvPr>
            <p:cNvSpPr txBox="1"/>
            <p:nvPr/>
          </p:nvSpPr>
          <p:spPr bwMode="auto">
            <a:xfrm>
              <a:off x="1022157" y="27644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grpSp>
      <p:grpSp>
        <p:nvGrpSpPr>
          <p:cNvPr id="27" name="Group 26">
            <a:extLst>
              <a:ext uri="{FF2B5EF4-FFF2-40B4-BE49-F238E27FC236}">
                <a16:creationId xmlns:a16="http://schemas.microsoft.com/office/drawing/2014/main" id="{B92B8890-93D4-ABC2-308E-545333C9FABF}"/>
              </a:ext>
            </a:extLst>
          </p:cNvPr>
          <p:cNvGrpSpPr/>
          <p:nvPr/>
        </p:nvGrpSpPr>
        <p:grpSpPr>
          <a:xfrm>
            <a:off x="1012532" y="3817828"/>
            <a:ext cx="470240" cy="369332"/>
            <a:chOff x="1012532" y="3320767"/>
            <a:chExt cx="470240" cy="369332"/>
          </a:xfrm>
        </p:grpSpPr>
        <p:cxnSp>
          <p:nvCxnSpPr>
            <p:cNvPr id="16" name="Straight Connector 15">
              <a:extLst>
                <a:ext uri="{FF2B5EF4-FFF2-40B4-BE49-F238E27FC236}">
                  <a16:creationId xmlns:a16="http://schemas.microsoft.com/office/drawing/2014/main" id="{56DDE361-7AC5-F2CD-2926-6E039BAD062B}"/>
                </a:ext>
              </a:extLst>
            </p:cNvPr>
            <p:cNvCxnSpPr>
              <a:cxnSpLocks/>
            </p:cNvCxnSpPr>
            <p:nvPr/>
          </p:nvCxnSpPr>
          <p:spPr bwMode="auto">
            <a:xfrm>
              <a:off x="1389263" y="3515516"/>
              <a:ext cx="93509"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3612F022-E438-F825-85E8-02B99118FB1A}"/>
                </a:ext>
              </a:extLst>
            </p:cNvPr>
            <p:cNvSpPr txBox="1"/>
            <p:nvPr/>
          </p:nvSpPr>
          <p:spPr bwMode="auto">
            <a:xfrm>
              <a:off x="1012532" y="33207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grpSp>
      <p:grpSp>
        <p:nvGrpSpPr>
          <p:cNvPr id="26" name="Group 25">
            <a:extLst>
              <a:ext uri="{FF2B5EF4-FFF2-40B4-BE49-F238E27FC236}">
                <a16:creationId xmlns:a16="http://schemas.microsoft.com/office/drawing/2014/main" id="{23E9C927-320C-6CC0-C9BE-EF02CFD8BF48}"/>
              </a:ext>
            </a:extLst>
          </p:cNvPr>
          <p:cNvGrpSpPr/>
          <p:nvPr/>
        </p:nvGrpSpPr>
        <p:grpSpPr>
          <a:xfrm>
            <a:off x="1148779" y="4455426"/>
            <a:ext cx="333993" cy="369332"/>
            <a:chOff x="1148779" y="3903484"/>
            <a:chExt cx="333993" cy="369332"/>
          </a:xfrm>
        </p:grpSpPr>
        <p:cxnSp>
          <p:nvCxnSpPr>
            <p:cNvPr id="17" name="Straight Connector 16">
              <a:extLst>
                <a:ext uri="{FF2B5EF4-FFF2-40B4-BE49-F238E27FC236}">
                  <a16:creationId xmlns:a16="http://schemas.microsoft.com/office/drawing/2014/main" id="{6F2BFA44-8112-7609-A50D-7279676EC1FC}"/>
                </a:ext>
              </a:extLst>
            </p:cNvPr>
            <p:cNvCxnSpPr>
              <a:cxnSpLocks/>
            </p:cNvCxnSpPr>
            <p:nvPr/>
          </p:nvCxnSpPr>
          <p:spPr bwMode="auto">
            <a:xfrm>
              <a:off x="1389263" y="4085671"/>
              <a:ext cx="93509"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2C928E82-BB37-2522-5387-CF1D1AC43F51}"/>
                </a:ext>
              </a:extLst>
            </p:cNvPr>
            <p:cNvSpPr txBox="1"/>
            <p:nvPr/>
          </p:nvSpPr>
          <p:spPr bwMode="auto">
            <a:xfrm>
              <a:off x="1148779" y="390348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25" name="TextBox 24">
            <a:extLst>
              <a:ext uri="{FF2B5EF4-FFF2-40B4-BE49-F238E27FC236}">
                <a16:creationId xmlns:a16="http://schemas.microsoft.com/office/drawing/2014/main" id="{179E6F30-44CE-D252-15EB-9AC047FB6631}"/>
              </a:ext>
            </a:extLst>
          </p:cNvPr>
          <p:cNvSpPr txBox="1"/>
          <p:nvPr/>
        </p:nvSpPr>
        <p:spPr bwMode="auto">
          <a:xfrm rot="16200000">
            <a:off x="-443939" y="3151999"/>
            <a:ext cx="2493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t>
            </a:r>
          </a:p>
        </p:txBody>
      </p:sp>
      <p:sp>
        <p:nvSpPr>
          <p:cNvPr id="37" name="TextBox 36">
            <a:extLst>
              <a:ext uri="{FF2B5EF4-FFF2-40B4-BE49-F238E27FC236}">
                <a16:creationId xmlns:a16="http://schemas.microsoft.com/office/drawing/2014/main" id="{CDCAECD5-FC0B-8D30-77E9-D7EFB9FD5A98}"/>
              </a:ext>
            </a:extLst>
          </p:cNvPr>
          <p:cNvSpPr txBox="1"/>
          <p:nvPr/>
        </p:nvSpPr>
        <p:spPr bwMode="auto">
          <a:xfrm>
            <a:off x="542221" y="4727580"/>
            <a:ext cx="1306768"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Visit (Week) BL</a:t>
            </a:r>
          </a:p>
          <a:p>
            <a:pPr algn="r">
              <a:lnSpc>
                <a:spcPct val="100000"/>
              </a:lnSpc>
              <a:spcBef>
                <a:spcPct val="50000"/>
              </a:spcBef>
              <a:spcAft>
                <a:spcPct val="0"/>
              </a:spcAft>
              <a:buClrTx/>
              <a:buFontTx/>
              <a:buNone/>
            </a:pPr>
            <a:r>
              <a:rPr lang="en-US" sz="1400" b="0" dirty="0">
                <a:solidFill>
                  <a:schemeClr val="tx2">
                    <a:lumMod val="75000"/>
                  </a:schemeClr>
                </a:solidFill>
                <a:latin typeface="Calibri" panose="020F0502020204030204" pitchFamily="34" charset="0"/>
              </a:rPr>
              <a:t>n = 30</a:t>
            </a:r>
          </a:p>
        </p:txBody>
      </p:sp>
      <p:grpSp>
        <p:nvGrpSpPr>
          <p:cNvPr id="59" name="Group 58">
            <a:extLst>
              <a:ext uri="{FF2B5EF4-FFF2-40B4-BE49-F238E27FC236}">
                <a16:creationId xmlns:a16="http://schemas.microsoft.com/office/drawing/2014/main" id="{56DF6B62-C4B4-29F2-A477-838286CE0B51}"/>
              </a:ext>
            </a:extLst>
          </p:cNvPr>
          <p:cNvGrpSpPr/>
          <p:nvPr/>
        </p:nvGrpSpPr>
        <p:grpSpPr>
          <a:xfrm>
            <a:off x="2197684" y="4665380"/>
            <a:ext cx="343363" cy="684549"/>
            <a:chOff x="680419" y="4672429"/>
            <a:chExt cx="343363" cy="684549"/>
          </a:xfrm>
        </p:grpSpPr>
        <p:cxnSp>
          <p:nvCxnSpPr>
            <p:cNvPr id="60" name="Straight Connector 59">
              <a:extLst>
                <a:ext uri="{FF2B5EF4-FFF2-40B4-BE49-F238E27FC236}">
                  <a16:creationId xmlns:a16="http://schemas.microsoft.com/office/drawing/2014/main" id="{5AA84C0F-6D49-895B-AFD7-72A215DFC6AF}"/>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id="{EC4BB3D3-4B49-F5CB-983A-468279A1952F}"/>
                </a:ext>
              </a:extLst>
            </p:cNvPr>
            <p:cNvSpPr txBox="1"/>
            <p:nvPr/>
          </p:nvSpPr>
          <p:spPr bwMode="auto">
            <a:xfrm>
              <a:off x="680419" y="4710647"/>
              <a:ext cx="3433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a:t>
              </a:r>
            </a:p>
          </p:txBody>
        </p:sp>
      </p:grpSp>
      <p:grpSp>
        <p:nvGrpSpPr>
          <p:cNvPr id="62" name="Group 61">
            <a:extLst>
              <a:ext uri="{FF2B5EF4-FFF2-40B4-BE49-F238E27FC236}">
                <a16:creationId xmlns:a16="http://schemas.microsoft.com/office/drawing/2014/main" id="{3B6B2FE1-7EED-902E-847C-CE7DD38612AD}"/>
              </a:ext>
            </a:extLst>
          </p:cNvPr>
          <p:cNvGrpSpPr/>
          <p:nvPr/>
        </p:nvGrpSpPr>
        <p:grpSpPr>
          <a:xfrm>
            <a:off x="2866270" y="4665380"/>
            <a:ext cx="418704" cy="684549"/>
            <a:chOff x="642749" y="4672429"/>
            <a:chExt cx="418704" cy="684549"/>
          </a:xfrm>
        </p:grpSpPr>
        <p:cxnSp>
          <p:nvCxnSpPr>
            <p:cNvPr id="63" name="Straight Connector 62">
              <a:extLst>
                <a:ext uri="{FF2B5EF4-FFF2-40B4-BE49-F238E27FC236}">
                  <a16:creationId xmlns:a16="http://schemas.microsoft.com/office/drawing/2014/main" id="{18751895-4637-571A-9A4B-15EF9490060B}"/>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744" name="TextBox 31743">
              <a:extLst>
                <a:ext uri="{FF2B5EF4-FFF2-40B4-BE49-F238E27FC236}">
                  <a16:creationId xmlns:a16="http://schemas.microsoft.com/office/drawing/2014/main" id="{C327B3C5-2D89-CBBB-BF0C-5280C1F04CF4}"/>
                </a:ext>
              </a:extLst>
            </p:cNvPr>
            <p:cNvSpPr txBox="1"/>
            <p:nvPr/>
          </p:nvSpPr>
          <p:spPr bwMode="auto">
            <a:xfrm>
              <a:off x="642749" y="4710647"/>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39</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34</a:t>
              </a:r>
            </a:p>
          </p:txBody>
        </p:sp>
      </p:grpSp>
      <p:grpSp>
        <p:nvGrpSpPr>
          <p:cNvPr id="31745" name="Group 31744">
            <a:extLst>
              <a:ext uri="{FF2B5EF4-FFF2-40B4-BE49-F238E27FC236}">
                <a16:creationId xmlns:a16="http://schemas.microsoft.com/office/drawing/2014/main" id="{E2F98897-CA23-1159-09B1-FC7C4617EE25}"/>
              </a:ext>
            </a:extLst>
          </p:cNvPr>
          <p:cNvGrpSpPr/>
          <p:nvPr/>
        </p:nvGrpSpPr>
        <p:grpSpPr>
          <a:xfrm>
            <a:off x="3272800" y="4665380"/>
            <a:ext cx="418704" cy="684549"/>
            <a:chOff x="642749" y="4672429"/>
            <a:chExt cx="418704" cy="684549"/>
          </a:xfrm>
        </p:grpSpPr>
        <p:cxnSp>
          <p:nvCxnSpPr>
            <p:cNvPr id="31747" name="Straight Connector 31746">
              <a:extLst>
                <a:ext uri="{FF2B5EF4-FFF2-40B4-BE49-F238E27FC236}">
                  <a16:creationId xmlns:a16="http://schemas.microsoft.com/office/drawing/2014/main" id="{6A70C742-F5B2-6BE6-BE2A-82EAC03A5331}"/>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748" name="TextBox 31747">
              <a:extLst>
                <a:ext uri="{FF2B5EF4-FFF2-40B4-BE49-F238E27FC236}">
                  <a16:creationId xmlns:a16="http://schemas.microsoft.com/office/drawing/2014/main" id="{46860E79-2E65-C9A5-1D0D-7095AE7848B9}"/>
                </a:ext>
              </a:extLst>
            </p:cNvPr>
            <p:cNvSpPr txBox="1"/>
            <p:nvPr/>
          </p:nvSpPr>
          <p:spPr bwMode="auto">
            <a:xfrm>
              <a:off x="642749" y="4710647"/>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51</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31</a:t>
              </a:r>
            </a:p>
          </p:txBody>
        </p:sp>
      </p:grpSp>
      <p:grpSp>
        <p:nvGrpSpPr>
          <p:cNvPr id="31749" name="Group 31748">
            <a:extLst>
              <a:ext uri="{FF2B5EF4-FFF2-40B4-BE49-F238E27FC236}">
                <a16:creationId xmlns:a16="http://schemas.microsoft.com/office/drawing/2014/main" id="{A8B17FD4-03C3-F386-A632-B38ED88E44A3}"/>
              </a:ext>
            </a:extLst>
          </p:cNvPr>
          <p:cNvGrpSpPr/>
          <p:nvPr/>
        </p:nvGrpSpPr>
        <p:grpSpPr>
          <a:xfrm>
            <a:off x="3730120" y="4665380"/>
            <a:ext cx="418704" cy="684549"/>
            <a:chOff x="642749" y="4672429"/>
            <a:chExt cx="418704" cy="684549"/>
          </a:xfrm>
        </p:grpSpPr>
        <p:cxnSp>
          <p:nvCxnSpPr>
            <p:cNvPr id="31750" name="Straight Connector 31749">
              <a:extLst>
                <a:ext uri="{FF2B5EF4-FFF2-40B4-BE49-F238E27FC236}">
                  <a16:creationId xmlns:a16="http://schemas.microsoft.com/office/drawing/2014/main" id="{1ED69422-8A5B-A178-1185-1A922084344E}"/>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751" name="TextBox 31750">
              <a:extLst>
                <a:ext uri="{FF2B5EF4-FFF2-40B4-BE49-F238E27FC236}">
                  <a16:creationId xmlns:a16="http://schemas.microsoft.com/office/drawing/2014/main" id="{0E9698DF-B82E-42A8-BD7B-288762A9EF16}"/>
                </a:ext>
              </a:extLst>
            </p:cNvPr>
            <p:cNvSpPr txBox="1"/>
            <p:nvPr/>
          </p:nvSpPr>
          <p:spPr bwMode="auto">
            <a:xfrm>
              <a:off x="642749" y="4710647"/>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63</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33</a:t>
              </a:r>
            </a:p>
          </p:txBody>
        </p:sp>
      </p:grpSp>
      <p:grpSp>
        <p:nvGrpSpPr>
          <p:cNvPr id="31752" name="Group 31751">
            <a:extLst>
              <a:ext uri="{FF2B5EF4-FFF2-40B4-BE49-F238E27FC236}">
                <a16:creationId xmlns:a16="http://schemas.microsoft.com/office/drawing/2014/main" id="{F0B8D5AD-2623-CC7E-03E8-DC6CD71E5FCA}"/>
              </a:ext>
            </a:extLst>
          </p:cNvPr>
          <p:cNvGrpSpPr/>
          <p:nvPr/>
        </p:nvGrpSpPr>
        <p:grpSpPr>
          <a:xfrm>
            <a:off x="4151129" y="4665380"/>
            <a:ext cx="418704" cy="684549"/>
            <a:chOff x="642749" y="4672429"/>
            <a:chExt cx="418704" cy="684549"/>
          </a:xfrm>
        </p:grpSpPr>
        <p:cxnSp>
          <p:nvCxnSpPr>
            <p:cNvPr id="31753" name="Straight Connector 31752">
              <a:extLst>
                <a:ext uri="{FF2B5EF4-FFF2-40B4-BE49-F238E27FC236}">
                  <a16:creationId xmlns:a16="http://schemas.microsoft.com/office/drawing/2014/main" id="{7213A4D9-0409-CB85-CEE6-6862B4CDD164}"/>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754" name="TextBox 31753">
              <a:extLst>
                <a:ext uri="{FF2B5EF4-FFF2-40B4-BE49-F238E27FC236}">
                  <a16:creationId xmlns:a16="http://schemas.microsoft.com/office/drawing/2014/main" id="{486DDDFE-D8F9-BFDB-87EC-CB1DE043C714}"/>
                </a:ext>
              </a:extLst>
            </p:cNvPr>
            <p:cNvSpPr txBox="1"/>
            <p:nvPr/>
          </p:nvSpPr>
          <p:spPr bwMode="auto">
            <a:xfrm>
              <a:off x="642749" y="4710647"/>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28</a:t>
              </a:r>
            </a:p>
          </p:txBody>
        </p:sp>
      </p:grpSp>
      <p:grpSp>
        <p:nvGrpSpPr>
          <p:cNvPr id="31755" name="Group 31754">
            <a:extLst>
              <a:ext uri="{FF2B5EF4-FFF2-40B4-BE49-F238E27FC236}">
                <a16:creationId xmlns:a16="http://schemas.microsoft.com/office/drawing/2014/main" id="{D6690D4B-72B5-895D-B58E-13E60806507A}"/>
              </a:ext>
            </a:extLst>
          </p:cNvPr>
          <p:cNvGrpSpPr/>
          <p:nvPr/>
        </p:nvGrpSpPr>
        <p:grpSpPr>
          <a:xfrm>
            <a:off x="4557138" y="4665380"/>
            <a:ext cx="418704" cy="684549"/>
            <a:chOff x="642749" y="4672429"/>
            <a:chExt cx="418704" cy="684549"/>
          </a:xfrm>
        </p:grpSpPr>
        <p:cxnSp>
          <p:nvCxnSpPr>
            <p:cNvPr id="31756" name="Straight Connector 31755">
              <a:extLst>
                <a:ext uri="{FF2B5EF4-FFF2-40B4-BE49-F238E27FC236}">
                  <a16:creationId xmlns:a16="http://schemas.microsoft.com/office/drawing/2014/main" id="{7F5E4EC2-D4EE-3C4C-B260-25433603E5AB}"/>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757" name="TextBox 31756">
              <a:extLst>
                <a:ext uri="{FF2B5EF4-FFF2-40B4-BE49-F238E27FC236}">
                  <a16:creationId xmlns:a16="http://schemas.microsoft.com/office/drawing/2014/main" id="{FA2BAAA5-8A38-327B-A0DF-3D4B0DC3B6F7}"/>
                </a:ext>
              </a:extLst>
            </p:cNvPr>
            <p:cNvSpPr txBox="1"/>
            <p:nvPr/>
          </p:nvSpPr>
          <p:spPr bwMode="auto">
            <a:xfrm>
              <a:off x="642749" y="4710647"/>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87</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28</a:t>
              </a:r>
            </a:p>
          </p:txBody>
        </p:sp>
      </p:grpSp>
      <p:sp>
        <p:nvSpPr>
          <p:cNvPr id="31761" name="TextBox 31760">
            <a:extLst>
              <a:ext uri="{FF2B5EF4-FFF2-40B4-BE49-F238E27FC236}">
                <a16:creationId xmlns:a16="http://schemas.microsoft.com/office/drawing/2014/main" id="{E9BD6537-C768-C9DA-872A-E3249CC1D62A}"/>
              </a:ext>
            </a:extLst>
          </p:cNvPr>
          <p:cNvSpPr txBox="1"/>
          <p:nvPr/>
        </p:nvSpPr>
        <p:spPr bwMode="auto">
          <a:xfrm>
            <a:off x="4821942" y="2025213"/>
            <a:ext cx="137922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60325" indent="-53975"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Response</a:t>
            </a:r>
          </a:p>
          <a:p>
            <a:pPr marL="60325" indent="114300" algn="l">
              <a:lnSpc>
                <a:spcPct val="100000"/>
              </a:lnSpc>
              <a:spcBef>
                <a:spcPts val="0"/>
              </a:spcBef>
              <a:spcAft>
                <a:spcPct val="0"/>
              </a:spcAft>
              <a:buClr>
                <a:schemeClr val="accent1"/>
              </a:buClr>
              <a:buSzPct val="150000"/>
              <a:buFont typeface="Wingdings" pitchFamily="2" charset="2"/>
              <a:buChar char="§"/>
            </a:pPr>
            <a:r>
              <a:rPr lang="en-US" sz="1400" b="0" dirty="0">
                <a:solidFill>
                  <a:schemeClr val="bg1"/>
                </a:solidFill>
                <a:latin typeface="Calibri" panose="020F0502020204030204" pitchFamily="34" charset="0"/>
              </a:rPr>
              <a:t>None</a:t>
            </a:r>
          </a:p>
          <a:p>
            <a:pPr marL="60325" indent="114300" algn="l">
              <a:lnSpc>
                <a:spcPct val="100000"/>
              </a:lnSpc>
              <a:spcBef>
                <a:spcPts val="0"/>
              </a:spcBef>
              <a:spcAft>
                <a:spcPct val="0"/>
              </a:spcAft>
              <a:buClr>
                <a:schemeClr val="accent3"/>
              </a:buClr>
              <a:buSzPct val="150000"/>
              <a:buFont typeface="Wingdings" pitchFamily="2" charset="2"/>
              <a:buChar char="§"/>
            </a:pPr>
            <a:r>
              <a:rPr lang="en-US" sz="1400" b="0" dirty="0">
                <a:solidFill>
                  <a:schemeClr val="bg1"/>
                </a:solidFill>
                <a:latin typeface="Calibri" panose="020F0502020204030204" pitchFamily="34" charset="0"/>
              </a:rPr>
              <a:t>Mild</a:t>
            </a:r>
          </a:p>
          <a:p>
            <a:pPr marL="60325" indent="114300" algn="l">
              <a:lnSpc>
                <a:spcPct val="100000"/>
              </a:lnSpc>
              <a:spcBef>
                <a:spcPts val="0"/>
              </a:spcBef>
              <a:spcAft>
                <a:spcPct val="0"/>
              </a:spcAft>
              <a:buClr>
                <a:schemeClr val="tx2"/>
              </a:buClr>
              <a:buSzPct val="150000"/>
              <a:buFont typeface="Wingdings" pitchFamily="2" charset="2"/>
              <a:buChar char="§"/>
            </a:pPr>
            <a:r>
              <a:rPr lang="en-US" sz="1400" b="0" dirty="0">
                <a:solidFill>
                  <a:schemeClr val="bg1"/>
                </a:solidFill>
                <a:latin typeface="Calibri" panose="020F0502020204030204" pitchFamily="34" charset="0"/>
              </a:rPr>
              <a:t>Moderate</a:t>
            </a:r>
          </a:p>
          <a:p>
            <a:pPr marL="60325" indent="114300" algn="l">
              <a:lnSpc>
                <a:spcPct val="100000"/>
              </a:lnSpc>
              <a:spcBef>
                <a:spcPts val="0"/>
              </a:spcBef>
              <a:spcAft>
                <a:spcPct val="0"/>
              </a:spcAft>
              <a:buClr>
                <a:schemeClr val="accent2"/>
              </a:buClr>
              <a:buSzPct val="150000"/>
              <a:buFont typeface="Wingdings" pitchFamily="2" charset="2"/>
              <a:buChar char="§"/>
            </a:pPr>
            <a:r>
              <a:rPr lang="en-US" sz="1400" b="0" dirty="0">
                <a:solidFill>
                  <a:schemeClr val="bg1"/>
                </a:solidFill>
                <a:latin typeface="Calibri" panose="020F0502020204030204" pitchFamily="34" charset="0"/>
              </a:rPr>
              <a:t>Severe</a:t>
            </a:r>
          </a:p>
          <a:p>
            <a:pPr marL="60325" indent="114300" algn="l">
              <a:lnSpc>
                <a:spcPct val="100000"/>
              </a:lnSpc>
              <a:spcBef>
                <a:spcPts val="0"/>
              </a:spcBef>
              <a:spcAft>
                <a:spcPct val="0"/>
              </a:spcAft>
              <a:buClr>
                <a:schemeClr val="accent4"/>
              </a:buClr>
              <a:buSzPct val="150000"/>
              <a:buFont typeface="Wingdings" pitchFamily="2" charset="2"/>
              <a:buChar char="§"/>
            </a:pPr>
            <a:r>
              <a:rPr lang="en-US" sz="1400" b="0" dirty="0">
                <a:solidFill>
                  <a:schemeClr val="bg1"/>
                </a:solidFill>
                <a:latin typeface="Calibri" panose="020F0502020204030204" pitchFamily="34" charset="0"/>
              </a:rPr>
              <a:t>Very severe</a:t>
            </a:r>
          </a:p>
        </p:txBody>
      </p:sp>
      <p:sp>
        <p:nvSpPr>
          <p:cNvPr id="31762" name="TextBox 31761">
            <a:extLst>
              <a:ext uri="{FF2B5EF4-FFF2-40B4-BE49-F238E27FC236}">
                <a16:creationId xmlns:a16="http://schemas.microsoft.com/office/drawing/2014/main" id="{83084206-9145-1A9B-7709-A3156E6E7524}"/>
              </a:ext>
            </a:extLst>
          </p:cNvPr>
          <p:cNvSpPr txBox="1"/>
          <p:nvPr/>
        </p:nvSpPr>
        <p:spPr bwMode="auto">
          <a:xfrm>
            <a:off x="10575042" y="2025213"/>
            <a:ext cx="13792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60325" indent="-53975"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Response</a:t>
            </a:r>
          </a:p>
          <a:p>
            <a:pPr marL="60325" indent="114300" algn="l">
              <a:lnSpc>
                <a:spcPct val="100000"/>
              </a:lnSpc>
              <a:spcBef>
                <a:spcPts val="0"/>
              </a:spcBef>
              <a:spcAft>
                <a:spcPct val="0"/>
              </a:spcAft>
              <a:buClr>
                <a:schemeClr val="accent1"/>
              </a:buClr>
              <a:buSzPct val="150000"/>
              <a:buFont typeface="Wingdings" pitchFamily="2" charset="2"/>
              <a:buChar char="§"/>
            </a:pPr>
            <a:r>
              <a:rPr lang="en-US" sz="1400" b="0" dirty="0">
                <a:solidFill>
                  <a:schemeClr val="bg1"/>
                </a:solidFill>
                <a:latin typeface="Calibri" panose="020F0502020204030204" pitchFamily="34" charset="0"/>
              </a:rPr>
              <a:t>Improved</a:t>
            </a:r>
          </a:p>
          <a:p>
            <a:pPr marL="60325" indent="114300" algn="l">
              <a:lnSpc>
                <a:spcPct val="100000"/>
              </a:lnSpc>
              <a:spcBef>
                <a:spcPts val="0"/>
              </a:spcBef>
              <a:spcAft>
                <a:spcPct val="0"/>
              </a:spcAft>
              <a:buClr>
                <a:schemeClr val="tx2"/>
              </a:buClr>
              <a:buSzPct val="150000"/>
              <a:buFont typeface="Wingdings" pitchFamily="2" charset="2"/>
              <a:buChar char="§"/>
            </a:pPr>
            <a:r>
              <a:rPr lang="en-US" sz="1400" b="0" dirty="0">
                <a:solidFill>
                  <a:schemeClr val="bg1"/>
                </a:solidFill>
                <a:latin typeface="Calibri" panose="020F0502020204030204" pitchFamily="34" charset="0"/>
              </a:rPr>
              <a:t>Unchanged</a:t>
            </a:r>
          </a:p>
          <a:p>
            <a:pPr marL="60325" indent="114300" algn="l">
              <a:lnSpc>
                <a:spcPct val="100000"/>
              </a:lnSpc>
              <a:spcBef>
                <a:spcPts val="0"/>
              </a:spcBef>
              <a:spcAft>
                <a:spcPct val="0"/>
              </a:spcAft>
              <a:buClr>
                <a:schemeClr val="accent4"/>
              </a:buClr>
              <a:buSzPct val="150000"/>
              <a:buFont typeface="Wingdings" pitchFamily="2" charset="2"/>
              <a:buChar char="§"/>
            </a:pPr>
            <a:r>
              <a:rPr lang="en-US" sz="1400" b="0" dirty="0">
                <a:solidFill>
                  <a:schemeClr val="bg1"/>
                </a:solidFill>
                <a:latin typeface="Calibri" panose="020F0502020204030204" pitchFamily="34" charset="0"/>
              </a:rPr>
              <a:t>Worsened</a:t>
            </a:r>
          </a:p>
        </p:txBody>
      </p:sp>
      <p:sp>
        <p:nvSpPr>
          <p:cNvPr id="31763" name="TextBox 31762">
            <a:extLst>
              <a:ext uri="{FF2B5EF4-FFF2-40B4-BE49-F238E27FC236}">
                <a16:creationId xmlns:a16="http://schemas.microsoft.com/office/drawing/2014/main" id="{F72F0676-6D70-BC89-D1F7-5A75E982E7F2}"/>
              </a:ext>
            </a:extLst>
          </p:cNvPr>
          <p:cNvSpPr txBox="1"/>
          <p:nvPr/>
        </p:nvSpPr>
        <p:spPr bwMode="auto">
          <a:xfrm>
            <a:off x="7106483" y="1496762"/>
            <a:ext cx="30839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Global Impression of Change from</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Baseline in Part B – All Patients</a:t>
            </a:r>
            <a:endParaRPr lang="en-US" sz="1600" b="1" dirty="0">
              <a:solidFill>
                <a:schemeClr val="bg1"/>
              </a:solidFill>
              <a:latin typeface="Calibri" panose="020F0502020204030204" pitchFamily="34" charset="0"/>
            </a:endParaRPr>
          </a:p>
        </p:txBody>
      </p:sp>
      <p:sp>
        <p:nvSpPr>
          <p:cNvPr id="31766" name="Freeform 31765">
            <a:extLst>
              <a:ext uri="{FF2B5EF4-FFF2-40B4-BE49-F238E27FC236}">
                <a16:creationId xmlns:a16="http://schemas.microsoft.com/office/drawing/2014/main" id="{D1673F84-C1FC-C785-5127-362DE421DF72}"/>
              </a:ext>
            </a:extLst>
          </p:cNvPr>
          <p:cNvSpPr/>
          <p:nvPr/>
        </p:nvSpPr>
        <p:spPr bwMode="auto">
          <a:xfrm>
            <a:off x="7039934" y="2089694"/>
            <a:ext cx="3493008" cy="2551176"/>
          </a:xfrm>
          <a:custGeom>
            <a:avLst/>
            <a:gdLst>
              <a:gd name="connsiteX0" fmla="*/ 0 w 3493008"/>
              <a:gd name="connsiteY0" fmla="*/ 0 h 2551176"/>
              <a:gd name="connsiteX1" fmla="*/ 0 w 3493008"/>
              <a:gd name="connsiteY1" fmla="*/ 2551176 h 2551176"/>
              <a:gd name="connsiteX2" fmla="*/ 3493008 w 3493008"/>
              <a:gd name="connsiteY2" fmla="*/ 2551176 h 2551176"/>
            </a:gdLst>
            <a:ahLst/>
            <a:cxnLst>
              <a:cxn ang="0">
                <a:pos x="connsiteX0" y="connsiteY0"/>
              </a:cxn>
              <a:cxn ang="0">
                <a:pos x="connsiteX1" y="connsiteY1"/>
              </a:cxn>
              <a:cxn ang="0">
                <a:pos x="connsiteX2" y="connsiteY2"/>
              </a:cxn>
            </a:cxnLst>
            <a:rect l="l" t="t" r="r" b="b"/>
            <a:pathLst>
              <a:path w="3493008" h="2551176">
                <a:moveTo>
                  <a:pt x="0" y="0"/>
                </a:moveTo>
                <a:lnTo>
                  <a:pt x="0" y="2551176"/>
                </a:lnTo>
                <a:lnTo>
                  <a:pt x="3493008" y="2551176"/>
                </a:lnTo>
              </a:path>
            </a:pathLst>
          </a:custGeom>
          <a:noFill/>
          <a:ln w="28575">
            <a:solidFill>
              <a:schemeClr val="bg1"/>
            </a:solidFill>
            <a:miter lim="800000"/>
            <a:headEnd/>
            <a:tailEnd/>
          </a:ln>
        </p:spPr>
        <p:txBody>
          <a:bodyPr rtlCol="0" anchor="ctr"/>
          <a:lstStyle/>
          <a:p>
            <a:pPr algn="ctr"/>
            <a:endParaRPr lang="en-US"/>
          </a:p>
        </p:txBody>
      </p:sp>
      <p:grpSp>
        <p:nvGrpSpPr>
          <p:cNvPr id="31767" name="Group 31766">
            <a:extLst>
              <a:ext uri="{FF2B5EF4-FFF2-40B4-BE49-F238E27FC236}">
                <a16:creationId xmlns:a16="http://schemas.microsoft.com/office/drawing/2014/main" id="{5438B94E-50E2-CFDE-178F-A263DA8D0D25}"/>
              </a:ext>
            </a:extLst>
          </p:cNvPr>
          <p:cNvGrpSpPr/>
          <p:nvPr/>
        </p:nvGrpSpPr>
        <p:grpSpPr>
          <a:xfrm>
            <a:off x="6459380" y="1905028"/>
            <a:ext cx="572854" cy="369332"/>
            <a:chOff x="909918" y="1616702"/>
            <a:chExt cx="572854" cy="369332"/>
          </a:xfrm>
        </p:grpSpPr>
        <p:cxnSp>
          <p:nvCxnSpPr>
            <p:cNvPr id="31800" name="Straight Connector 31799">
              <a:extLst>
                <a:ext uri="{FF2B5EF4-FFF2-40B4-BE49-F238E27FC236}">
                  <a16:creationId xmlns:a16="http://schemas.microsoft.com/office/drawing/2014/main" id="{6E0F5E72-5C35-4FF8-CC52-368D3F351FA8}"/>
                </a:ext>
              </a:extLst>
            </p:cNvPr>
            <p:cNvCxnSpPr>
              <a:cxnSpLocks/>
            </p:cNvCxnSpPr>
            <p:nvPr/>
          </p:nvCxnSpPr>
          <p:spPr bwMode="auto">
            <a:xfrm>
              <a:off x="1389263" y="1805051"/>
              <a:ext cx="93509" cy="0"/>
            </a:xfrm>
            <a:prstGeom prst="line">
              <a:avLst/>
            </a:prstGeom>
            <a:noFill/>
            <a:ln w="28575" cap="flat" cmpd="sng" algn="ctr">
              <a:solidFill>
                <a:schemeClr val="bg1"/>
              </a:solidFill>
              <a:prstDash val="solid"/>
              <a:round/>
              <a:headEnd type="none" w="med" len="med"/>
              <a:tailEnd type="none" w="med" len="med"/>
            </a:ln>
            <a:effectLst/>
          </p:spPr>
        </p:cxnSp>
        <p:sp>
          <p:nvSpPr>
            <p:cNvPr id="31801" name="TextBox 31800">
              <a:extLst>
                <a:ext uri="{FF2B5EF4-FFF2-40B4-BE49-F238E27FC236}">
                  <a16:creationId xmlns:a16="http://schemas.microsoft.com/office/drawing/2014/main" id="{206BAC6C-5EDE-F9A1-E9FB-BE100B97D053}"/>
                </a:ext>
              </a:extLst>
            </p:cNvPr>
            <p:cNvSpPr txBox="1"/>
            <p:nvPr/>
          </p:nvSpPr>
          <p:spPr bwMode="auto">
            <a:xfrm>
              <a:off x="909918" y="16167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31768" name="Group 31767">
            <a:extLst>
              <a:ext uri="{FF2B5EF4-FFF2-40B4-BE49-F238E27FC236}">
                <a16:creationId xmlns:a16="http://schemas.microsoft.com/office/drawing/2014/main" id="{C5596B50-A6CF-A0E8-BBCC-06DB2E46670E}"/>
              </a:ext>
            </a:extLst>
          </p:cNvPr>
          <p:cNvGrpSpPr/>
          <p:nvPr/>
        </p:nvGrpSpPr>
        <p:grpSpPr>
          <a:xfrm>
            <a:off x="6566775" y="2542628"/>
            <a:ext cx="465459" cy="369332"/>
            <a:chOff x="1017313" y="2173055"/>
            <a:chExt cx="465459" cy="369332"/>
          </a:xfrm>
        </p:grpSpPr>
        <p:cxnSp>
          <p:nvCxnSpPr>
            <p:cNvPr id="31798" name="Straight Connector 31797">
              <a:extLst>
                <a:ext uri="{FF2B5EF4-FFF2-40B4-BE49-F238E27FC236}">
                  <a16:creationId xmlns:a16="http://schemas.microsoft.com/office/drawing/2014/main" id="{F902D971-638E-09C9-8B9A-F6E39760F045}"/>
                </a:ext>
              </a:extLst>
            </p:cNvPr>
            <p:cNvCxnSpPr>
              <a:cxnSpLocks/>
            </p:cNvCxnSpPr>
            <p:nvPr/>
          </p:nvCxnSpPr>
          <p:spPr bwMode="auto">
            <a:xfrm>
              <a:off x="1389263" y="2375206"/>
              <a:ext cx="93509" cy="0"/>
            </a:xfrm>
            <a:prstGeom prst="line">
              <a:avLst/>
            </a:prstGeom>
            <a:noFill/>
            <a:ln w="28575" cap="flat" cmpd="sng" algn="ctr">
              <a:solidFill>
                <a:schemeClr val="bg1"/>
              </a:solidFill>
              <a:prstDash val="solid"/>
              <a:round/>
              <a:headEnd type="none" w="med" len="med"/>
              <a:tailEnd type="none" w="med" len="med"/>
            </a:ln>
            <a:effectLst/>
          </p:spPr>
        </p:cxnSp>
        <p:sp>
          <p:nvSpPr>
            <p:cNvPr id="31799" name="TextBox 31798">
              <a:extLst>
                <a:ext uri="{FF2B5EF4-FFF2-40B4-BE49-F238E27FC236}">
                  <a16:creationId xmlns:a16="http://schemas.microsoft.com/office/drawing/2014/main" id="{B9BD64FF-4F2A-E125-9474-AF7795274E3D}"/>
                </a:ext>
              </a:extLst>
            </p:cNvPr>
            <p:cNvSpPr txBox="1"/>
            <p:nvPr/>
          </p:nvSpPr>
          <p:spPr bwMode="auto">
            <a:xfrm>
              <a:off x="1017313" y="217305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grpSp>
      <p:grpSp>
        <p:nvGrpSpPr>
          <p:cNvPr id="31769" name="Group 31768">
            <a:extLst>
              <a:ext uri="{FF2B5EF4-FFF2-40B4-BE49-F238E27FC236}">
                <a16:creationId xmlns:a16="http://schemas.microsoft.com/office/drawing/2014/main" id="{104A2323-B13F-0599-8438-DCB3C5220D73}"/>
              </a:ext>
            </a:extLst>
          </p:cNvPr>
          <p:cNvGrpSpPr/>
          <p:nvPr/>
        </p:nvGrpSpPr>
        <p:grpSpPr>
          <a:xfrm>
            <a:off x="6571619" y="3180228"/>
            <a:ext cx="460615" cy="369332"/>
            <a:chOff x="1022157" y="2764414"/>
            <a:chExt cx="460615" cy="369332"/>
          </a:xfrm>
        </p:grpSpPr>
        <p:cxnSp>
          <p:nvCxnSpPr>
            <p:cNvPr id="31796" name="Straight Connector 31795">
              <a:extLst>
                <a:ext uri="{FF2B5EF4-FFF2-40B4-BE49-F238E27FC236}">
                  <a16:creationId xmlns:a16="http://schemas.microsoft.com/office/drawing/2014/main" id="{23E5DFC0-A54D-CCBE-A322-0475FCBC40AC}"/>
                </a:ext>
              </a:extLst>
            </p:cNvPr>
            <p:cNvCxnSpPr>
              <a:cxnSpLocks/>
            </p:cNvCxnSpPr>
            <p:nvPr/>
          </p:nvCxnSpPr>
          <p:spPr bwMode="auto">
            <a:xfrm>
              <a:off x="1389263" y="2945361"/>
              <a:ext cx="93509" cy="0"/>
            </a:xfrm>
            <a:prstGeom prst="line">
              <a:avLst/>
            </a:prstGeom>
            <a:noFill/>
            <a:ln w="28575" cap="flat" cmpd="sng" algn="ctr">
              <a:solidFill>
                <a:schemeClr val="bg1"/>
              </a:solidFill>
              <a:prstDash val="solid"/>
              <a:round/>
              <a:headEnd type="none" w="med" len="med"/>
              <a:tailEnd type="none" w="med" len="med"/>
            </a:ln>
            <a:effectLst/>
          </p:spPr>
        </p:cxnSp>
        <p:sp>
          <p:nvSpPr>
            <p:cNvPr id="31797" name="TextBox 31796">
              <a:extLst>
                <a:ext uri="{FF2B5EF4-FFF2-40B4-BE49-F238E27FC236}">
                  <a16:creationId xmlns:a16="http://schemas.microsoft.com/office/drawing/2014/main" id="{F01B39FF-0681-D595-5C36-A47331DB0B02}"/>
                </a:ext>
              </a:extLst>
            </p:cNvPr>
            <p:cNvSpPr txBox="1"/>
            <p:nvPr/>
          </p:nvSpPr>
          <p:spPr bwMode="auto">
            <a:xfrm>
              <a:off x="1022157" y="27644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grpSp>
      <p:grpSp>
        <p:nvGrpSpPr>
          <p:cNvPr id="31770" name="Group 31769">
            <a:extLst>
              <a:ext uri="{FF2B5EF4-FFF2-40B4-BE49-F238E27FC236}">
                <a16:creationId xmlns:a16="http://schemas.microsoft.com/office/drawing/2014/main" id="{98F71AE1-6A5E-2CED-240A-6B2AB6B9CD0C}"/>
              </a:ext>
            </a:extLst>
          </p:cNvPr>
          <p:cNvGrpSpPr/>
          <p:nvPr/>
        </p:nvGrpSpPr>
        <p:grpSpPr>
          <a:xfrm>
            <a:off x="6561994" y="3817828"/>
            <a:ext cx="470240" cy="369332"/>
            <a:chOff x="1012532" y="3320767"/>
            <a:chExt cx="470240" cy="369332"/>
          </a:xfrm>
        </p:grpSpPr>
        <p:cxnSp>
          <p:nvCxnSpPr>
            <p:cNvPr id="31794" name="Straight Connector 31793">
              <a:extLst>
                <a:ext uri="{FF2B5EF4-FFF2-40B4-BE49-F238E27FC236}">
                  <a16:creationId xmlns:a16="http://schemas.microsoft.com/office/drawing/2014/main" id="{DB2A4CA5-9EFC-7737-51AC-89CBB54A65BB}"/>
                </a:ext>
              </a:extLst>
            </p:cNvPr>
            <p:cNvCxnSpPr>
              <a:cxnSpLocks/>
            </p:cNvCxnSpPr>
            <p:nvPr/>
          </p:nvCxnSpPr>
          <p:spPr bwMode="auto">
            <a:xfrm>
              <a:off x="1389263" y="3515516"/>
              <a:ext cx="93509" cy="0"/>
            </a:xfrm>
            <a:prstGeom prst="line">
              <a:avLst/>
            </a:prstGeom>
            <a:noFill/>
            <a:ln w="28575" cap="flat" cmpd="sng" algn="ctr">
              <a:solidFill>
                <a:schemeClr val="bg1"/>
              </a:solidFill>
              <a:prstDash val="solid"/>
              <a:round/>
              <a:headEnd type="none" w="med" len="med"/>
              <a:tailEnd type="none" w="med" len="med"/>
            </a:ln>
            <a:effectLst/>
          </p:spPr>
        </p:cxnSp>
        <p:sp>
          <p:nvSpPr>
            <p:cNvPr id="31795" name="TextBox 31794">
              <a:extLst>
                <a:ext uri="{FF2B5EF4-FFF2-40B4-BE49-F238E27FC236}">
                  <a16:creationId xmlns:a16="http://schemas.microsoft.com/office/drawing/2014/main" id="{8FBD796E-BAE7-33FB-A1E0-864212DDC2F3}"/>
                </a:ext>
              </a:extLst>
            </p:cNvPr>
            <p:cNvSpPr txBox="1"/>
            <p:nvPr/>
          </p:nvSpPr>
          <p:spPr bwMode="auto">
            <a:xfrm>
              <a:off x="1012532" y="332076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grpSp>
      <p:grpSp>
        <p:nvGrpSpPr>
          <p:cNvPr id="31771" name="Group 31770">
            <a:extLst>
              <a:ext uri="{FF2B5EF4-FFF2-40B4-BE49-F238E27FC236}">
                <a16:creationId xmlns:a16="http://schemas.microsoft.com/office/drawing/2014/main" id="{97053DB8-D969-3E31-6F24-45587F03F5B3}"/>
              </a:ext>
            </a:extLst>
          </p:cNvPr>
          <p:cNvGrpSpPr/>
          <p:nvPr/>
        </p:nvGrpSpPr>
        <p:grpSpPr>
          <a:xfrm>
            <a:off x="6698241" y="4455426"/>
            <a:ext cx="333993" cy="369332"/>
            <a:chOff x="1148779" y="3903484"/>
            <a:chExt cx="333993" cy="369332"/>
          </a:xfrm>
        </p:grpSpPr>
        <p:cxnSp>
          <p:nvCxnSpPr>
            <p:cNvPr id="31792" name="Straight Connector 31791">
              <a:extLst>
                <a:ext uri="{FF2B5EF4-FFF2-40B4-BE49-F238E27FC236}">
                  <a16:creationId xmlns:a16="http://schemas.microsoft.com/office/drawing/2014/main" id="{415AAAE8-4AFB-CAE0-62F0-D834186F3625}"/>
                </a:ext>
              </a:extLst>
            </p:cNvPr>
            <p:cNvCxnSpPr>
              <a:cxnSpLocks/>
            </p:cNvCxnSpPr>
            <p:nvPr/>
          </p:nvCxnSpPr>
          <p:spPr bwMode="auto">
            <a:xfrm>
              <a:off x="1389263" y="4085671"/>
              <a:ext cx="93509" cy="0"/>
            </a:xfrm>
            <a:prstGeom prst="line">
              <a:avLst/>
            </a:prstGeom>
            <a:noFill/>
            <a:ln w="28575" cap="flat" cmpd="sng" algn="ctr">
              <a:solidFill>
                <a:schemeClr val="bg1"/>
              </a:solidFill>
              <a:prstDash val="solid"/>
              <a:round/>
              <a:headEnd type="none" w="med" len="med"/>
              <a:tailEnd type="none" w="med" len="med"/>
            </a:ln>
            <a:effectLst/>
          </p:spPr>
        </p:cxnSp>
        <p:sp>
          <p:nvSpPr>
            <p:cNvPr id="31793" name="TextBox 31792">
              <a:extLst>
                <a:ext uri="{FF2B5EF4-FFF2-40B4-BE49-F238E27FC236}">
                  <a16:creationId xmlns:a16="http://schemas.microsoft.com/office/drawing/2014/main" id="{11284900-4872-078F-5E8F-B3BCB2E9BAF0}"/>
                </a:ext>
              </a:extLst>
            </p:cNvPr>
            <p:cNvSpPr txBox="1"/>
            <p:nvPr/>
          </p:nvSpPr>
          <p:spPr bwMode="auto">
            <a:xfrm>
              <a:off x="1148779" y="390348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31772" name="TextBox 31771">
            <a:extLst>
              <a:ext uri="{FF2B5EF4-FFF2-40B4-BE49-F238E27FC236}">
                <a16:creationId xmlns:a16="http://schemas.microsoft.com/office/drawing/2014/main" id="{4D4003DA-E621-2AB1-AA44-6B8551EC441A}"/>
              </a:ext>
            </a:extLst>
          </p:cNvPr>
          <p:cNvSpPr txBox="1"/>
          <p:nvPr/>
        </p:nvSpPr>
        <p:spPr bwMode="auto">
          <a:xfrm rot="16200000">
            <a:off x="5105523" y="3151999"/>
            <a:ext cx="24939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t>
            </a:r>
          </a:p>
        </p:txBody>
      </p:sp>
      <p:sp>
        <p:nvSpPr>
          <p:cNvPr id="31773" name="TextBox 31772">
            <a:extLst>
              <a:ext uri="{FF2B5EF4-FFF2-40B4-BE49-F238E27FC236}">
                <a16:creationId xmlns:a16="http://schemas.microsoft.com/office/drawing/2014/main" id="{8E1F3802-8CBE-B156-8EA3-6EF743EC6322}"/>
              </a:ext>
            </a:extLst>
          </p:cNvPr>
          <p:cNvSpPr txBox="1"/>
          <p:nvPr/>
        </p:nvSpPr>
        <p:spPr bwMode="auto">
          <a:xfrm>
            <a:off x="5522494" y="4683512"/>
            <a:ext cx="1306768"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Visit (Week) BL</a:t>
            </a:r>
          </a:p>
          <a:p>
            <a:pPr algn="r">
              <a:lnSpc>
                <a:spcPct val="100000"/>
              </a:lnSpc>
              <a:spcBef>
                <a:spcPct val="50000"/>
              </a:spcBef>
              <a:spcAft>
                <a:spcPct val="0"/>
              </a:spcAft>
              <a:buClrTx/>
              <a:buFontTx/>
              <a:buNone/>
            </a:pPr>
            <a:r>
              <a:rPr lang="en-US" sz="1400" b="0" dirty="0">
                <a:solidFill>
                  <a:schemeClr val="tx2">
                    <a:lumMod val="75000"/>
                  </a:schemeClr>
                </a:solidFill>
                <a:latin typeface="Calibri" panose="020F0502020204030204" pitchFamily="34" charset="0"/>
              </a:rPr>
              <a:t>n = 30</a:t>
            </a:r>
          </a:p>
        </p:txBody>
      </p:sp>
      <p:grpSp>
        <p:nvGrpSpPr>
          <p:cNvPr id="31776" name="Group 31775">
            <a:extLst>
              <a:ext uri="{FF2B5EF4-FFF2-40B4-BE49-F238E27FC236}">
                <a16:creationId xmlns:a16="http://schemas.microsoft.com/office/drawing/2014/main" id="{AF798106-E819-8F09-CCBD-702F350526BE}"/>
              </a:ext>
            </a:extLst>
          </p:cNvPr>
          <p:cNvGrpSpPr/>
          <p:nvPr/>
        </p:nvGrpSpPr>
        <p:grpSpPr>
          <a:xfrm>
            <a:off x="7776142" y="4665380"/>
            <a:ext cx="418704" cy="684549"/>
            <a:chOff x="642749" y="4672429"/>
            <a:chExt cx="418704" cy="684549"/>
          </a:xfrm>
        </p:grpSpPr>
        <p:cxnSp>
          <p:nvCxnSpPr>
            <p:cNvPr id="31786" name="Straight Connector 31785">
              <a:extLst>
                <a:ext uri="{FF2B5EF4-FFF2-40B4-BE49-F238E27FC236}">
                  <a16:creationId xmlns:a16="http://schemas.microsoft.com/office/drawing/2014/main" id="{8566A70A-CE40-C220-04C8-5B5AD06FA0EF}"/>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787" name="TextBox 31786">
              <a:extLst>
                <a:ext uri="{FF2B5EF4-FFF2-40B4-BE49-F238E27FC236}">
                  <a16:creationId xmlns:a16="http://schemas.microsoft.com/office/drawing/2014/main" id="{8B65EE6F-10F9-E8F2-CC5B-7DE5A870C697}"/>
                </a:ext>
              </a:extLst>
            </p:cNvPr>
            <p:cNvSpPr txBox="1"/>
            <p:nvPr/>
          </p:nvSpPr>
          <p:spPr bwMode="auto">
            <a:xfrm>
              <a:off x="642749" y="4710647"/>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51</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31</a:t>
              </a:r>
            </a:p>
          </p:txBody>
        </p:sp>
      </p:grpSp>
      <p:grpSp>
        <p:nvGrpSpPr>
          <p:cNvPr id="31777" name="Group 31776">
            <a:extLst>
              <a:ext uri="{FF2B5EF4-FFF2-40B4-BE49-F238E27FC236}">
                <a16:creationId xmlns:a16="http://schemas.microsoft.com/office/drawing/2014/main" id="{A098A7D9-52DD-2528-3BC2-AB648DFBA737}"/>
              </a:ext>
            </a:extLst>
          </p:cNvPr>
          <p:cNvGrpSpPr/>
          <p:nvPr/>
        </p:nvGrpSpPr>
        <p:grpSpPr>
          <a:xfrm>
            <a:off x="8601120" y="4665380"/>
            <a:ext cx="418704" cy="684549"/>
            <a:chOff x="642749" y="4672429"/>
            <a:chExt cx="418704" cy="684549"/>
          </a:xfrm>
        </p:grpSpPr>
        <p:cxnSp>
          <p:nvCxnSpPr>
            <p:cNvPr id="31784" name="Straight Connector 31783">
              <a:extLst>
                <a:ext uri="{FF2B5EF4-FFF2-40B4-BE49-F238E27FC236}">
                  <a16:creationId xmlns:a16="http://schemas.microsoft.com/office/drawing/2014/main" id="{0D3CC550-D050-D292-F25A-D793565D2C84}"/>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785" name="TextBox 31784">
              <a:extLst>
                <a:ext uri="{FF2B5EF4-FFF2-40B4-BE49-F238E27FC236}">
                  <a16:creationId xmlns:a16="http://schemas.microsoft.com/office/drawing/2014/main" id="{ED4FF395-E5C7-2FCC-B1AE-67C633E5AEDF}"/>
                </a:ext>
              </a:extLst>
            </p:cNvPr>
            <p:cNvSpPr txBox="1"/>
            <p:nvPr/>
          </p:nvSpPr>
          <p:spPr bwMode="auto">
            <a:xfrm>
              <a:off x="642749" y="4710647"/>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63</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33</a:t>
              </a:r>
            </a:p>
          </p:txBody>
        </p:sp>
      </p:grpSp>
      <p:grpSp>
        <p:nvGrpSpPr>
          <p:cNvPr id="31778" name="Group 31777">
            <a:extLst>
              <a:ext uri="{FF2B5EF4-FFF2-40B4-BE49-F238E27FC236}">
                <a16:creationId xmlns:a16="http://schemas.microsoft.com/office/drawing/2014/main" id="{4A822CE8-2E10-5954-8644-1F30E4B475DF}"/>
              </a:ext>
            </a:extLst>
          </p:cNvPr>
          <p:cNvGrpSpPr/>
          <p:nvPr/>
        </p:nvGrpSpPr>
        <p:grpSpPr>
          <a:xfrm>
            <a:off x="9489586" y="4665380"/>
            <a:ext cx="418704" cy="684549"/>
            <a:chOff x="642749" y="4672429"/>
            <a:chExt cx="418704" cy="684549"/>
          </a:xfrm>
        </p:grpSpPr>
        <p:cxnSp>
          <p:nvCxnSpPr>
            <p:cNvPr id="31782" name="Straight Connector 31781">
              <a:extLst>
                <a:ext uri="{FF2B5EF4-FFF2-40B4-BE49-F238E27FC236}">
                  <a16:creationId xmlns:a16="http://schemas.microsoft.com/office/drawing/2014/main" id="{2EA0D969-1471-3361-9671-97A77FEA029C}"/>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783" name="TextBox 31782">
              <a:extLst>
                <a:ext uri="{FF2B5EF4-FFF2-40B4-BE49-F238E27FC236}">
                  <a16:creationId xmlns:a16="http://schemas.microsoft.com/office/drawing/2014/main" id="{71F87071-30BF-6392-5DDF-42524793CC1C}"/>
                </a:ext>
              </a:extLst>
            </p:cNvPr>
            <p:cNvSpPr txBox="1"/>
            <p:nvPr/>
          </p:nvSpPr>
          <p:spPr bwMode="auto">
            <a:xfrm>
              <a:off x="642749" y="4710647"/>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28</a:t>
              </a:r>
            </a:p>
          </p:txBody>
        </p:sp>
      </p:grpSp>
      <p:grpSp>
        <p:nvGrpSpPr>
          <p:cNvPr id="31779" name="Group 31778">
            <a:extLst>
              <a:ext uri="{FF2B5EF4-FFF2-40B4-BE49-F238E27FC236}">
                <a16:creationId xmlns:a16="http://schemas.microsoft.com/office/drawing/2014/main" id="{48F8E6D0-8F79-BF8E-2684-A5CF117023CB}"/>
              </a:ext>
            </a:extLst>
          </p:cNvPr>
          <p:cNvGrpSpPr/>
          <p:nvPr/>
        </p:nvGrpSpPr>
        <p:grpSpPr>
          <a:xfrm>
            <a:off x="10314565" y="4665380"/>
            <a:ext cx="418704" cy="684549"/>
            <a:chOff x="642749" y="4672429"/>
            <a:chExt cx="418704" cy="684549"/>
          </a:xfrm>
        </p:grpSpPr>
        <p:cxnSp>
          <p:nvCxnSpPr>
            <p:cNvPr id="31780" name="Straight Connector 31779">
              <a:extLst>
                <a:ext uri="{FF2B5EF4-FFF2-40B4-BE49-F238E27FC236}">
                  <a16:creationId xmlns:a16="http://schemas.microsoft.com/office/drawing/2014/main" id="{04F19E69-E7C2-448A-A714-EF97D3812652}"/>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781" name="TextBox 31780">
              <a:extLst>
                <a:ext uri="{FF2B5EF4-FFF2-40B4-BE49-F238E27FC236}">
                  <a16:creationId xmlns:a16="http://schemas.microsoft.com/office/drawing/2014/main" id="{72F3878B-F11E-9B7E-A6E5-1255976C8311}"/>
                </a:ext>
              </a:extLst>
            </p:cNvPr>
            <p:cNvSpPr txBox="1"/>
            <p:nvPr/>
          </p:nvSpPr>
          <p:spPr bwMode="auto">
            <a:xfrm>
              <a:off x="642749" y="4710647"/>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87</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28</a:t>
              </a:r>
            </a:p>
          </p:txBody>
        </p:sp>
      </p:grpSp>
      <p:grpSp>
        <p:nvGrpSpPr>
          <p:cNvPr id="2" name="Graphic 6">
            <a:extLst>
              <a:ext uri="{FF2B5EF4-FFF2-40B4-BE49-F238E27FC236}">
                <a16:creationId xmlns:a16="http://schemas.microsoft.com/office/drawing/2014/main" id="{5DDDE35A-159E-C1D6-61A9-38EF73A85850}"/>
              </a:ext>
            </a:extLst>
          </p:cNvPr>
          <p:cNvGrpSpPr/>
          <p:nvPr/>
        </p:nvGrpSpPr>
        <p:grpSpPr>
          <a:xfrm>
            <a:off x="1658089" y="2078613"/>
            <a:ext cx="3131836" cy="2552600"/>
            <a:chOff x="1658089" y="2078613"/>
            <a:chExt cx="3131836" cy="2552600"/>
          </a:xfrm>
        </p:grpSpPr>
        <p:sp>
          <p:nvSpPr>
            <p:cNvPr id="6" name="Freeform 5">
              <a:extLst>
                <a:ext uri="{FF2B5EF4-FFF2-40B4-BE49-F238E27FC236}">
                  <a16:creationId xmlns:a16="http://schemas.microsoft.com/office/drawing/2014/main" id="{47DCEB4E-1C9D-AF6E-FDD0-94C4AAE9F2F2}"/>
                </a:ext>
              </a:extLst>
            </p:cNvPr>
            <p:cNvSpPr/>
            <p:nvPr/>
          </p:nvSpPr>
          <p:spPr>
            <a:xfrm>
              <a:off x="1658089" y="4372864"/>
              <a:ext cx="3131836" cy="258349"/>
            </a:xfrm>
            <a:custGeom>
              <a:avLst/>
              <a:gdLst>
                <a:gd name="connsiteX0" fmla="*/ 3131837 w 3131836"/>
                <a:gd name="connsiteY0" fmla="*/ 95963 h 258349"/>
                <a:gd name="connsiteX1" fmla="*/ 3131837 w 3131836"/>
                <a:gd name="connsiteY1" fmla="*/ 258350 h 258349"/>
                <a:gd name="connsiteX2" fmla="*/ 0 w 3131836"/>
                <a:gd name="connsiteY2" fmla="*/ 258350 h 258349"/>
                <a:gd name="connsiteX3" fmla="*/ 0 w 3131836"/>
                <a:gd name="connsiteY3" fmla="*/ 0 h 258349"/>
                <a:gd name="connsiteX4" fmla="*/ 1742283 w 3131836"/>
                <a:gd name="connsiteY4" fmla="*/ 243241 h 258349"/>
                <a:gd name="connsiteX5" fmla="*/ 2746250 w 3131836"/>
                <a:gd name="connsiteY5" fmla="*/ 250727 h 258349"/>
                <a:gd name="connsiteX6" fmla="*/ 3131837 w 3131836"/>
                <a:gd name="connsiteY6" fmla="*/ 95963 h 25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1836" h="258349">
                  <a:moveTo>
                    <a:pt x="3131837" y="95963"/>
                  </a:moveTo>
                  <a:lnTo>
                    <a:pt x="3131837" y="258350"/>
                  </a:lnTo>
                  <a:lnTo>
                    <a:pt x="0" y="258350"/>
                  </a:lnTo>
                  <a:lnTo>
                    <a:pt x="0" y="0"/>
                  </a:lnTo>
                  <a:lnTo>
                    <a:pt x="1742283" y="243241"/>
                  </a:lnTo>
                  <a:lnTo>
                    <a:pt x="2746250" y="250727"/>
                  </a:lnTo>
                  <a:lnTo>
                    <a:pt x="3131837" y="95963"/>
                  </a:lnTo>
                  <a:close/>
                </a:path>
              </a:pathLst>
            </a:custGeom>
            <a:solidFill>
              <a:srgbClr val="00823B"/>
            </a:solidFill>
            <a:ln w="12636"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5F6EEC25-3281-7304-F140-3D4C64AAE796}"/>
                </a:ext>
              </a:extLst>
            </p:cNvPr>
            <p:cNvSpPr/>
            <p:nvPr/>
          </p:nvSpPr>
          <p:spPr>
            <a:xfrm>
              <a:off x="1658089" y="3248538"/>
              <a:ext cx="3131836" cy="1375053"/>
            </a:xfrm>
            <a:custGeom>
              <a:avLst/>
              <a:gdLst>
                <a:gd name="connsiteX0" fmla="*/ 3131837 w 3131836"/>
                <a:gd name="connsiteY0" fmla="*/ 827727 h 1375053"/>
                <a:gd name="connsiteX1" fmla="*/ 3131837 w 3131836"/>
                <a:gd name="connsiteY1" fmla="*/ 1220289 h 1375053"/>
                <a:gd name="connsiteX2" fmla="*/ 2746250 w 3131836"/>
                <a:gd name="connsiteY2" fmla="*/ 1375054 h 1375053"/>
                <a:gd name="connsiteX3" fmla="*/ 1742283 w 3131836"/>
                <a:gd name="connsiteY3" fmla="*/ 1367567 h 1375053"/>
                <a:gd name="connsiteX4" fmla="*/ 0 w 3131836"/>
                <a:gd name="connsiteY4" fmla="*/ 1124326 h 1375053"/>
                <a:gd name="connsiteX5" fmla="*/ 0 w 3131836"/>
                <a:gd name="connsiteY5" fmla="*/ 0 h 1375053"/>
                <a:gd name="connsiteX6" fmla="*/ 1403709 w 3131836"/>
                <a:gd name="connsiteY6" fmla="*/ 866112 h 1375053"/>
                <a:gd name="connsiteX7" fmla="*/ 2285466 w 3131836"/>
                <a:gd name="connsiteY7" fmla="*/ 759669 h 1375053"/>
                <a:gd name="connsiteX8" fmla="*/ 2715666 w 3131836"/>
                <a:gd name="connsiteY8" fmla="*/ 942066 h 1375053"/>
                <a:gd name="connsiteX9" fmla="*/ 3131837 w 3131836"/>
                <a:gd name="connsiteY9" fmla="*/ 827727 h 1375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31836" h="1375053">
                  <a:moveTo>
                    <a:pt x="3131837" y="827727"/>
                  </a:moveTo>
                  <a:lnTo>
                    <a:pt x="3131837" y="1220289"/>
                  </a:lnTo>
                  <a:lnTo>
                    <a:pt x="2746250" y="1375054"/>
                  </a:lnTo>
                  <a:lnTo>
                    <a:pt x="1742283" y="1367567"/>
                  </a:lnTo>
                  <a:lnTo>
                    <a:pt x="0" y="1124326"/>
                  </a:lnTo>
                  <a:lnTo>
                    <a:pt x="0" y="0"/>
                  </a:lnTo>
                  <a:lnTo>
                    <a:pt x="1403709" y="866112"/>
                  </a:lnTo>
                  <a:lnTo>
                    <a:pt x="2285466" y="759669"/>
                  </a:lnTo>
                  <a:lnTo>
                    <a:pt x="2715666" y="942066"/>
                  </a:lnTo>
                  <a:lnTo>
                    <a:pt x="3131837" y="827727"/>
                  </a:lnTo>
                  <a:close/>
                </a:path>
              </a:pathLst>
            </a:custGeom>
            <a:solidFill>
              <a:srgbClr val="CDCDCF"/>
            </a:solidFill>
            <a:ln w="12636"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4F3E55E-1F3B-3521-2AF1-02194AAE8B88}"/>
                </a:ext>
              </a:extLst>
            </p:cNvPr>
            <p:cNvSpPr/>
            <p:nvPr/>
          </p:nvSpPr>
          <p:spPr>
            <a:xfrm>
              <a:off x="1658089" y="2078613"/>
              <a:ext cx="3131836" cy="1200279"/>
            </a:xfrm>
            <a:custGeom>
              <a:avLst/>
              <a:gdLst>
                <a:gd name="connsiteX0" fmla="*/ 3131837 w 3131836"/>
                <a:gd name="connsiteY0" fmla="*/ 0 h 1200279"/>
                <a:gd name="connsiteX1" fmla="*/ 3131837 w 3131836"/>
                <a:gd name="connsiteY1" fmla="*/ 1200279 h 1200279"/>
                <a:gd name="connsiteX2" fmla="*/ 2285466 w 3131836"/>
                <a:gd name="connsiteY2" fmla="*/ 782537 h 1200279"/>
                <a:gd name="connsiteX3" fmla="*/ 1834035 w 3131836"/>
                <a:gd name="connsiteY3" fmla="*/ 752046 h 1200279"/>
                <a:gd name="connsiteX4" fmla="*/ 1396632 w 3131836"/>
                <a:gd name="connsiteY4" fmla="*/ 911575 h 1200279"/>
                <a:gd name="connsiteX5" fmla="*/ 0 w 3131836"/>
                <a:gd name="connsiteY5" fmla="*/ 440611 h 1200279"/>
                <a:gd name="connsiteX6" fmla="*/ 0 w 3131836"/>
                <a:gd name="connsiteY6" fmla="*/ 0 h 1200279"/>
                <a:gd name="connsiteX7" fmla="*/ 3131837 w 3131836"/>
                <a:gd name="connsiteY7" fmla="*/ 0 h 1200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31836" h="1200279">
                  <a:moveTo>
                    <a:pt x="3131837" y="0"/>
                  </a:moveTo>
                  <a:lnTo>
                    <a:pt x="3131837" y="1200279"/>
                  </a:lnTo>
                  <a:lnTo>
                    <a:pt x="2285466" y="782537"/>
                  </a:lnTo>
                  <a:lnTo>
                    <a:pt x="1834035" y="752046"/>
                  </a:lnTo>
                  <a:lnTo>
                    <a:pt x="1396632" y="911575"/>
                  </a:lnTo>
                  <a:lnTo>
                    <a:pt x="0" y="440611"/>
                  </a:lnTo>
                  <a:lnTo>
                    <a:pt x="0" y="0"/>
                  </a:lnTo>
                  <a:lnTo>
                    <a:pt x="3131837" y="0"/>
                  </a:lnTo>
                  <a:close/>
                </a:path>
              </a:pathLst>
            </a:custGeom>
            <a:solidFill>
              <a:srgbClr val="005873"/>
            </a:solidFill>
            <a:ln w="12636" cap="flat">
              <a:noFill/>
              <a:prstDash val="solid"/>
              <a:miter/>
            </a:ln>
          </p:spPr>
          <p:txBody>
            <a:bodyPr rtlCol="0" anchor="ctr"/>
            <a:lstStyle/>
            <a:p>
              <a:endParaRPr lang="en-US" dirty="0"/>
            </a:p>
          </p:txBody>
        </p:sp>
        <p:sp>
          <p:nvSpPr>
            <p:cNvPr id="18" name="Freeform 17">
              <a:extLst>
                <a:ext uri="{FF2B5EF4-FFF2-40B4-BE49-F238E27FC236}">
                  <a16:creationId xmlns:a16="http://schemas.microsoft.com/office/drawing/2014/main" id="{862005CE-BF6D-16C5-4A74-64DD52462F80}"/>
                </a:ext>
              </a:extLst>
            </p:cNvPr>
            <p:cNvSpPr/>
            <p:nvPr/>
          </p:nvSpPr>
          <p:spPr>
            <a:xfrm>
              <a:off x="1658089" y="2519223"/>
              <a:ext cx="3131836" cy="1671380"/>
            </a:xfrm>
            <a:custGeom>
              <a:avLst/>
              <a:gdLst>
                <a:gd name="connsiteX0" fmla="*/ 3131837 w 3131836"/>
                <a:gd name="connsiteY0" fmla="*/ 759669 h 1671380"/>
                <a:gd name="connsiteX1" fmla="*/ 3131837 w 3131836"/>
                <a:gd name="connsiteY1" fmla="*/ 1557042 h 1671380"/>
                <a:gd name="connsiteX2" fmla="*/ 2715666 w 3131836"/>
                <a:gd name="connsiteY2" fmla="*/ 1671380 h 1671380"/>
                <a:gd name="connsiteX3" fmla="*/ 2285466 w 3131836"/>
                <a:gd name="connsiteY3" fmla="*/ 1488984 h 1671380"/>
                <a:gd name="connsiteX4" fmla="*/ 1403709 w 3131836"/>
                <a:gd name="connsiteY4" fmla="*/ 1595427 h 1671380"/>
                <a:gd name="connsiteX5" fmla="*/ 0 w 3131836"/>
                <a:gd name="connsiteY5" fmla="*/ 729315 h 1671380"/>
                <a:gd name="connsiteX6" fmla="*/ 0 w 3131836"/>
                <a:gd name="connsiteY6" fmla="*/ 0 h 1671380"/>
                <a:gd name="connsiteX7" fmla="*/ 1396632 w 3131836"/>
                <a:gd name="connsiteY7" fmla="*/ 470965 h 1671380"/>
                <a:gd name="connsiteX8" fmla="*/ 1834035 w 3131836"/>
                <a:gd name="connsiteY8" fmla="*/ 311436 h 1671380"/>
                <a:gd name="connsiteX9" fmla="*/ 2285466 w 3131836"/>
                <a:gd name="connsiteY9" fmla="*/ 341926 h 1671380"/>
                <a:gd name="connsiteX10" fmla="*/ 3131837 w 3131836"/>
                <a:gd name="connsiteY10" fmla="*/ 759669 h 1671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31836" h="1671380">
                  <a:moveTo>
                    <a:pt x="3131837" y="759669"/>
                  </a:moveTo>
                  <a:lnTo>
                    <a:pt x="3131837" y="1557042"/>
                  </a:lnTo>
                  <a:lnTo>
                    <a:pt x="2715666" y="1671380"/>
                  </a:lnTo>
                  <a:lnTo>
                    <a:pt x="2285466" y="1488984"/>
                  </a:lnTo>
                  <a:lnTo>
                    <a:pt x="1403709" y="1595427"/>
                  </a:lnTo>
                  <a:lnTo>
                    <a:pt x="0" y="729315"/>
                  </a:lnTo>
                  <a:lnTo>
                    <a:pt x="0" y="0"/>
                  </a:lnTo>
                  <a:lnTo>
                    <a:pt x="1396632" y="470965"/>
                  </a:lnTo>
                  <a:lnTo>
                    <a:pt x="1834035" y="311436"/>
                  </a:lnTo>
                  <a:lnTo>
                    <a:pt x="2285466" y="341926"/>
                  </a:lnTo>
                  <a:lnTo>
                    <a:pt x="3131837" y="759669"/>
                  </a:lnTo>
                  <a:close/>
                </a:path>
              </a:pathLst>
            </a:custGeom>
            <a:solidFill>
              <a:srgbClr val="E1471D"/>
            </a:solidFill>
            <a:ln w="12636" cap="flat">
              <a:noFill/>
              <a:prstDash val="solid"/>
              <a:miter/>
            </a:ln>
          </p:spPr>
          <p:txBody>
            <a:bodyPr rtlCol="0" anchor="ctr"/>
            <a:lstStyle/>
            <a:p>
              <a:endParaRPr lang="en-US" dirty="0"/>
            </a:p>
          </p:txBody>
        </p:sp>
      </p:grpSp>
      <p:grpSp>
        <p:nvGrpSpPr>
          <p:cNvPr id="32" name="Group 31">
            <a:extLst>
              <a:ext uri="{FF2B5EF4-FFF2-40B4-BE49-F238E27FC236}">
                <a16:creationId xmlns:a16="http://schemas.microsoft.com/office/drawing/2014/main" id="{0F5B3DBB-27C5-965F-9F37-FD06A6BDA002}"/>
              </a:ext>
            </a:extLst>
          </p:cNvPr>
          <p:cNvGrpSpPr/>
          <p:nvPr/>
        </p:nvGrpSpPr>
        <p:grpSpPr>
          <a:xfrm>
            <a:off x="6952761" y="4665380"/>
            <a:ext cx="418704" cy="684549"/>
            <a:chOff x="642749" y="4672429"/>
            <a:chExt cx="418704" cy="684549"/>
          </a:xfrm>
        </p:grpSpPr>
        <p:cxnSp>
          <p:nvCxnSpPr>
            <p:cNvPr id="33" name="Straight Connector 32">
              <a:extLst>
                <a:ext uri="{FF2B5EF4-FFF2-40B4-BE49-F238E27FC236}">
                  <a16:creationId xmlns:a16="http://schemas.microsoft.com/office/drawing/2014/main" id="{8640B20C-D7BD-2576-8EE1-4A8B94D0199F}"/>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CCF25EB1-B89A-B5E3-2CF1-70F3AE385C2A}"/>
                </a:ext>
              </a:extLst>
            </p:cNvPr>
            <p:cNvSpPr txBox="1"/>
            <p:nvPr/>
          </p:nvSpPr>
          <p:spPr bwMode="auto">
            <a:xfrm>
              <a:off x="642749" y="4710647"/>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39</a:t>
              </a:r>
            </a:p>
            <a:p>
              <a:pPr algn="ctr">
                <a:lnSpc>
                  <a:spcPct val="100000"/>
                </a:lnSpc>
                <a:spcBef>
                  <a:spcPts val="0"/>
                </a:spcBef>
                <a:spcAft>
                  <a:spcPct val="0"/>
                </a:spcAft>
                <a:buClrTx/>
                <a:buFontTx/>
                <a:buNone/>
              </a:pPr>
              <a:r>
                <a:rPr lang="en-US" b="0" dirty="0">
                  <a:solidFill>
                    <a:schemeClr val="tx2">
                      <a:lumMod val="75000"/>
                    </a:schemeClr>
                  </a:solidFill>
                  <a:latin typeface="Calibri" panose="020F0502020204030204" pitchFamily="34" charset="0"/>
                </a:rPr>
                <a:t>33</a:t>
              </a:r>
            </a:p>
          </p:txBody>
        </p:sp>
      </p:grpSp>
    </p:spTree>
    <p:extLst>
      <p:ext uri="{BB962C8B-B14F-4D97-AF65-F5344CB8AC3E}">
        <p14:creationId xmlns:p14="http://schemas.microsoft.com/office/powerpoint/2010/main" val="2898103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903" name="Group 31902">
            <a:extLst>
              <a:ext uri="{FF2B5EF4-FFF2-40B4-BE49-F238E27FC236}">
                <a16:creationId xmlns:a16="http://schemas.microsoft.com/office/drawing/2014/main" id="{AE9A253A-4935-D80D-8904-204CB9269876}"/>
              </a:ext>
            </a:extLst>
          </p:cNvPr>
          <p:cNvGrpSpPr/>
          <p:nvPr/>
        </p:nvGrpSpPr>
        <p:grpSpPr>
          <a:xfrm>
            <a:off x="69200" y="1435170"/>
            <a:ext cx="6198244" cy="3790222"/>
            <a:chOff x="5957035" y="1390566"/>
            <a:chExt cx="6198244" cy="3790222"/>
          </a:xfrm>
        </p:grpSpPr>
        <p:grpSp>
          <p:nvGrpSpPr>
            <p:cNvPr id="31904" name="Group 31903">
              <a:extLst>
                <a:ext uri="{FF2B5EF4-FFF2-40B4-BE49-F238E27FC236}">
                  <a16:creationId xmlns:a16="http://schemas.microsoft.com/office/drawing/2014/main" id="{47D2A03A-E6FC-2F76-C312-F67C7F8DFC61}"/>
                </a:ext>
              </a:extLst>
            </p:cNvPr>
            <p:cNvGrpSpPr/>
            <p:nvPr/>
          </p:nvGrpSpPr>
          <p:grpSpPr>
            <a:xfrm>
              <a:off x="6857051" y="2014299"/>
              <a:ext cx="4925693" cy="2223238"/>
              <a:chOff x="1103812" y="2233749"/>
              <a:chExt cx="6840179" cy="3087352"/>
            </a:xfrm>
          </p:grpSpPr>
          <p:sp>
            <p:nvSpPr>
              <p:cNvPr id="31989" name="Freeform 31988">
                <a:extLst>
                  <a:ext uri="{FF2B5EF4-FFF2-40B4-BE49-F238E27FC236}">
                    <a16:creationId xmlns:a16="http://schemas.microsoft.com/office/drawing/2014/main" id="{E143C545-E478-163F-7C9D-7BF865A42989}"/>
                  </a:ext>
                </a:extLst>
              </p:cNvPr>
              <p:cNvSpPr/>
              <p:nvPr/>
            </p:nvSpPr>
            <p:spPr bwMode="auto">
              <a:xfrm>
                <a:off x="1103812" y="2233749"/>
                <a:ext cx="6581987" cy="2997926"/>
              </a:xfrm>
              <a:custGeom>
                <a:avLst/>
                <a:gdLst>
                  <a:gd name="connsiteX0" fmla="*/ 0 w 6433458"/>
                  <a:gd name="connsiteY0" fmla="*/ 0 h 2997925"/>
                  <a:gd name="connsiteX1" fmla="*/ 0 w 6433458"/>
                  <a:gd name="connsiteY1" fmla="*/ 2997925 h 2997925"/>
                  <a:gd name="connsiteX2" fmla="*/ 6433458 w 6433458"/>
                  <a:gd name="connsiteY2" fmla="*/ 2997925 h 2997925"/>
                  <a:gd name="connsiteX0" fmla="*/ 0 w 6493723"/>
                  <a:gd name="connsiteY0" fmla="*/ 0 h 3003971"/>
                  <a:gd name="connsiteX1" fmla="*/ 0 w 6493723"/>
                  <a:gd name="connsiteY1" fmla="*/ 2997925 h 3003971"/>
                  <a:gd name="connsiteX2" fmla="*/ 6493723 w 6493723"/>
                  <a:gd name="connsiteY2" fmla="*/ 3003971 h 3003971"/>
                  <a:gd name="connsiteX0" fmla="*/ 0 w 6560014"/>
                  <a:gd name="connsiteY0" fmla="*/ 0 h 2997925"/>
                  <a:gd name="connsiteX1" fmla="*/ 0 w 6560014"/>
                  <a:gd name="connsiteY1" fmla="*/ 2997925 h 2997925"/>
                  <a:gd name="connsiteX2" fmla="*/ 6560014 w 6560014"/>
                  <a:gd name="connsiteY2" fmla="*/ 2997925 h 2997925"/>
                </a:gdLst>
                <a:ahLst/>
                <a:cxnLst>
                  <a:cxn ang="0">
                    <a:pos x="connsiteX0" y="connsiteY0"/>
                  </a:cxn>
                  <a:cxn ang="0">
                    <a:pos x="connsiteX1" y="connsiteY1"/>
                  </a:cxn>
                  <a:cxn ang="0">
                    <a:pos x="connsiteX2" y="connsiteY2"/>
                  </a:cxn>
                </a:cxnLst>
                <a:rect l="l" t="t" r="r" b="b"/>
                <a:pathLst>
                  <a:path w="6560014" h="2997925">
                    <a:moveTo>
                      <a:pt x="0" y="0"/>
                    </a:moveTo>
                    <a:lnTo>
                      <a:pt x="0" y="2997925"/>
                    </a:lnTo>
                    <a:lnTo>
                      <a:pt x="6560014" y="2997925"/>
                    </a:lnTo>
                  </a:path>
                </a:pathLst>
              </a:custGeom>
              <a:noFill/>
              <a:ln w="28575">
                <a:solidFill>
                  <a:schemeClr val="bg1"/>
                </a:solidFill>
                <a:miter lim="800000"/>
                <a:headEnd/>
                <a:tailEnd/>
              </a:ln>
            </p:spPr>
            <p:txBody>
              <a:bodyPr rtlCol="0" anchor="ctr"/>
              <a:lstStyle/>
              <a:p>
                <a:pPr algn="ctr"/>
                <a:endParaRPr lang="en-US"/>
              </a:p>
            </p:txBody>
          </p:sp>
          <p:grpSp>
            <p:nvGrpSpPr>
              <p:cNvPr id="31990" name="Group 31989">
                <a:extLst>
                  <a:ext uri="{FF2B5EF4-FFF2-40B4-BE49-F238E27FC236}">
                    <a16:creationId xmlns:a16="http://schemas.microsoft.com/office/drawing/2014/main" id="{DE14C492-46BD-EC92-7B1C-0298BFFEEB65}"/>
                  </a:ext>
                </a:extLst>
              </p:cNvPr>
              <p:cNvGrpSpPr/>
              <p:nvPr/>
            </p:nvGrpSpPr>
            <p:grpSpPr>
              <a:xfrm>
                <a:off x="7605765" y="5142247"/>
                <a:ext cx="338226" cy="178854"/>
                <a:chOff x="7605765" y="5142247"/>
                <a:chExt cx="338226" cy="178854"/>
              </a:xfrm>
            </p:grpSpPr>
            <p:grpSp>
              <p:nvGrpSpPr>
                <p:cNvPr id="31991" name="Group 31990">
                  <a:extLst>
                    <a:ext uri="{FF2B5EF4-FFF2-40B4-BE49-F238E27FC236}">
                      <a16:creationId xmlns:a16="http://schemas.microsoft.com/office/drawing/2014/main" id="{DB48F53F-8642-8788-96DE-B7B2D565B65C}"/>
                    </a:ext>
                  </a:extLst>
                </p:cNvPr>
                <p:cNvGrpSpPr/>
                <p:nvPr/>
              </p:nvGrpSpPr>
              <p:grpSpPr>
                <a:xfrm>
                  <a:off x="7605765" y="5142247"/>
                  <a:ext cx="233781" cy="178854"/>
                  <a:chOff x="8582766" y="5384002"/>
                  <a:chExt cx="233781" cy="178854"/>
                </a:xfrm>
              </p:grpSpPr>
              <p:cxnSp>
                <p:nvCxnSpPr>
                  <p:cNvPr id="31993" name="Straight Connector 31992">
                    <a:extLst>
                      <a:ext uri="{FF2B5EF4-FFF2-40B4-BE49-F238E27FC236}">
                        <a16:creationId xmlns:a16="http://schemas.microsoft.com/office/drawing/2014/main" id="{39C79510-BD7F-32E0-4A72-560C452074A1}"/>
                      </a:ext>
                    </a:extLst>
                  </p:cNvPr>
                  <p:cNvCxnSpPr>
                    <a:cxnSpLocks/>
                  </p:cNvCxnSpPr>
                  <p:nvPr/>
                </p:nvCxnSpPr>
                <p:spPr bwMode="auto">
                  <a:xfrm rot="20881948" flipH="1">
                    <a:off x="8582766" y="5384002"/>
                    <a:ext cx="148250" cy="178854"/>
                  </a:xfrm>
                  <a:prstGeom prst="line">
                    <a:avLst/>
                  </a:prstGeom>
                  <a:noFill/>
                  <a:ln w="28575" cap="flat" cmpd="sng" algn="ctr">
                    <a:solidFill>
                      <a:schemeClr val="bg1"/>
                    </a:solidFill>
                    <a:prstDash val="solid"/>
                    <a:round/>
                    <a:headEnd type="none" w="med" len="med"/>
                    <a:tailEnd type="none" w="med" len="med"/>
                  </a:ln>
                  <a:effectLst/>
                </p:spPr>
              </p:cxnSp>
              <p:cxnSp>
                <p:nvCxnSpPr>
                  <p:cNvPr id="31994" name="Straight Connector 31993">
                    <a:extLst>
                      <a:ext uri="{FF2B5EF4-FFF2-40B4-BE49-F238E27FC236}">
                        <a16:creationId xmlns:a16="http://schemas.microsoft.com/office/drawing/2014/main" id="{A5F2B5E8-405E-A849-DA06-2ED4151F1BA8}"/>
                      </a:ext>
                    </a:extLst>
                  </p:cNvPr>
                  <p:cNvCxnSpPr>
                    <a:cxnSpLocks/>
                  </p:cNvCxnSpPr>
                  <p:nvPr/>
                </p:nvCxnSpPr>
                <p:spPr bwMode="auto">
                  <a:xfrm rot="20881948" flipH="1">
                    <a:off x="8668297" y="5384002"/>
                    <a:ext cx="148250" cy="178854"/>
                  </a:xfrm>
                  <a:prstGeom prst="line">
                    <a:avLst/>
                  </a:prstGeom>
                  <a:noFill/>
                  <a:ln w="28575" cap="flat" cmpd="sng" algn="ctr">
                    <a:solidFill>
                      <a:schemeClr val="bg1"/>
                    </a:solidFill>
                    <a:prstDash val="solid"/>
                    <a:round/>
                    <a:headEnd type="none" w="med" len="med"/>
                    <a:tailEnd type="none" w="med" len="med"/>
                  </a:ln>
                  <a:effectLst/>
                </p:spPr>
              </p:cxnSp>
            </p:grpSp>
            <p:cxnSp>
              <p:nvCxnSpPr>
                <p:cNvPr id="31992" name="Straight Connector 31991">
                  <a:extLst>
                    <a:ext uri="{FF2B5EF4-FFF2-40B4-BE49-F238E27FC236}">
                      <a16:creationId xmlns:a16="http://schemas.microsoft.com/office/drawing/2014/main" id="{6ACCA28C-5DB3-FD80-EC84-5B14D4FC9A30}"/>
                    </a:ext>
                  </a:extLst>
                </p:cNvPr>
                <p:cNvCxnSpPr>
                  <a:cxnSpLocks/>
                </p:cNvCxnSpPr>
                <p:nvPr/>
              </p:nvCxnSpPr>
              <p:spPr bwMode="auto">
                <a:xfrm>
                  <a:off x="7786713" y="5233152"/>
                  <a:ext cx="15727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905" name="TextBox 31904">
              <a:extLst>
                <a:ext uri="{FF2B5EF4-FFF2-40B4-BE49-F238E27FC236}">
                  <a16:creationId xmlns:a16="http://schemas.microsoft.com/office/drawing/2014/main" id="{FAE00855-DC9D-FC2A-A1B5-286F924DFD5D}"/>
                </a:ext>
              </a:extLst>
            </p:cNvPr>
            <p:cNvSpPr txBox="1"/>
            <p:nvPr/>
          </p:nvSpPr>
          <p:spPr bwMode="auto">
            <a:xfrm>
              <a:off x="5957035" y="4675064"/>
              <a:ext cx="9525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ts val="0"/>
                </a:spcBef>
              </a:pPr>
              <a:r>
                <a:rPr lang="en-US" sz="1200" b="0" dirty="0">
                  <a:solidFill>
                    <a:schemeClr val="bg1"/>
                  </a:solidFill>
                  <a:latin typeface="Calibri" panose="020F0502020204030204" pitchFamily="34" charset="0"/>
                </a:rPr>
                <a:t>SUT(n)</a:t>
              </a:r>
            </a:p>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rPr>
                <a:t>PBO/SUT(n)</a:t>
              </a:r>
            </a:p>
          </p:txBody>
        </p:sp>
        <p:grpSp>
          <p:nvGrpSpPr>
            <p:cNvPr id="31906" name="Group 31905">
              <a:extLst>
                <a:ext uri="{FF2B5EF4-FFF2-40B4-BE49-F238E27FC236}">
                  <a16:creationId xmlns:a16="http://schemas.microsoft.com/office/drawing/2014/main" id="{65636359-F36C-9175-FB29-7F49AC63EE48}"/>
                </a:ext>
              </a:extLst>
            </p:cNvPr>
            <p:cNvGrpSpPr/>
            <p:nvPr/>
          </p:nvGrpSpPr>
          <p:grpSpPr>
            <a:xfrm>
              <a:off x="6718459" y="4190669"/>
              <a:ext cx="367408" cy="990119"/>
              <a:chOff x="619299" y="4672429"/>
              <a:chExt cx="367408" cy="1050658"/>
            </a:xfrm>
          </p:grpSpPr>
          <p:cxnSp>
            <p:nvCxnSpPr>
              <p:cNvPr id="31987" name="Straight Connector 31986">
                <a:extLst>
                  <a:ext uri="{FF2B5EF4-FFF2-40B4-BE49-F238E27FC236}">
                    <a16:creationId xmlns:a16="http://schemas.microsoft.com/office/drawing/2014/main" id="{EA805774-8284-FC98-424B-5990EF492A5A}"/>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88" name="TextBox 31987">
                <a:extLst>
                  <a:ext uri="{FF2B5EF4-FFF2-40B4-BE49-F238E27FC236}">
                    <a16:creationId xmlns:a16="http://schemas.microsoft.com/office/drawing/2014/main" id="{0FACA312-ECDE-79E9-292A-31B52B3D90A7}"/>
                  </a:ext>
                </a:extLst>
              </p:cNvPr>
              <p:cNvSpPr txBox="1"/>
              <p:nvPr/>
            </p:nvSpPr>
            <p:spPr bwMode="auto">
              <a:xfrm>
                <a:off x="657164" y="4710647"/>
                <a:ext cx="389872" cy="101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BL</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a:p>
                <a:pPr algn="ctr">
                  <a:spcBef>
                    <a:spcPts val="0"/>
                  </a:spcBef>
                </a:pPr>
                <a:r>
                  <a:rPr lang="en-US" sz="1400" b="0" dirty="0">
                    <a:solidFill>
                      <a:schemeClr val="accent3"/>
                    </a:solidFill>
                    <a:latin typeface="Calibri" panose="020F0502020204030204" pitchFamily="34" charset="0"/>
                  </a:rPr>
                  <a:t>20</a:t>
                </a:r>
              </a:p>
            </p:txBody>
          </p:sp>
        </p:grpSp>
        <p:grpSp>
          <p:nvGrpSpPr>
            <p:cNvPr id="31907" name="Group 31906">
              <a:extLst>
                <a:ext uri="{FF2B5EF4-FFF2-40B4-BE49-F238E27FC236}">
                  <a16:creationId xmlns:a16="http://schemas.microsoft.com/office/drawing/2014/main" id="{D531EEBD-5F78-3457-BB1B-655928F51F0B}"/>
                </a:ext>
              </a:extLst>
            </p:cNvPr>
            <p:cNvGrpSpPr/>
            <p:nvPr/>
          </p:nvGrpSpPr>
          <p:grpSpPr>
            <a:xfrm>
              <a:off x="7024550" y="4190670"/>
              <a:ext cx="367408" cy="990117"/>
              <a:chOff x="619300" y="4672429"/>
              <a:chExt cx="367408" cy="1050656"/>
            </a:xfrm>
          </p:grpSpPr>
          <p:cxnSp>
            <p:nvCxnSpPr>
              <p:cNvPr id="31985" name="Straight Connector 31984">
                <a:extLst>
                  <a:ext uri="{FF2B5EF4-FFF2-40B4-BE49-F238E27FC236}">
                    <a16:creationId xmlns:a16="http://schemas.microsoft.com/office/drawing/2014/main" id="{888CA783-1145-6282-8463-797197C2A95B}"/>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86" name="TextBox 31985">
                <a:extLst>
                  <a:ext uri="{FF2B5EF4-FFF2-40B4-BE49-F238E27FC236}">
                    <a16:creationId xmlns:a16="http://schemas.microsoft.com/office/drawing/2014/main" id="{E7216042-06B9-3DAC-E8D5-14E1545E890C}"/>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a:p>
                <a:pPr algn="ctr">
                  <a:spcBef>
                    <a:spcPts val="0"/>
                  </a:spcBef>
                </a:pPr>
                <a:r>
                  <a:rPr lang="en-US" sz="1400" b="0" dirty="0">
                    <a:solidFill>
                      <a:schemeClr val="accent3"/>
                    </a:solidFill>
                    <a:latin typeface="Calibri" panose="020F0502020204030204" pitchFamily="34" charset="0"/>
                  </a:rPr>
                  <a:t>18</a:t>
                </a:r>
                <a:endParaRPr lang="en-US" sz="1400" b="0" dirty="0">
                  <a:solidFill>
                    <a:schemeClr val="accent1"/>
                  </a:solidFill>
                  <a:latin typeface="Calibri" panose="020F0502020204030204" pitchFamily="34" charset="0"/>
                </a:endParaRPr>
              </a:p>
            </p:txBody>
          </p:sp>
        </p:grpSp>
        <p:grpSp>
          <p:nvGrpSpPr>
            <p:cNvPr id="31908" name="Group 31907">
              <a:extLst>
                <a:ext uri="{FF2B5EF4-FFF2-40B4-BE49-F238E27FC236}">
                  <a16:creationId xmlns:a16="http://schemas.microsoft.com/office/drawing/2014/main" id="{E9692E5B-1033-9C5D-7110-7F4AF7E8858B}"/>
                </a:ext>
              </a:extLst>
            </p:cNvPr>
            <p:cNvGrpSpPr/>
            <p:nvPr/>
          </p:nvGrpSpPr>
          <p:grpSpPr>
            <a:xfrm>
              <a:off x="7341978" y="4190670"/>
              <a:ext cx="367408" cy="990117"/>
              <a:chOff x="619300" y="4672429"/>
              <a:chExt cx="367408" cy="1050656"/>
            </a:xfrm>
          </p:grpSpPr>
          <p:cxnSp>
            <p:nvCxnSpPr>
              <p:cNvPr id="31983" name="Straight Connector 31982">
                <a:extLst>
                  <a:ext uri="{FF2B5EF4-FFF2-40B4-BE49-F238E27FC236}">
                    <a16:creationId xmlns:a16="http://schemas.microsoft.com/office/drawing/2014/main" id="{16D03443-7553-F9FB-7B09-CA5CB2DC4F58}"/>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84" name="TextBox 31983">
                <a:extLst>
                  <a:ext uri="{FF2B5EF4-FFF2-40B4-BE49-F238E27FC236}">
                    <a16:creationId xmlns:a16="http://schemas.microsoft.com/office/drawing/2014/main" id="{EA78D214-7288-97EC-4DD4-80B715E88DCE}"/>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a:p>
                <a:pPr algn="ctr">
                  <a:spcBef>
                    <a:spcPts val="0"/>
                  </a:spcBef>
                </a:pPr>
                <a:r>
                  <a:rPr lang="en-US" sz="1400" b="0" dirty="0">
                    <a:solidFill>
                      <a:schemeClr val="accent3"/>
                    </a:solidFill>
                    <a:latin typeface="Calibri" panose="020F0502020204030204" pitchFamily="34" charset="0"/>
                  </a:rPr>
                  <a:t>19</a:t>
                </a:r>
                <a:endParaRPr lang="en-US" sz="1400" b="0" dirty="0">
                  <a:solidFill>
                    <a:schemeClr val="accent1"/>
                  </a:solidFill>
                  <a:latin typeface="Calibri" panose="020F0502020204030204" pitchFamily="34" charset="0"/>
                </a:endParaRPr>
              </a:p>
            </p:txBody>
          </p:sp>
        </p:grpSp>
        <p:grpSp>
          <p:nvGrpSpPr>
            <p:cNvPr id="31909" name="Group 31908">
              <a:extLst>
                <a:ext uri="{FF2B5EF4-FFF2-40B4-BE49-F238E27FC236}">
                  <a16:creationId xmlns:a16="http://schemas.microsoft.com/office/drawing/2014/main" id="{D350C802-9F2B-4175-01EF-ED3A7E05E9CF}"/>
                </a:ext>
              </a:extLst>
            </p:cNvPr>
            <p:cNvGrpSpPr/>
            <p:nvPr/>
          </p:nvGrpSpPr>
          <p:grpSpPr>
            <a:xfrm>
              <a:off x="8470515" y="4190665"/>
              <a:ext cx="367408" cy="559234"/>
              <a:chOff x="619300" y="4672429"/>
              <a:chExt cx="367408" cy="593428"/>
            </a:xfrm>
          </p:grpSpPr>
          <p:cxnSp>
            <p:nvCxnSpPr>
              <p:cNvPr id="31981" name="Straight Connector 31980">
                <a:extLst>
                  <a:ext uri="{FF2B5EF4-FFF2-40B4-BE49-F238E27FC236}">
                    <a16:creationId xmlns:a16="http://schemas.microsoft.com/office/drawing/2014/main" id="{2C48B296-A91E-8074-8244-8A83BC3D06AE}"/>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82" name="TextBox 31981">
                <a:extLst>
                  <a:ext uri="{FF2B5EF4-FFF2-40B4-BE49-F238E27FC236}">
                    <a16:creationId xmlns:a16="http://schemas.microsoft.com/office/drawing/2014/main" id="{C0671EF4-A9D3-5934-D864-0D3F32C1F28F}"/>
                  </a:ext>
                </a:extLst>
              </p:cNvPr>
              <p:cNvSpPr txBox="1"/>
              <p:nvPr/>
            </p:nvSpPr>
            <p:spPr bwMode="auto">
              <a:xfrm>
                <a:off x="657165" y="4710647"/>
                <a:ext cx="389872" cy="55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p:txBody>
          </p:sp>
        </p:grpSp>
        <p:grpSp>
          <p:nvGrpSpPr>
            <p:cNvPr id="31910" name="Group 31909">
              <a:extLst>
                <a:ext uri="{FF2B5EF4-FFF2-40B4-BE49-F238E27FC236}">
                  <a16:creationId xmlns:a16="http://schemas.microsoft.com/office/drawing/2014/main" id="{89D19C7B-2597-7BC2-3CBF-19158B40B2BF}"/>
                </a:ext>
              </a:extLst>
            </p:cNvPr>
            <p:cNvGrpSpPr/>
            <p:nvPr/>
          </p:nvGrpSpPr>
          <p:grpSpPr>
            <a:xfrm>
              <a:off x="8810582" y="4190670"/>
              <a:ext cx="367408" cy="990117"/>
              <a:chOff x="619299" y="4672429"/>
              <a:chExt cx="367408" cy="1050656"/>
            </a:xfrm>
          </p:grpSpPr>
          <p:cxnSp>
            <p:nvCxnSpPr>
              <p:cNvPr id="31979" name="Straight Connector 31978">
                <a:extLst>
                  <a:ext uri="{FF2B5EF4-FFF2-40B4-BE49-F238E27FC236}">
                    <a16:creationId xmlns:a16="http://schemas.microsoft.com/office/drawing/2014/main" id="{A4334D49-A711-6164-5BD6-BE3D78700D38}"/>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80" name="TextBox 31979">
                <a:extLst>
                  <a:ext uri="{FF2B5EF4-FFF2-40B4-BE49-F238E27FC236}">
                    <a16:creationId xmlns:a16="http://schemas.microsoft.com/office/drawing/2014/main" id="{4DF77C4E-D026-8E01-3398-8726D720AEA7}"/>
                  </a:ext>
                </a:extLst>
              </p:cNvPr>
              <p:cNvSpPr txBox="1"/>
              <p:nvPr/>
            </p:nvSpPr>
            <p:spPr bwMode="auto">
              <a:xfrm>
                <a:off x="657164"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18</a:t>
                </a:r>
              </a:p>
            </p:txBody>
          </p:sp>
        </p:grpSp>
        <p:grpSp>
          <p:nvGrpSpPr>
            <p:cNvPr id="31911" name="Group 31910">
              <a:extLst>
                <a:ext uri="{FF2B5EF4-FFF2-40B4-BE49-F238E27FC236}">
                  <a16:creationId xmlns:a16="http://schemas.microsoft.com/office/drawing/2014/main" id="{034329F3-AEBE-3570-E7C2-B52D05705DFC}"/>
                </a:ext>
              </a:extLst>
            </p:cNvPr>
            <p:cNvGrpSpPr/>
            <p:nvPr/>
          </p:nvGrpSpPr>
          <p:grpSpPr>
            <a:xfrm>
              <a:off x="9094621" y="4190669"/>
              <a:ext cx="367408" cy="559226"/>
              <a:chOff x="619300" y="4672429"/>
              <a:chExt cx="367408" cy="593419"/>
            </a:xfrm>
          </p:grpSpPr>
          <p:cxnSp>
            <p:nvCxnSpPr>
              <p:cNvPr id="31977" name="Straight Connector 31976">
                <a:extLst>
                  <a:ext uri="{FF2B5EF4-FFF2-40B4-BE49-F238E27FC236}">
                    <a16:creationId xmlns:a16="http://schemas.microsoft.com/office/drawing/2014/main" id="{9532D835-1F2B-E1A9-2A5F-7308865508D6}"/>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78" name="TextBox 31977">
                <a:extLst>
                  <a:ext uri="{FF2B5EF4-FFF2-40B4-BE49-F238E27FC236}">
                    <a16:creationId xmlns:a16="http://schemas.microsoft.com/office/drawing/2014/main" id="{49A32DC9-57CA-246A-2651-C2F81C4A682B}"/>
                  </a:ext>
                </a:extLst>
              </p:cNvPr>
              <p:cNvSpPr txBox="1"/>
              <p:nvPr/>
            </p:nvSpPr>
            <p:spPr bwMode="auto">
              <a:xfrm>
                <a:off x="657165" y="4710647"/>
                <a:ext cx="389872" cy="55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p:txBody>
          </p:sp>
        </p:grpSp>
        <p:grpSp>
          <p:nvGrpSpPr>
            <p:cNvPr id="31912" name="Group 31911">
              <a:extLst>
                <a:ext uri="{FF2B5EF4-FFF2-40B4-BE49-F238E27FC236}">
                  <a16:creationId xmlns:a16="http://schemas.microsoft.com/office/drawing/2014/main" id="{A2E6D1C7-4514-8076-9AE5-C3FE74BA29CB}"/>
                </a:ext>
              </a:extLst>
            </p:cNvPr>
            <p:cNvGrpSpPr/>
            <p:nvPr/>
          </p:nvGrpSpPr>
          <p:grpSpPr>
            <a:xfrm>
              <a:off x="9428725" y="4190669"/>
              <a:ext cx="367408" cy="990119"/>
              <a:chOff x="619300" y="4672429"/>
              <a:chExt cx="367408" cy="1050658"/>
            </a:xfrm>
          </p:grpSpPr>
          <p:cxnSp>
            <p:nvCxnSpPr>
              <p:cNvPr id="31975" name="Straight Connector 31974">
                <a:extLst>
                  <a:ext uri="{FF2B5EF4-FFF2-40B4-BE49-F238E27FC236}">
                    <a16:creationId xmlns:a16="http://schemas.microsoft.com/office/drawing/2014/main" id="{DD53BFDE-2EE2-200F-9B16-EBFAB27BE3B4}"/>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76" name="TextBox 31975">
                <a:extLst>
                  <a:ext uri="{FF2B5EF4-FFF2-40B4-BE49-F238E27FC236}">
                    <a16:creationId xmlns:a16="http://schemas.microsoft.com/office/drawing/2014/main" id="{B6AAC3ED-E48F-B2AB-0E13-79881897A927}"/>
                  </a:ext>
                </a:extLst>
              </p:cNvPr>
              <p:cNvSpPr txBox="1"/>
              <p:nvPr/>
            </p:nvSpPr>
            <p:spPr bwMode="auto">
              <a:xfrm>
                <a:off x="657165" y="4710647"/>
                <a:ext cx="389872" cy="101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16</a:t>
                </a:r>
              </a:p>
            </p:txBody>
          </p:sp>
        </p:grpSp>
        <p:grpSp>
          <p:nvGrpSpPr>
            <p:cNvPr id="31913" name="Group 31912">
              <a:extLst>
                <a:ext uri="{FF2B5EF4-FFF2-40B4-BE49-F238E27FC236}">
                  <a16:creationId xmlns:a16="http://schemas.microsoft.com/office/drawing/2014/main" id="{0D5EDE9F-D071-1AA6-7565-1C99F5323ECC}"/>
                </a:ext>
              </a:extLst>
            </p:cNvPr>
            <p:cNvGrpSpPr/>
            <p:nvPr/>
          </p:nvGrpSpPr>
          <p:grpSpPr>
            <a:xfrm>
              <a:off x="9750050" y="4190665"/>
              <a:ext cx="367408" cy="559234"/>
              <a:chOff x="619300" y="4672429"/>
              <a:chExt cx="367408" cy="593428"/>
            </a:xfrm>
          </p:grpSpPr>
          <p:cxnSp>
            <p:nvCxnSpPr>
              <p:cNvPr id="31973" name="Straight Connector 31972">
                <a:extLst>
                  <a:ext uri="{FF2B5EF4-FFF2-40B4-BE49-F238E27FC236}">
                    <a16:creationId xmlns:a16="http://schemas.microsoft.com/office/drawing/2014/main" id="{5AD792AA-43E0-1927-468C-8BCB9D56AF79}"/>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74" name="TextBox 31973">
                <a:extLst>
                  <a:ext uri="{FF2B5EF4-FFF2-40B4-BE49-F238E27FC236}">
                    <a16:creationId xmlns:a16="http://schemas.microsoft.com/office/drawing/2014/main" id="{D56CCDA1-156F-75BA-BC70-3EE855395482}"/>
                  </a:ext>
                </a:extLst>
              </p:cNvPr>
              <p:cNvSpPr txBox="1"/>
              <p:nvPr/>
            </p:nvSpPr>
            <p:spPr bwMode="auto">
              <a:xfrm>
                <a:off x="657165" y="4710647"/>
                <a:ext cx="389872" cy="55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57</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p:txBody>
          </p:sp>
        </p:grpSp>
        <p:grpSp>
          <p:nvGrpSpPr>
            <p:cNvPr id="31914" name="Group 31913">
              <a:extLst>
                <a:ext uri="{FF2B5EF4-FFF2-40B4-BE49-F238E27FC236}">
                  <a16:creationId xmlns:a16="http://schemas.microsoft.com/office/drawing/2014/main" id="{F7391F2B-A106-CCBF-7E14-70A2430B8B27}"/>
                </a:ext>
              </a:extLst>
            </p:cNvPr>
            <p:cNvGrpSpPr/>
            <p:nvPr/>
          </p:nvGrpSpPr>
          <p:grpSpPr>
            <a:xfrm>
              <a:off x="10071375" y="4190670"/>
              <a:ext cx="367408" cy="990117"/>
              <a:chOff x="619299" y="4672429"/>
              <a:chExt cx="367408" cy="1050656"/>
            </a:xfrm>
          </p:grpSpPr>
          <p:cxnSp>
            <p:nvCxnSpPr>
              <p:cNvPr id="31971" name="Straight Connector 31970">
                <a:extLst>
                  <a:ext uri="{FF2B5EF4-FFF2-40B4-BE49-F238E27FC236}">
                    <a16:creationId xmlns:a16="http://schemas.microsoft.com/office/drawing/2014/main" id="{FB70F9ED-029C-8B95-CB0C-EE43E9E6F2BE}"/>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72" name="TextBox 31971">
                <a:extLst>
                  <a:ext uri="{FF2B5EF4-FFF2-40B4-BE49-F238E27FC236}">
                    <a16:creationId xmlns:a16="http://schemas.microsoft.com/office/drawing/2014/main" id="{EB516ACE-A28F-50A5-BA97-309BA9429489}"/>
                  </a:ext>
                </a:extLst>
              </p:cNvPr>
              <p:cNvSpPr txBox="1"/>
              <p:nvPr/>
            </p:nvSpPr>
            <p:spPr bwMode="auto">
              <a:xfrm>
                <a:off x="657164"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16</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16</a:t>
                </a:r>
              </a:p>
            </p:txBody>
          </p:sp>
        </p:grpSp>
        <p:grpSp>
          <p:nvGrpSpPr>
            <p:cNvPr id="31915" name="Group 31914">
              <a:extLst>
                <a:ext uri="{FF2B5EF4-FFF2-40B4-BE49-F238E27FC236}">
                  <a16:creationId xmlns:a16="http://schemas.microsoft.com/office/drawing/2014/main" id="{5403878D-E6BA-3E21-A587-6FF90ABFBA07}"/>
                </a:ext>
              </a:extLst>
            </p:cNvPr>
            <p:cNvGrpSpPr/>
            <p:nvPr/>
          </p:nvGrpSpPr>
          <p:grpSpPr>
            <a:xfrm>
              <a:off x="10355414" y="4190663"/>
              <a:ext cx="367408" cy="343790"/>
              <a:chOff x="619300" y="4672429"/>
              <a:chExt cx="367408" cy="364811"/>
            </a:xfrm>
          </p:grpSpPr>
          <p:cxnSp>
            <p:nvCxnSpPr>
              <p:cNvPr id="31969" name="Straight Connector 31968">
                <a:extLst>
                  <a:ext uri="{FF2B5EF4-FFF2-40B4-BE49-F238E27FC236}">
                    <a16:creationId xmlns:a16="http://schemas.microsoft.com/office/drawing/2014/main" id="{2E8F5A4C-21BF-A177-0BA6-26ADA12AD356}"/>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70" name="TextBox 31969">
                <a:extLst>
                  <a:ext uri="{FF2B5EF4-FFF2-40B4-BE49-F238E27FC236}">
                    <a16:creationId xmlns:a16="http://schemas.microsoft.com/office/drawing/2014/main" id="{495D08F2-3A47-52DB-66D2-C803C3AE9C62}"/>
                  </a:ext>
                </a:extLst>
              </p:cNvPr>
              <p:cNvSpPr txBox="1"/>
              <p:nvPr/>
            </p:nvSpPr>
            <p:spPr bwMode="auto">
              <a:xfrm>
                <a:off x="657165" y="4710647"/>
                <a:ext cx="389872" cy="3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69</a:t>
                </a:r>
              </a:p>
            </p:txBody>
          </p:sp>
        </p:grpSp>
        <p:grpSp>
          <p:nvGrpSpPr>
            <p:cNvPr id="31916" name="Group 31915">
              <a:extLst>
                <a:ext uri="{FF2B5EF4-FFF2-40B4-BE49-F238E27FC236}">
                  <a16:creationId xmlns:a16="http://schemas.microsoft.com/office/drawing/2014/main" id="{9C90EECD-1659-1B43-C1BE-93B9D12CCACB}"/>
                </a:ext>
              </a:extLst>
            </p:cNvPr>
            <p:cNvGrpSpPr/>
            <p:nvPr/>
          </p:nvGrpSpPr>
          <p:grpSpPr>
            <a:xfrm>
              <a:off x="10703475" y="4190670"/>
              <a:ext cx="367408" cy="990117"/>
              <a:chOff x="619300" y="4672429"/>
              <a:chExt cx="367408" cy="1050656"/>
            </a:xfrm>
          </p:grpSpPr>
          <p:cxnSp>
            <p:nvCxnSpPr>
              <p:cNvPr id="31967" name="Straight Connector 31966">
                <a:extLst>
                  <a:ext uri="{FF2B5EF4-FFF2-40B4-BE49-F238E27FC236}">
                    <a16:creationId xmlns:a16="http://schemas.microsoft.com/office/drawing/2014/main" id="{29E7AFDD-805F-1073-E5C1-276FDA06C85C}"/>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68" name="TextBox 31967">
                <a:extLst>
                  <a:ext uri="{FF2B5EF4-FFF2-40B4-BE49-F238E27FC236}">
                    <a16:creationId xmlns:a16="http://schemas.microsoft.com/office/drawing/2014/main" id="{B2500A2E-68E5-6C7B-AE01-7250D17D8440}"/>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75</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12</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15</a:t>
                </a:r>
              </a:p>
            </p:txBody>
          </p:sp>
        </p:grpSp>
        <p:grpSp>
          <p:nvGrpSpPr>
            <p:cNvPr id="31917" name="Group 31916">
              <a:extLst>
                <a:ext uri="{FF2B5EF4-FFF2-40B4-BE49-F238E27FC236}">
                  <a16:creationId xmlns:a16="http://schemas.microsoft.com/office/drawing/2014/main" id="{09802B04-D7C5-976D-4FF4-300C6D3E7E36}"/>
                </a:ext>
              </a:extLst>
            </p:cNvPr>
            <p:cNvGrpSpPr/>
            <p:nvPr/>
          </p:nvGrpSpPr>
          <p:grpSpPr>
            <a:xfrm>
              <a:off x="10930464" y="4190665"/>
              <a:ext cx="367408" cy="343776"/>
              <a:chOff x="619300" y="4672429"/>
              <a:chExt cx="367408" cy="364796"/>
            </a:xfrm>
          </p:grpSpPr>
          <p:cxnSp>
            <p:nvCxnSpPr>
              <p:cNvPr id="31965" name="Straight Connector 31964">
                <a:extLst>
                  <a:ext uri="{FF2B5EF4-FFF2-40B4-BE49-F238E27FC236}">
                    <a16:creationId xmlns:a16="http://schemas.microsoft.com/office/drawing/2014/main" id="{A3393D6E-D876-B900-B747-07E8DDF73992}"/>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66" name="TextBox 31965">
                <a:extLst>
                  <a:ext uri="{FF2B5EF4-FFF2-40B4-BE49-F238E27FC236}">
                    <a16:creationId xmlns:a16="http://schemas.microsoft.com/office/drawing/2014/main" id="{D86C8EDC-7FDF-A16C-0F2F-61FDC223CECB}"/>
                  </a:ext>
                </a:extLst>
              </p:cNvPr>
              <p:cNvSpPr txBox="1"/>
              <p:nvPr/>
            </p:nvSpPr>
            <p:spPr bwMode="auto">
              <a:xfrm>
                <a:off x="657165" y="4710647"/>
                <a:ext cx="389872" cy="3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79</a:t>
                </a:r>
              </a:p>
            </p:txBody>
          </p:sp>
        </p:grpSp>
        <p:grpSp>
          <p:nvGrpSpPr>
            <p:cNvPr id="31918" name="Group 31917">
              <a:extLst>
                <a:ext uri="{FF2B5EF4-FFF2-40B4-BE49-F238E27FC236}">
                  <a16:creationId xmlns:a16="http://schemas.microsoft.com/office/drawing/2014/main" id="{CAC0DF47-8440-041E-9187-9911E7A0622C}"/>
                </a:ext>
              </a:extLst>
            </p:cNvPr>
            <p:cNvGrpSpPr/>
            <p:nvPr/>
          </p:nvGrpSpPr>
          <p:grpSpPr>
            <a:xfrm>
              <a:off x="11562675" y="4189652"/>
              <a:ext cx="367408" cy="990117"/>
              <a:chOff x="619300" y="4672429"/>
              <a:chExt cx="367408" cy="1050656"/>
            </a:xfrm>
          </p:grpSpPr>
          <p:cxnSp>
            <p:nvCxnSpPr>
              <p:cNvPr id="31963" name="Straight Connector 31962">
                <a:extLst>
                  <a:ext uri="{FF2B5EF4-FFF2-40B4-BE49-F238E27FC236}">
                    <a16:creationId xmlns:a16="http://schemas.microsoft.com/office/drawing/2014/main" id="{C18B60A1-CC06-CE31-A74A-531ECA8228D5}"/>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64" name="TextBox 31963">
                <a:extLst>
                  <a:ext uri="{FF2B5EF4-FFF2-40B4-BE49-F238E27FC236}">
                    <a16:creationId xmlns:a16="http://schemas.microsoft.com/office/drawing/2014/main" id="{E1D282E3-5252-DBFE-3622-A26AB0A3CE26}"/>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LV</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20</a:t>
                </a:r>
              </a:p>
            </p:txBody>
          </p:sp>
        </p:grpSp>
        <p:grpSp>
          <p:nvGrpSpPr>
            <p:cNvPr id="31919" name="Group 31918">
              <a:extLst>
                <a:ext uri="{FF2B5EF4-FFF2-40B4-BE49-F238E27FC236}">
                  <a16:creationId xmlns:a16="http://schemas.microsoft.com/office/drawing/2014/main" id="{B7671E73-A0C5-1EA2-F0AA-A1E972BD77B6}"/>
                </a:ext>
              </a:extLst>
            </p:cNvPr>
            <p:cNvGrpSpPr/>
            <p:nvPr/>
          </p:nvGrpSpPr>
          <p:grpSpPr>
            <a:xfrm>
              <a:off x="7908914" y="4190665"/>
              <a:ext cx="367408" cy="559234"/>
              <a:chOff x="619300" y="4672429"/>
              <a:chExt cx="367408" cy="593428"/>
            </a:xfrm>
          </p:grpSpPr>
          <p:cxnSp>
            <p:nvCxnSpPr>
              <p:cNvPr id="31961" name="Straight Connector 31960">
                <a:extLst>
                  <a:ext uri="{FF2B5EF4-FFF2-40B4-BE49-F238E27FC236}">
                    <a16:creationId xmlns:a16="http://schemas.microsoft.com/office/drawing/2014/main" id="{490B7F19-2088-D11A-BD53-D3163435AF76}"/>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62" name="TextBox 31961">
                <a:extLst>
                  <a:ext uri="{FF2B5EF4-FFF2-40B4-BE49-F238E27FC236}">
                    <a16:creationId xmlns:a16="http://schemas.microsoft.com/office/drawing/2014/main" id="{6ED1767D-A713-AEF6-7E13-C9D02CB07966}"/>
                  </a:ext>
                </a:extLst>
              </p:cNvPr>
              <p:cNvSpPr txBox="1"/>
              <p:nvPr/>
            </p:nvSpPr>
            <p:spPr bwMode="auto">
              <a:xfrm>
                <a:off x="657165" y="4710647"/>
                <a:ext cx="389872" cy="55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p:txBody>
          </p:sp>
        </p:grpSp>
        <p:grpSp>
          <p:nvGrpSpPr>
            <p:cNvPr id="31920" name="Group 31919">
              <a:extLst>
                <a:ext uri="{FF2B5EF4-FFF2-40B4-BE49-F238E27FC236}">
                  <a16:creationId xmlns:a16="http://schemas.microsoft.com/office/drawing/2014/main" id="{726A6A56-F837-1D83-1978-035D2E395F08}"/>
                </a:ext>
              </a:extLst>
            </p:cNvPr>
            <p:cNvGrpSpPr/>
            <p:nvPr/>
          </p:nvGrpSpPr>
          <p:grpSpPr>
            <a:xfrm>
              <a:off x="7649894" y="4190670"/>
              <a:ext cx="367408" cy="990117"/>
              <a:chOff x="619300" y="4672429"/>
              <a:chExt cx="367408" cy="1050656"/>
            </a:xfrm>
          </p:grpSpPr>
          <p:cxnSp>
            <p:nvCxnSpPr>
              <p:cNvPr id="31959" name="Straight Connector 31958">
                <a:extLst>
                  <a:ext uri="{FF2B5EF4-FFF2-40B4-BE49-F238E27FC236}">
                    <a16:creationId xmlns:a16="http://schemas.microsoft.com/office/drawing/2014/main" id="{B046FD9D-5E3E-B96D-7B3E-CE0AD24297DA}"/>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60" name="TextBox 31959">
                <a:extLst>
                  <a:ext uri="{FF2B5EF4-FFF2-40B4-BE49-F238E27FC236}">
                    <a16:creationId xmlns:a16="http://schemas.microsoft.com/office/drawing/2014/main" id="{DEAF58BA-72F3-1C3B-E756-6BF4FB031F33}"/>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17</a:t>
                </a:r>
              </a:p>
              <a:p>
                <a:pPr algn="ctr">
                  <a:spcBef>
                    <a:spcPts val="0"/>
                  </a:spcBef>
                </a:pPr>
                <a:r>
                  <a:rPr lang="en-US" sz="1400" b="0" dirty="0">
                    <a:solidFill>
                      <a:schemeClr val="accent3"/>
                    </a:solidFill>
                    <a:latin typeface="Calibri" panose="020F0502020204030204" pitchFamily="34" charset="0"/>
                  </a:rPr>
                  <a:t>19</a:t>
                </a:r>
                <a:endParaRPr lang="en-US" sz="1400" b="0" dirty="0">
                  <a:solidFill>
                    <a:schemeClr val="accent1"/>
                  </a:solidFill>
                  <a:latin typeface="Calibri" panose="020F0502020204030204" pitchFamily="34" charset="0"/>
                </a:endParaRPr>
              </a:p>
            </p:txBody>
          </p:sp>
        </p:grpSp>
        <p:grpSp>
          <p:nvGrpSpPr>
            <p:cNvPr id="31921" name="Group 31920">
              <a:extLst>
                <a:ext uri="{FF2B5EF4-FFF2-40B4-BE49-F238E27FC236}">
                  <a16:creationId xmlns:a16="http://schemas.microsoft.com/office/drawing/2014/main" id="{C394E7CC-4E71-CECE-D6D2-F735A77B9049}"/>
                </a:ext>
              </a:extLst>
            </p:cNvPr>
            <p:cNvGrpSpPr/>
            <p:nvPr/>
          </p:nvGrpSpPr>
          <p:grpSpPr>
            <a:xfrm>
              <a:off x="8129770" y="4190670"/>
              <a:ext cx="367408" cy="990117"/>
              <a:chOff x="619300" y="4672429"/>
              <a:chExt cx="367408" cy="1050656"/>
            </a:xfrm>
          </p:grpSpPr>
          <p:cxnSp>
            <p:nvCxnSpPr>
              <p:cNvPr id="31957" name="Straight Connector 31956">
                <a:extLst>
                  <a:ext uri="{FF2B5EF4-FFF2-40B4-BE49-F238E27FC236}">
                    <a16:creationId xmlns:a16="http://schemas.microsoft.com/office/drawing/2014/main" id="{C2B05D99-24CE-8FE6-E74F-6DA449D2590B}"/>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58" name="TextBox 31957">
                <a:extLst>
                  <a:ext uri="{FF2B5EF4-FFF2-40B4-BE49-F238E27FC236}">
                    <a16:creationId xmlns:a16="http://schemas.microsoft.com/office/drawing/2014/main" id="{C5A3F697-2A24-BB14-7236-CC28B2C89DD8}"/>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18</a:t>
                </a:r>
              </a:p>
              <a:p>
                <a:pPr algn="ctr">
                  <a:spcBef>
                    <a:spcPts val="0"/>
                  </a:spcBef>
                </a:pPr>
                <a:r>
                  <a:rPr lang="en-US" sz="1400" b="0" dirty="0">
                    <a:solidFill>
                      <a:schemeClr val="accent3"/>
                    </a:solidFill>
                    <a:latin typeface="Calibri" panose="020F0502020204030204" pitchFamily="34" charset="0"/>
                  </a:rPr>
                  <a:t>18</a:t>
                </a:r>
                <a:endParaRPr lang="en-US" sz="1400" b="0" dirty="0">
                  <a:solidFill>
                    <a:schemeClr val="accent1"/>
                  </a:solidFill>
                  <a:latin typeface="Calibri" panose="020F0502020204030204" pitchFamily="34" charset="0"/>
                </a:endParaRPr>
              </a:p>
            </p:txBody>
          </p:sp>
        </p:grpSp>
        <p:sp>
          <p:nvSpPr>
            <p:cNvPr id="31922" name="TextBox 31921">
              <a:extLst>
                <a:ext uri="{FF2B5EF4-FFF2-40B4-BE49-F238E27FC236}">
                  <a16:creationId xmlns:a16="http://schemas.microsoft.com/office/drawing/2014/main" id="{3033DF1E-E29C-D819-DEF0-1BBF5890032E}"/>
                </a:ext>
              </a:extLst>
            </p:cNvPr>
            <p:cNvSpPr txBox="1"/>
            <p:nvPr/>
          </p:nvSpPr>
          <p:spPr bwMode="auto">
            <a:xfrm>
              <a:off x="8124988" y="4432041"/>
              <a:ext cx="23502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Analysis Visit (</a:t>
              </a:r>
              <a:r>
                <a:rPr lang="en-US" sz="1200" dirty="0" err="1">
                  <a:solidFill>
                    <a:schemeClr val="bg1"/>
                  </a:solidFill>
                  <a:latin typeface="Calibri" panose="020F0502020204030204" pitchFamily="34" charset="0"/>
                </a:rPr>
                <a:t>Wk</a:t>
              </a:r>
              <a:r>
                <a:rPr lang="en-US" sz="1200" dirty="0">
                  <a:solidFill>
                    <a:schemeClr val="bg1"/>
                  </a:solidFill>
                  <a:latin typeface="Calibri" panose="020F0502020204030204" pitchFamily="34" charset="0"/>
                </a:rPr>
                <a:t>)</a:t>
              </a:r>
            </a:p>
          </p:txBody>
        </p:sp>
        <p:pic>
          <p:nvPicPr>
            <p:cNvPr id="31923" name="Graphic 31922">
              <a:extLst>
                <a:ext uri="{FF2B5EF4-FFF2-40B4-BE49-F238E27FC236}">
                  <a16:creationId xmlns:a16="http://schemas.microsoft.com/office/drawing/2014/main" id="{CF19D273-1CD9-DC9F-82B0-6501BD6AA8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6919170" y="1976974"/>
              <a:ext cx="4880593" cy="2211371"/>
            </a:xfrm>
            <a:prstGeom prst="rect">
              <a:avLst/>
            </a:prstGeom>
          </p:spPr>
        </p:pic>
        <p:sp>
          <p:nvSpPr>
            <p:cNvPr id="31924" name="TextBox 31923">
              <a:extLst>
                <a:ext uri="{FF2B5EF4-FFF2-40B4-BE49-F238E27FC236}">
                  <a16:creationId xmlns:a16="http://schemas.microsoft.com/office/drawing/2014/main" id="{F59C21F5-7D78-5611-2274-AA01E44EE506}"/>
                </a:ext>
              </a:extLst>
            </p:cNvPr>
            <p:cNvSpPr txBox="1"/>
            <p:nvPr/>
          </p:nvSpPr>
          <p:spPr bwMode="auto">
            <a:xfrm rot="16200000">
              <a:off x="5064070" y="2944410"/>
              <a:ext cx="26568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r>
                <a:rPr lang="en-US" sz="1400" dirty="0">
                  <a:solidFill>
                    <a:schemeClr val="bg1"/>
                  </a:solidFill>
                  <a:latin typeface="Calibri" panose="020F0502020204030204" pitchFamily="34" charset="0"/>
                  <a:cs typeface="Calibri" panose="020F0502020204030204" pitchFamily="34" charset="0"/>
                </a:rPr>
                <a:t>Physical Component Score Mean (SE) Change from Baseline</a:t>
              </a:r>
            </a:p>
          </p:txBody>
        </p:sp>
        <p:grpSp>
          <p:nvGrpSpPr>
            <p:cNvPr id="31925" name="Group 31924">
              <a:extLst>
                <a:ext uri="{FF2B5EF4-FFF2-40B4-BE49-F238E27FC236}">
                  <a16:creationId xmlns:a16="http://schemas.microsoft.com/office/drawing/2014/main" id="{364B800F-406C-BDBB-A552-65A24EDD9DB2}"/>
                </a:ext>
              </a:extLst>
            </p:cNvPr>
            <p:cNvGrpSpPr/>
            <p:nvPr/>
          </p:nvGrpSpPr>
          <p:grpSpPr>
            <a:xfrm>
              <a:off x="11108507" y="4190666"/>
              <a:ext cx="367408" cy="343778"/>
              <a:chOff x="619302" y="4672429"/>
              <a:chExt cx="367408" cy="364798"/>
            </a:xfrm>
          </p:grpSpPr>
          <p:cxnSp>
            <p:nvCxnSpPr>
              <p:cNvPr id="31955" name="Straight Connector 31954">
                <a:extLst>
                  <a:ext uri="{FF2B5EF4-FFF2-40B4-BE49-F238E27FC236}">
                    <a16:creationId xmlns:a16="http://schemas.microsoft.com/office/drawing/2014/main" id="{CCD406B8-C1FB-3C53-D54B-9F462066B55E}"/>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56" name="TextBox 31955">
                <a:extLst>
                  <a:ext uri="{FF2B5EF4-FFF2-40B4-BE49-F238E27FC236}">
                    <a16:creationId xmlns:a16="http://schemas.microsoft.com/office/drawing/2014/main" id="{328BB9AD-F5D7-1671-5014-583C0DFE67C5}"/>
                  </a:ext>
                </a:extLst>
              </p:cNvPr>
              <p:cNvSpPr txBox="1"/>
              <p:nvPr/>
            </p:nvSpPr>
            <p:spPr bwMode="auto">
              <a:xfrm>
                <a:off x="657164" y="4710647"/>
                <a:ext cx="389870" cy="326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83</a:t>
                </a:r>
              </a:p>
            </p:txBody>
          </p:sp>
        </p:grpSp>
        <p:grpSp>
          <p:nvGrpSpPr>
            <p:cNvPr id="31926" name="Group 31925">
              <a:extLst>
                <a:ext uri="{FF2B5EF4-FFF2-40B4-BE49-F238E27FC236}">
                  <a16:creationId xmlns:a16="http://schemas.microsoft.com/office/drawing/2014/main" id="{5FB47BA6-FB58-9680-62CC-E765F7F5C020}"/>
                </a:ext>
              </a:extLst>
            </p:cNvPr>
            <p:cNvGrpSpPr/>
            <p:nvPr/>
          </p:nvGrpSpPr>
          <p:grpSpPr>
            <a:xfrm>
              <a:off x="11310905" y="4190670"/>
              <a:ext cx="367408" cy="990117"/>
              <a:chOff x="619300" y="4672429"/>
              <a:chExt cx="367408" cy="1050656"/>
            </a:xfrm>
          </p:grpSpPr>
          <p:cxnSp>
            <p:nvCxnSpPr>
              <p:cNvPr id="31953" name="Straight Connector 31952">
                <a:extLst>
                  <a:ext uri="{FF2B5EF4-FFF2-40B4-BE49-F238E27FC236}">
                    <a16:creationId xmlns:a16="http://schemas.microsoft.com/office/drawing/2014/main" id="{FCF40560-BCA6-95C2-2998-A15092D84FBB}"/>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954" name="TextBox 31953">
                <a:extLst>
                  <a:ext uri="{FF2B5EF4-FFF2-40B4-BE49-F238E27FC236}">
                    <a16:creationId xmlns:a16="http://schemas.microsoft.com/office/drawing/2014/main" id="{8C330794-3095-F8E4-A491-4008CBC0EAA0}"/>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87</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12</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15</a:t>
                </a:r>
              </a:p>
            </p:txBody>
          </p:sp>
        </p:grpSp>
        <p:sp>
          <p:nvSpPr>
            <p:cNvPr id="31927" name="TextBox 31926">
              <a:extLst>
                <a:ext uri="{FF2B5EF4-FFF2-40B4-BE49-F238E27FC236}">
                  <a16:creationId xmlns:a16="http://schemas.microsoft.com/office/drawing/2014/main" id="{A3648795-C2BA-D33C-3E51-41D33468705B}"/>
                </a:ext>
              </a:extLst>
            </p:cNvPr>
            <p:cNvSpPr txBox="1"/>
            <p:nvPr/>
          </p:nvSpPr>
          <p:spPr>
            <a:xfrm>
              <a:off x="6664588" y="1390566"/>
              <a:ext cx="5118155" cy="307777"/>
            </a:xfrm>
            <a:prstGeom prst="rect">
              <a:avLst/>
            </a:prstGeom>
            <a:noFill/>
          </p:spPr>
          <p:txBody>
            <a:bodyPr wrap="square" rtlCol="0">
              <a:spAutoFit/>
            </a:bodyPr>
            <a:lstStyle/>
            <a:p>
              <a:pPr algn="ctr" defTabSz="457200" eaLnBrk="1" hangingPunct="1"/>
              <a:r>
                <a:rPr lang="en-GB" sz="1400" dirty="0">
                  <a:solidFill>
                    <a:prstClr val="black">
                      <a:lumMod val="65000"/>
                      <a:lumOff val="35000"/>
                    </a:prstClr>
                  </a:solidFill>
                  <a:latin typeface="Calibri" panose="020F0502020204030204" pitchFamily="34" charset="0"/>
                  <a:ea typeface="Geneva" charset="0"/>
                  <a:cs typeface="Calibri" panose="020F0502020204030204" pitchFamily="34" charset="0"/>
                </a:rPr>
                <a:t>SF-12 PCS Score: Mean Change from Baseline</a:t>
              </a:r>
            </a:p>
          </p:txBody>
        </p:sp>
        <p:sp>
          <p:nvSpPr>
            <p:cNvPr id="31928" name="TextBox 31927">
              <a:extLst>
                <a:ext uri="{FF2B5EF4-FFF2-40B4-BE49-F238E27FC236}">
                  <a16:creationId xmlns:a16="http://schemas.microsoft.com/office/drawing/2014/main" id="{93332D55-E23A-520B-96C4-78025C3B87AC}"/>
                </a:ext>
              </a:extLst>
            </p:cNvPr>
            <p:cNvSpPr txBox="1"/>
            <p:nvPr/>
          </p:nvSpPr>
          <p:spPr>
            <a:xfrm>
              <a:off x="6878768" y="1777014"/>
              <a:ext cx="1397554" cy="184666"/>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A</a:t>
              </a:r>
            </a:p>
          </p:txBody>
        </p:sp>
        <p:sp>
          <p:nvSpPr>
            <p:cNvPr id="31929" name="TextBox 31928">
              <a:extLst>
                <a:ext uri="{FF2B5EF4-FFF2-40B4-BE49-F238E27FC236}">
                  <a16:creationId xmlns:a16="http://schemas.microsoft.com/office/drawing/2014/main" id="{0A9884EA-65AA-D1B5-67C9-55379AD23CC6}"/>
                </a:ext>
              </a:extLst>
            </p:cNvPr>
            <p:cNvSpPr txBox="1"/>
            <p:nvPr/>
          </p:nvSpPr>
          <p:spPr>
            <a:xfrm>
              <a:off x="8345281" y="1777014"/>
              <a:ext cx="3357605" cy="184666"/>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B</a:t>
              </a:r>
            </a:p>
          </p:txBody>
        </p:sp>
        <p:sp>
          <p:nvSpPr>
            <p:cNvPr id="31930" name="TextBox 31929">
              <a:extLst>
                <a:ext uri="{FF2B5EF4-FFF2-40B4-BE49-F238E27FC236}">
                  <a16:creationId xmlns:a16="http://schemas.microsoft.com/office/drawing/2014/main" id="{422AC98F-7605-E3BB-B99A-CC1CB825E24E}"/>
                </a:ext>
              </a:extLst>
            </p:cNvPr>
            <p:cNvSpPr txBox="1"/>
            <p:nvPr/>
          </p:nvSpPr>
          <p:spPr bwMode="auto">
            <a:xfrm>
              <a:off x="11733369" y="3278211"/>
              <a:ext cx="42191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CIC</a:t>
              </a:r>
              <a:endParaRPr lang="en-US" sz="1400" b="0" dirty="0">
                <a:solidFill>
                  <a:schemeClr val="accent2"/>
                </a:solidFill>
                <a:latin typeface="Calibri" panose="020F0502020204030204" pitchFamily="34" charset="0"/>
              </a:endParaRPr>
            </a:p>
          </p:txBody>
        </p:sp>
        <p:grpSp>
          <p:nvGrpSpPr>
            <p:cNvPr id="31931" name="Group 31930">
              <a:extLst>
                <a:ext uri="{FF2B5EF4-FFF2-40B4-BE49-F238E27FC236}">
                  <a16:creationId xmlns:a16="http://schemas.microsoft.com/office/drawing/2014/main" id="{49F40830-2832-8796-90AF-343FDA2ADA30}"/>
                </a:ext>
              </a:extLst>
            </p:cNvPr>
            <p:cNvGrpSpPr/>
            <p:nvPr/>
          </p:nvGrpSpPr>
          <p:grpSpPr>
            <a:xfrm>
              <a:off x="6477342" y="1877596"/>
              <a:ext cx="380999" cy="2447863"/>
              <a:chOff x="6477342" y="1741751"/>
              <a:chExt cx="380999" cy="2447863"/>
            </a:xfrm>
          </p:grpSpPr>
          <p:grpSp>
            <p:nvGrpSpPr>
              <p:cNvPr id="31932" name="Group 31931">
                <a:extLst>
                  <a:ext uri="{FF2B5EF4-FFF2-40B4-BE49-F238E27FC236}">
                    <a16:creationId xmlns:a16="http://schemas.microsoft.com/office/drawing/2014/main" id="{F7FC3864-AFAC-4EC4-ED1C-860C99845147}"/>
                  </a:ext>
                </a:extLst>
              </p:cNvPr>
              <p:cNvGrpSpPr/>
              <p:nvPr/>
            </p:nvGrpSpPr>
            <p:grpSpPr>
              <a:xfrm>
                <a:off x="6477342" y="1741751"/>
                <a:ext cx="380999" cy="307777"/>
                <a:chOff x="407619" y="2885225"/>
                <a:chExt cx="380999" cy="307777"/>
              </a:xfrm>
            </p:grpSpPr>
            <p:sp>
              <p:nvSpPr>
                <p:cNvPr id="31951" name="TextBox 31950">
                  <a:extLst>
                    <a:ext uri="{FF2B5EF4-FFF2-40B4-BE49-F238E27FC236}">
                      <a16:creationId xmlns:a16="http://schemas.microsoft.com/office/drawing/2014/main" id="{BDA29187-E41C-E393-667F-FB5B0E7D356E}"/>
                    </a:ext>
                  </a:extLst>
                </p:cNvPr>
                <p:cNvSpPr txBox="1"/>
                <p:nvPr/>
              </p:nvSpPr>
              <p:spPr bwMode="auto">
                <a:xfrm>
                  <a:off x="407619" y="28852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cxnSp>
              <p:nvCxnSpPr>
                <p:cNvPr id="31952" name="Straight Connector 31951">
                  <a:extLst>
                    <a:ext uri="{FF2B5EF4-FFF2-40B4-BE49-F238E27FC236}">
                      <a16:creationId xmlns:a16="http://schemas.microsoft.com/office/drawing/2014/main" id="{F691C27C-E747-73C3-B708-3DD28B31AF7D}"/>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33" name="Group 31932">
                <a:extLst>
                  <a:ext uri="{FF2B5EF4-FFF2-40B4-BE49-F238E27FC236}">
                    <a16:creationId xmlns:a16="http://schemas.microsoft.com/office/drawing/2014/main" id="{F35E470D-B432-FB57-3604-B524FC8C02FC}"/>
                  </a:ext>
                </a:extLst>
              </p:cNvPr>
              <p:cNvGrpSpPr/>
              <p:nvPr/>
            </p:nvGrpSpPr>
            <p:grpSpPr>
              <a:xfrm>
                <a:off x="6568712" y="3881837"/>
                <a:ext cx="289629" cy="307777"/>
                <a:chOff x="498989" y="2885225"/>
                <a:chExt cx="289629" cy="307777"/>
              </a:xfrm>
            </p:grpSpPr>
            <p:sp>
              <p:nvSpPr>
                <p:cNvPr id="31949" name="TextBox 31948">
                  <a:extLst>
                    <a:ext uri="{FF2B5EF4-FFF2-40B4-BE49-F238E27FC236}">
                      <a16:creationId xmlns:a16="http://schemas.microsoft.com/office/drawing/2014/main" id="{007D169F-F036-5214-9F04-97FEFA15715F}"/>
                    </a:ext>
                  </a:extLst>
                </p:cNvPr>
                <p:cNvSpPr txBox="1"/>
                <p:nvPr/>
              </p:nvSpPr>
              <p:spPr bwMode="auto">
                <a:xfrm>
                  <a:off x="498989" y="28852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31950" name="Straight Connector 31949">
                  <a:extLst>
                    <a:ext uri="{FF2B5EF4-FFF2-40B4-BE49-F238E27FC236}">
                      <a16:creationId xmlns:a16="http://schemas.microsoft.com/office/drawing/2014/main" id="{348CAFED-B1D9-AAC0-A76B-4818173C7B1C}"/>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34" name="Group 31933">
                <a:extLst>
                  <a:ext uri="{FF2B5EF4-FFF2-40B4-BE49-F238E27FC236}">
                    <a16:creationId xmlns:a16="http://schemas.microsoft.com/office/drawing/2014/main" id="{53711B6A-A66B-16D0-339B-8AD56642EB9B}"/>
                  </a:ext>
                </a:extLst>
              </p:cNvPr>
              <p:cNvGrpSpPr/>
              <p:nvPr/>
            </p:nvGrpSpPr>
            <p:grpSpPr>
              <a:xfrm>
                <a:off x="6568712" y="2455113"/>
                <a:ext cx="289629" cy="307777"/>
                <a:chOff x="498989" y="2885225"/>
                <a:chExt cx="289629" cy="307777"/>
              </a:xfrm>
            </p:grpSpPr>
            <p:sp>
              <p:nvSpPr>
                <p:cNvPr id="31947" name="TextBox 31946">
                  <a:extLst>
                    <a:ext uri="{FF2B5EF4-FFF2-40B4-BE49-F238E27FC236}">
                      <a16:creationId xmlns:a16="http://schemas.microsoft.com/office/drawing/2014/main" id="{81F290CE-96A8-3B39-74B0-28916E992007}"/>
                    </a:ext>
                  </a:extLst>
                </p:cNvPr>
                <p:cNvSpPr txBox="1"/>
                <p:nvPr/>
              </p:nvSpPr>
              <p:spPr bwMode="auto">
                <a:xfrm>
                  <a:off x="498989" y="28852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cxnSp>
              <p:nvCxnSpPr>
                <p:cNvPr id="31948" name="Straight Connector 31947">
                  <a:extLst>
                    <a:ext uri="{FF2B5EF4-FFF2-40B4-BE49-F238E27FC236}">
                      <a16:creationId xmlns:a16="http://schemas.microsoft.com/office/drawing/2014/main" id="{5E45C1D4-6751-6028-6B0E-353AD954BF35}"/>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35" name="Group 31934">
                <a:extLst>
                  <a:ext uri="{FF2B5EF4-FFF2-40B4-BE49-F238E27FC236}">
                    <a16:creationId xmlns:a16="http://schemas.microsoft.com/office/drawing/2014/main" id="{AADD3548-0E5A-272E-190E-4DD035D8C173}"/>
                  </a:ext>
                </a:extLst>
              </p:cNvPr>
              <p:cNvGrpSpPr/>
              <p:nvPr/>
            </p:nvGrpSpPr>
            <p:grpSpPr>
              <a:xfrm>
                <a:off x="6568712" y="2811794"/>
                <a:ext cx="289629" cy="307777"/>
                <a:chOff x="498989" y="2885225"/>
                <a:chExt cx="289629" cy="307777"/>
              </a:xfrm>
            </p:grpSpPr>
            <p:sp>
              <p:nvSpPr>
                <p:cNvPr id="31945" name="TextBox 31944">
                  <a:extLst>
                    <a:ext uri="{FF2B5EF4-FFF2-40B4-BE49-F238E27FC236}">
                      <a16:creationId xmlns:a16="http://schemas.microsoft.com/office/drawing/2014/main" id="{19838CF1-00A3-8BD4-DB87-86D95D997532}"/>
                    </a:ext>
                  </a:extLst>
                </p:cNvPr>
                <p:cNvSpPr txBox="1"/>
                <p:nvPr/>
              </p:nvSpPr>
              <p:spPr bwMode="auto">
                <a:xfrm>
                  <a:off x="498989" y="28852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cxnSp>
              <p:nvCxnSpPr>
                <p:cNvPr id="31946" name="Straight Connector 31945">
                  <a:extLst>
                    <a:ext uri="{FF2B5EF4-FFF2-40B4-BE49-F238E27FC236}">
                      <a16:creationId xmlns:a16="http://schemas.microsoft.com/office/drawing/2014/main" id="{4E6F33C2-5D39-DFE3-A99A-62BD125317A4}"/>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9DEDBFA0-79B0-41E3-A86C-FA8798342FF7}"/>
                  </a:ext>
                </a:extLst>
              </p:cNvPr>
              <p:cNvGrpSpPr/>
              <p:nvPr/>
            </p:nvGrpSpPr>
            <p:grpSpPr>
              <a:xfrm>
                <a:off x="6568712" y="3525156"/>
                <a:ext cx="289629" cy="307777"/>
                <a:chOff x="498989" y="2885225"/>
                <a:chExt cx="289629" cy="307777"/>
              </a:xfrm>
            </p:grpSpPr>
            <p:sp>
              <p:nvSpPr>
                <p:cNvPr id="31943" name="TextBox 31942">
                  <a:extLst>
                    <a:ext uri="{FF2B5EF4-FFF2-40B4-BE49-F238E27FC236}">
                      <a16:creationId xmlns:a16="http://schemas.microsoft.com/office/drawing/2014/main" id="{FB97DF1F-5DBF-E5A7-3C3A-26BE7F4FC8D6}"/>
                    </a:ext>
                  </a:extLst>
                </p:cNvPr>
                <p:cNvSpPr txBox="1"/>
                <p:nvPr/>
              </p:nvSpPr>
              <p:spPr bwMode="auto">
                <a:xfrm>
                  <a:off x="498989" y="28852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cxnSp>
              <p:nvCxnSpPr>
                <p:cNvPr id="31944" name="Straight Connector 31943">
                  <a:extLst>
                    <a:ext uri="{FF2B5EF4-FFF2-40B4-BE49-F238E27FC236}">
                      <a16:creationId xmlns:a16="http://schemas.microsoft.com/office/drawing/2014/main" id="{00B7EA14-4F20-5DF7-11EF-BA3CC841D7D2}"/>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37" name="Group 31936">
                <a:extLst>
                  <a:ext uri="{FF2B5EF4-FFF2-40B4-BE49-F238E27FC236}">
                    <a16:creationId xmlns:a16="http://schemas.microsoft.com/office/drawing/2014/main" id="{089C547B-B816-B80C-F261-B6429E208AEA}"/>
                  </a:ext>
                </a:extLst>
              </p:cNvPr>
              <p:cNvGrpSpPr/>
              <p:nvPr/>
            </p:nvGrpSpPr>
            <p:grpSpPr>
              <a:xfrm>
                <a:off x="6568712" y="3168475"/>
                <a:ext cx="289629" cy="307777"/>
                <a:chOff x="498989" y="2885225"/>
                <a:chExt cx="289629" cy="307777"/>
              </a:xfrm>
            </p:grpSpPr>
            <p:sp>
              <p:nvSpPr>
                <p:cNvPr id="31941" name="TextBox 31940">
                  <a:extLst>
                    <a:ext uri="{FF2B5EF4-FFF2-40B4-BE49-F238E27FC236}">
                      <a16:creationId xmlns:a16="http://schemas.microsoft.com/office/drawing/2014/main" id="{8C9790B9-1A74-A383-3EA3-89A6E1541ED6}"/>
                    </a:ext>
                  </a:extLst>
                </p:cNvPr>
                <p:cNvSpPr txBox="1"/>
                <p:nvPr/>
              </p:nvSpPr>
              <p:spPr bwMode="auto">
                <a:xfrm>
                  <a:off x="498989" y="28852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cxnSp>
              <p:nvCxnSpPr>
                <p:cNvPr id="31942" name="Straight Connector 31941">
                  <a:extLst>
                    <a:ext uri="{FF2B5EF4-FFF2-40B4-BE49-F238E27FC236}">
                      <a16:creationId xmlns:a16="http://schemas.microsoft.com/office/drawing/2014/main" id="{B0935452-AA3B-5E3C-2401-FAF1BECFF8F1}"/>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38" name="Group 31937">
                <a:extLst>
                  <a:ext uri="{FF2B5EF4-FFF2-40B4-BE49-F238E27FC236}">
                    <a16:creationId xmlns:a16="http://schemas.microsoft.com/office/drawing/2014/main" id="{11DF7808-657B-5A48-1001-FDDADBD47813}"/>
                  </a:ext>
                </a:extLst>
              </p:cNvPr>
              <p:cNvGrpSpPr/>
              <p:nvPr/>
            </p:nvGrpSpPr>
            <p:grpSpPr>
              <a:xfrm>
                <a:off x="6477342" y="2098432"/>
                <a:ext cx="380999" cy="307777"/>
                <a:chOff x="407619" y="2885225"/>
                <a:chExt cx="380999" cy="307777"/>
              </a:xfrm>
            </p:grpSpPr>
            <p:sp>
              <p:nvSpPr>
                <p:cNvPr id="31939" name="TextBox 31938">
                  <a:extLst>
                    <a:ext uri="{FF2B5EF4-FFF2-40B4-BE49-F238E27FC236}">
                      <a16:creationId xmlns:a16="http://schemas.microsoft.com/office/drawing/2014/main" id="{A9D09B01-4728-9DF9-ED12-1ABE1FC55B89}"/>
                    </a:ext>
                  </a:extLst>
                </p:cNvPr>
                <p:cNvSpPr txBox="1"/>
                <p:nvPr/>
              </p:nvSpPr>
              <p:spPr bwMode="auto">
                <a:xfrm>
                  <a:off x="407619" y="28852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cxnSp>
              <p:nvCxnSpPr>
                <p:cNvPr id="31940" name="Straight Connector 31939">
                  <a:extLst>
                    <a:ext uri="{FF2B5EF4-FFF2-40B4-BE49-F238E27FC236}">
                      <a16:creationId xmlns:a16="http://schemas.microsoft.com/office/drawing/2014/main" id="{F9866D83-6104-EBA1-071E-4AB2224640B3}"/>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31809" name="Title 31808">
            <a:extLst>
              <a:ext uri="{FF2B5EF4-FFF2-40B4-BE49-F238E27FC236}">
                <a16:creationId xmlns:a16="http://schemas.microsoft.com/office/drawing/2014/main" id="{7990D9E1-C847-7FA8-9F62-495586F94D8E}"/>
              </a:ext>
            </a:extLst>
          </p:cNvPr>
          <p:cNvSpPr>
            <a:spLocks noGrp="1"/>
          </p:cNvSpPr>
          <p:nvPr>
            <p:ph type="title"/>
          </p:nvPr>
        </p:nvSpPr>
        <p:spPr/>
        <p:txBody>
          <a:bodyPr/>
          <a:lstStyle/>
          <a:p>
            <a:r>
              <a:rPr lang="en-US" kern="0" dirty="0"/>
              <a:t>CADENZA PRO Analysis: SF-12 PCS and MCS</a:t>
            </a:r>
            <a:endParaRPr lang="en-US" dirty="0"/>
          </a:p>
        </p:txBody>
      </p:sp>
      <p:sp>
        <p:nvSpPr>
          <p:cNvPr id="31811" name="Text Box 15">
            <a:extLst>
              <a:ext uri="{FF2B5EF4-FFF2-40B4-BE49-F238E27FC236}">
                <a16:creationId xmlns:a16="http://schemas.microsoft.com/office/drawing/2014/main" id="{41A5D296-14C8-1099-D3CC-B3C7168F422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Roeth. ASH 2022. Abstr 31. Reproduced with permission.</a:t>
            </a:r>
            <a:endParaRPr lang="en-US" altLang="en-US" sz="1200" b="0" dirty="0">
              <a:solidFill>
                <a:schemeClr val="bg2"/>
              </a:solidFill>
              <a:latin typeface="Calibri" panose="020F0502020204030204" pitchFamily="34" charset="0"/>
            </a:endParaRPr>
          </a:p>
        </p:txBody>
      </p:sp>
      <p:sp>
        <p:nvSpPr>
          <p:cNvPr id="31812" name="Content Placeholder 5">
            <a:extLst>
              <a:ext uri="{FF2B5EF4-FFF2-40B4-BE49-F238E27FC236}">
                <a16:creationId xmlns:a16="http://schemas.microsoft.com/office/drawing/2014/main" id="{00F79B7A-7A08-D78D-01B0-7849BEB4717C}"/>
              </a:ext>
            </a:extLst>
          </p:cNvPr>
          <p:cNvSpPr txBox="1">
            <a:spLocks/>
          </p:cNvSpPr>
          <p:nvPr/>
        </p:nvSpPr>
        <p:spPr bwMode="auto">
          <a:xfrm>
            <a:off x="243049" y="5300928"/>
            <a:ext cx="5457062" cy="1344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indent="-169863"/>
            <a:r>
              <a:rPr lang="en-US" sz="1400" b="0" kern="0" dirty="0"/>
              <a:t>Rapid improvement in SF-12 PCS observed upon switching from placebo to sutimlimab</a:t>
            </a:r>
          </a:p>
          <a:p>
            <a:pPr indent="-169863"/>
            <a:r>
              <a:rPr lang="en-US" sz="1400" b="0" kern="0" dirty="0"/>
              <a:t>Mean change for all patients (N = 38) at last on-treatment visit: 4.9 points (SE: 1.7), exceeding threshold for clinically important change</a:t>
            </a:r>
          </a:p>
        </p:txBody>
      </p:sp>
      <p:grpSp>
        <p:nvGrpSpPr>
          <p:cNvPr id="31814" name="Group 31813">
            <a:extLst>
              <a:ext uri="{FF2B5EF4-FFF2-40B4-BE49-F238E27FC236}">
                <a16:creationId xmlns:a16="http://schemas.microsoft.com/office/drawing/2014/main" id="{6C3DCA17-ADF5-5FD6-F961-1AB881B0D9D4}"/>
              </a:ext>
            </a:extLst>
          </p:cNvPr>
          <p:cNvGrpSpPr/>
          <p:nvPr/>
        </p:nvGrpSpPr>
        <p:grpSpPr>
          <a:xfrm>
            <a:off x="5931760" y="1435170"/>
            <a:ext cx="6215840" cy="3752906"/>
            <a:chOff x="-34133" y="1292045"/>
            <a:chExt cx="6215840" cy="3752906"/>
          </a:xfrm>
        </p:grpSpPr>
        <p:grpSp>
          <p:nvGrpSpPr>
            <p:cNvPr id="31815" name="Group 31814">
              <a:extLst>
                <a:ext uri="{FF2B5EF4-FFF2-40B4-BE49-F238E27FC236}">
                  <a16:creationId xmlns:a16="http://schemas.microsoft.com/office/drawing/2014/main" id="{0C30D1E1-883E-140C-1E40-9AB2FE723A53}"/>
                </a:ext>
              </a:extLst>
            </p:cNvPr>
            <p:cNvGrpSpPr/>
            <p:nvPr/>
          </p:nvGrpSpPr>
          <p:grpSpPr>
            <a:xfrm>
              <a:off x="913451" y="1878454"/>
              <a:ext cx="4925693" cy="2223238"/>
              <a:chOff x="1103812" y="2233749"/>
              <a:chExt cx="6840179" cy="3087352"/>
            </a:xfrm>
          </p:grpSpPr>
          <p:sp>
            <p:nvSpPr>
              <p:cNvPr id="31897" name="Freeform 31896">
                <a:extLst>
                  <a:ext uri="{FF2B5EF4-FFF2-40B4-BE49-F238E27FC236}">
                    <a16:creationId xmlns:a16="http://schemas.microsoft.com/office/drawing/2014/main" id="{6721C0C6-975C-502A-25D4-0AB3BAD0780E}"/>
                  </a:ext>
                </a:extLst>
              </p:cNvPr>
              <p:cNvSpPr/>
              <p:nvPr/>
            </p:nvSpPr>
            <p:spPr bwMode="auto">
              <a:xfrm>
                <a:off x="1103812" y="2233749"/>
                <a:ext cx="6581987" cy="2997926"/>
              </a:xfrm>
              <a:custGeom>
                <a:avLst/>
                <a:gdLst>
                  <a:gd name="connsiteX0" fmla="*/ 0 w 6433458"/>
                  <a:gd name="connsiteY0" fmla="*/ 0 h 2997925"/>
                  <a:gd name="connsiteX1" fmla="*/ 0 w 6433458"/>
                  <a:gd name="connsiteY1" fmla="*/ 2997925 h 2997925"/>
                  <a:gd name="connsiteX2" fmla="*/ 6433458 w 6433458"/>
                  <a:gd name="connsiteY2" fmla="*/ 2997925 h 2997925"/>
                  <a:gd name="connsiteX0" fmla="*/ 0 w 6493723"/>
                  <a:gd name="connsiteY0" fmla="*/ 0 h 3003971"/>
                  <a:gd name="connsiteX1" fmla="*/ 0 w 6493723"/>
                  <a:gd name="connsiteY1" fmla="*/ 2997925 h 3003971"/>
                  <a:gd name="connsiteX2" fmla="*/ 6493723 w 6493723"/>
                  <a:gd name="connsiteY2" fmla="*/ 3003971 h 3003971"/>
                  <a:gd name="connsiteX0" fmla="*/ 0 w 6560014"/>
                  <a:gd name="connsiteY0" fmla="*/ 0 h 2997925"/>
                  <a:gd name="connsiteX1" fmla="*/ 0 w 6560014"/>
                  <a:gd name="connsiteY1" fmla="*/ 2997925 h 2997925"/>
                  <a:gd name="connsiteX2" fmla="*/ 6560014 w 6560014"/>
                  <a:gd name="connsiteY2" fmla="*/ 2997925 h 2997925"/>
                </a:gdLst>
                <a:ahLst/>
                <a:cxnLst>
                  <a:cxn ang="0">
                    <a:pos x="connsiteX0" y="connsiteY0"/>
                  </a:cxn>
                  <a:cxn ang="0">
                    <a:pos x="connsiteX1" y="connsiteY1"/>
                  </a:cxn>
                  <a:cxn ang="0">
                    <a:pos x="connsiteX2" y="connsiteY2"/>
                  </a:cxn>
                </a:cxnLst>
                <a:rect l="l" t="t" r="r" b="b"/>
                <a:pathLst>
                  <a:path w="6560014" h="2997925">
                    <a:moveTo>
                      <a:pt x="0" y="0"/>
                    </a:moveTo>
                    <a:lnTo>
                      <a:pt x="0" y="2997925"/>
                    </a:lnTo>
                    <a:lnTo>
                      <a:pt x="6560014" y="2997925"/>
                    </a:lnTo>
                  </a:path>
                </a:pathLst>
              </a:custGeom>
              <a:noFill/>
              <a:ln w="28575">
                <a:solidFill>
                  <a:schemeClr val="bg1"/>
                </a:solidFill>
                <a:miter lim="800000"/>
                <a:headEnd/>
                <a:tailEnd/>
              </a:ln>
            </p:spPr>
            <p:txBody>
              <a:bodyPr rtlCol="0" anchor="ctr"/>
              <a:lstStyle/>
              <a:p>
                <a:pPr algn="ctr"/>
                <a:endParaRPr lang="en-US">
                  <a:latin typeface="Calibri" panose="020F0502020204030204" pitchFamily="34" charset="0"/>
                  <a:cs typeface="Calibri" panose="020F0502020204030204" pitchFamily="34" charset="0"/>
                </a:endParaRPr>
              </a:p>
            </p:txBody>
          </p:sp>
          <p:grpSp>
            <p:nvGrpSpPr>
              <p:cNvPr id="31898" name="Group 31897">
                <a:extLst>
                  <a:ext uri="{FF2B5EF4-FFF2-40B4-BE49-F238E27FC236}">
                    <a16:creationId xmlns:a16="http://schemas.microsoft.com/office/drawing/2014/main" id="{7F64F072-2180-6276-2742-3FA7696218C2}"/>
                  </a:ext>
                </a:extLst>
              </p:cNvPr>
              <p:cNvGrpSpPr/>
              <p:nvPr/>
            </p:nvGrpSpPr>
            <p:grpSpPr>
              <a:xfrm>
                <a:off x="7605765" y="5142247"/>
                <a:ext cx="338226" cy="178854"/>
                <a:chOff x="7605765" y="5142247"/>
                <a:chExt cx="338226" cy="178854"/>
              </a:xfrm>
            </p:grpSpPr>
            <p:grpSp>
              <p:nvGrpSpPr>
                <p:cNvPr id="31899" name="Group 31898">
                  <a:extLst>
                    <a:ext uri="{FF2B5EF4-FFF2-40B4-BE49-F238E27FC236}">
                      <a16:creationId xmlns:a16="http://schemas.microsoft.com/office/drawing/2014/main" id="{6B5EDAFA-B719-CC30-428F-1944A9AEE892}"/>
                    </a:ext>
                  </a:extLst>
                </p:cNvPr>
                <p:cNvGrpSpPr/>
                <p:nvPr/>
              </p:nvGrpSpPr>
              <p:grpSpPr>
                <a:xfrm>
                  <a:off x="7605765" y="5142247"/>
                  <a:ext cx="233781" cy="178854"/>
                  <a:chOff x="8582766" y="5384002"/>
                  <a:chExt cx="233781" cy="178854"/>
                </a:xfrm>
              </p:grpSpPr>
              <p:cxnSp>
                <p:nvCxnSpPr>
                  <p:cNvPr id="31901" name="Straight Connector 31900">
                    <a:extLst>
                      <a:ext uri="{FF2B5EF4-FFF2-40B4-BE49-F238E27FC236}">
                        <a16:creationId xmlns:a16="http://schemas.microsoft.com/office/drawing/2014/main" id="{B5C0FB86-D0A7-A6D8-CA14-B5000FD43201}"/>
                      </a:ext>
                    </a:extLst>
                  </p:cNvPr>
                  <p:cNvCxnSpPr>
                    <a:cxnSpLocks/>
                  </p:cNvCxnSpPr>
                  <p:nvPr/>
                </p:nvCxnSpPr>
                <p:spPr bwMode="auto">
                  <a:xfrm rot="20881948" flipH="1">
                    <a:off x="8582766" y="5384002"/>
                    <a:ext cx="148250" cy="178854"/>
                  </a:xfrm>
                  <a:prstGeom prst="line">
                    <a:avLst/>
                  </a:prstGeom>
                  <a:noFill/>
                  <a:ln w="28575" cap="flat" cmpd="sng" algn="ctr">
                    <a:solidFill>
                      <a:schemeClr val="bg1"/>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57EBD95C-1C0D-D892-516B-061C97D4BF39}"/>
                      </a:ext>
                    </a:extLst>
                  </p:cNvPr>
                  <p:cNvCxnSpPr>
                    <a:cxnSpLocks/>
                  </p:cNvCxnSpPr>
                  <p:nvPr/>
                </p:nvCxnSpPr>
                <p:spPr bwMode="auto">
                  <a:xfrm rot="20881948" flipH="1">
                    <a:off x="8668297" y="5384002"/>
                    <a:ext cx="148250" cy="178854"/>
                  </a:xfrm>
                  <a:prstGeom prst="line">
                    <a:avLst/>
                  </a:prstGeom>
                  <a:noFill/>
                  <a:ln w="28575" cap="flat" cmpd="sng" algn="ctr">
                    <a:solidFill>
                      <a:schemeClr val="bg1"/>
                    </a:solidFill>
                    <a:prstDash val="solid"/>
                    <a:round/>
                    <a:headEnd type="none" w="med" len="med"/>
                    <a:tailEnd type="none" w="med" len="med"/>
                  </a:ln>
                  <a:effectLst/>
                </p:spPr>
              </p:cxnSp>
            </p:grpSp>
            <p:cxnSp>
              <p:nvCxnSpPr>
                <p:cNvPr id="31900" name="Straight Connector 31899">
                  <a:extLst>
                    <a:ext uri="{FF2B5EF4-FFF2-40B4-BE49-F238E27FC236}">
                      <a16:creationId xmlns:a16="http://schemas.microsoft.com/office/drawing/2014/main" id="{DF7AE0B0-C2FC-FF94-5378-E3A988B5ED8D}"/>
                    </a:ext>
                  </a:extLst>
                </p:cNvPr>
                <p:cNvCxnSpPr>
                  <a:cxnSpLocks/>
                </p:cNvCxnSpPr>
                <p:nvPr/>
              </p:nvCxnSpPr>
              <p:spPr bwMode="auto">
                <a:xfrm>
                  <a:off x="7786713" y="5233152"/>
                  <a:ext cx="15727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816" name="TextBox 31815">
              <a:extLst>
                <a:ext uri="{FF2B5EF4-FFF2-40B4-BE49-F238E27FC236}">
                  <a16:creationId xmlns:a16="http://schemas.microsoft.com/office/drawing/2014/main" id="{2347D3A0-B2B3-FA98-2A7E-FEE298591364}"/>
                </a:ext>
              </a:extLst>
            </p:cNvPr>
            <p:cNvSpPr txBox="1"/>
            <p:nvPr/>
          </p:nvSpPr>
          <p:spPr bwMode="auto">
            <a:xfrm>
              <a:off x="-34133" y="4530254"/>
              <a:ext cx="9525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ts val="0"/>
                </a:spcBef>
              </a:pPr>
              <a:r>
                <a:rPr lang="en-US" sz="1200" b="0" dirty="0">
                  <a:solidFill>
                    <a:schemeClr val="bg1"/>
                  </a:solidFill>
                  <a:latin typeface="Calibri" panose="020F0502020204030204" pitchFamily="34" charset="0"/>
                  <a:cs typeface="Calibri" panose="020F0502020204030204" pitchFamily="34" charset="0"/>
                </a:rPr>
                <a:t>SUT(n)</a:t>
              </a:r>
            </a:p>
            <a:p>
              <a:pPr algn="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PBO/SUT(n)</a:t>
              </a:r>
            </a:p>
          </p:txBody>
        </p:sp>
        <p:grpSp>
          <p:nvGrpSpPr>
            <p:cNvPr id="31817" name="Group 31816">
              <a:extLst>
                <a:ext uri="{FF2B5EF4-FFF2-40B4-BE49-F238E27FC236}">
                  <a16:creationId xmlns:a16="http://schemas.microsoft.com/office/drawing/2014/main" id="{81959990-45D2-3407-87AF-94D19114A3A7}"/>
                </a:ext>
              </a:extLst>
            </p:cNvPr>
            <p:cNvGrpSpPr/>
            <p:nvPr/>
          </p:nvGrpSpPr>
          <p:grpSpPr>
            <a:xfrm>
              <a:off x="812724" y="4054826"/>
              <a:ext cx="389872" cy="990125"/>
              <a:chOff x="657164" y="4672429"/>
              <a:chExt cx="389872" cy="1050664"/>
            </a:xfrm>
          </p:grpSpPr>
          <p:cxnSp>
            <p:nvCxnSpPr>
              <p:cNvPr id="31895" name="Straight Connector 31894">
                <a:extLst>
                  <a:ext uri="{FF2B5EF4-FFF2-40B4-BE49-F238E27FC236}">
                    <a16:creationId xmlns:a16="http://schemas.microsoft.com/office/drawing/2014/main" id="{E689ED47-61D1-5D56-55F6-6B4B3E80B5AC}"/>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96" name="TextBox 31895">
                <a:extLst>
                  <a:ext uri="{FF2B5EF4-FFF2-40B4-BE49-F238E27FC236}">
                    <a16:creationId xmlns:a16="http://schemas.microsoft.com/office/drawing/2014/main" id="{C17FF359-EC42-5146-C8F6-D67488E3FD8B}"/>
                  </a:ext>
                </a:extLst>
              </p:cNvPr>
              <p:cNvSpPr txBox="1"/>
              <p:nvPr/>
            </p:nvSpPr>
            <p:spPr bwMode="auto">
              <a:xfrm>
                <a:off x="657164" y="4710647"/>
                <a:ext cx="389872" cy="101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BL</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18</a:t>
                </a:r>
              </a:p>
              <a:p>
                <a:pPr algn="ctr">
                  <a:spcBef>
                    <a:spcPts val="0"/>
                  </a:spcBef>
                </a:pPr>
                <a:r>
                  <a:rPr lang="en-US" sz="1400" b="0" dirty="0">
                    <a:solidFill>
                      <a:schemeClr val="accent3"/>
                    </a:solidFill>
                    <a:latin typeface="Calibri" panose="020F0502020204030204" pitchFamily="34" charset="0"/>
                    <a:cs typeface="Calibri" panose="020F0502020204030204" pitchFamily="34" charset="0"/>
                  </a:rPr>
                  <a:t>20</a:t>
                </a:r>
              </a:p>
            </p:txBody>
          </p:sp>
        </p:grpSp>
        <p:grpSp>
          <p:nvGrpSpPr>
            <p:cNvPr id="31818" name="Group 31817">
              <a:extLst>
                <a:ext uri="{FF2B5EF4-FFF2-40B4-BE49-F238E27FC236}">
                  <a16:creationId xmlns:a16="http://schemas.microsoft.com/office/drawing/2014/main" id="{8A16C583-C7B2-D39C-27A6-6941FF653BE9}"/>
                </a:ext>
              </a:extLst>
            </p:cNvPr>
            <p:cNvGrpSpPr/>
            <p:nvPr/>
          </p:nvGrpSpPr>
          <p:grpSpPr>
            <a:xfrm>
              <a:off x="1118815" y="4054827"/>
              <a:ext cx="389872" cy="990124"/>
              <a:chOff x="657165" y="4672429"/>
              <a:chExt cx="389872" cy="1050663"/>
            </a:xfrm>
          </p:grpSpPr>
          <p:cxnSp>
            <p:nvCxnSpPr>
              <p:cNvPr id="31893" name="Straight Connector 31892">
                <a:extLst>
                  <a:ext uri="{FF2B5EF4-FFF2-40B4-BE49-F238E27FC236}">
                    <a16:creationId xmlns:a16="http://schemas.microsoft.com/office/drawing/2014/main" id="{11C4F1A7-9310-DA10-353E-81A57A73BA7F}"/>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94" name="TextBox 31893">
                <a:extLst>
                  <a:ext uri="{FF2B5EF4-FFF2-40B4-BE49-F238E27FC236}">
                    <a16:creationId xmlns:a16="http://schemas.microsoft.com/office/drawing/2014/main" id="{33E406EE-2C32-A779-A89E-4592AFF889DC}"/>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5</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18</a:t>
                </a:r>
              </a:p>
              <a:p>
                <a:pPr algn="ctr">
                  <a:spcBef>
                    <a:spcPts val="0"/>
                  </a:spcBef>
                </a:pPr>
                <a:r>
                  <a:rPr lang="en-US" sz="1400" b="0" dirty="0">
                    <a:solidFill>
                      <a:schemeClr val="accent3"/>
                    </a:solidFill>
                    <a:latin typeface="Calibri" panose="020F0502020204030204" pitchFamily="34" charset="0"/>
                    <a:cs typeface="Calibri" panose="020F0502020204030204" pitchFamily="34" charset="0"/>
                  </a:rPr>
                  <a:t>18</a:t>
                </a:r>
                <a:endParaRPr lang="en-US" sz="1400" b="0" dirty="0">
                  <a:solidFill>
                    <a:schemeClr val="accent1"/>
                  </a:solidFill>
                  <a:latin typeface="Calibri" panose="020F0502020204030204" pitchFamily="34" charset="0"/>
                  <a:cs typeface="Calibri" panose="020F0502020204030204" pitchFamily="34" charset="0"/>
                </a:endParaRPr>
              </a:p>
            </p:txBody>
          </p:sp>
        </p:grpSp>
        <p:grpSp>
          <p:nvGrpSpPr>
            <p:cNvPr id="31819" name="Group 31818">
              <a:extLst>
                <a:ext uri="{FF2B5EF4-FFF2-40B4-BE49-F238E27FC236}">
                  <a16:creationId xmlns:a16="http://schemas.microsoft.com/office/drawing/2014/main" id="{031CDB21-D072-9B63-45CA-B7B0019A4F24}"/>
                </a:ext>
              </a:extLst>
            </p:cNvPr>
            <p:cNvGrpSpPr/>
            <p:nvPr/>
          </p:nvGrpSpPr>
          <p:grpSpPr>
            <a:xfrm>
              <a:off x="1436243" y="4054827"/>
              <a:ext cx="389872" cy="990124"/>
              <a:chOff x="657165" y="4672429"/>
              <a:chExt cx="389872" cy="1050663"/>
            </a:xfrm>
          </p:grpSpPr>
          <p:cxnSp>
            <p:nvCxnSpPr>
              <p:cNvPr id="31891" name="Straight Connector 31890">
                <a:extLst>
                  <a:ext uri="{FF2B5EF4-FFF2-40B4-BE49-F238E27FC236}">
                    <a16:creationId xmlns:a16="http://schemas.microsoft.com/office/drawing/2014/main" id="{7BB6A5AF-8BB1-3634-A066-67AD04F76E3F}"/>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92" name="TextBox 31891">
                <a:extLst>
                  <a:ext uri="{FF2B5EF4-FFF2-40B4-BE49-F238E27FC236}">
                    <a16:creationId xmlns:a16="http://schemas.microsoft.com/office/drawing/2014/main" id="{10734BCD-CB69-9663-CDD3-403103826628}"/>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11</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18</a:t>
                </a:r>
              </a:p>
              <a:p>
                <a:pPr algn="ctr">
                  <a:spcBef>
                    <a:spcPts val="0"/>
                  </a:spcBef>
                </a:pPr>
                <a:r>
                  <a:rPr lang="en-US" sz="1400" b="0" dirty="0">
                    <a:solidFill>
                      <a:schemeClr val="accent3"/>
                    </a:solidFill>
                    <a:latin typeface="Calibri" panose="020F0502020204030204" pitchFamily="34" charset="0"/>
                    <a:cs typeface="Calibri" panose="020F0502020204030204" pitchFamily="34" charset="0"/>
                  </a:rPr>
                  <a:t>19</a:t>
                </a:r>
                <a:endParaRPr lang="en-US" sz="1400" b="0" dirty="0">
                  <a:solidFill>
                    <a:schemeClr val="accent1"/>
                  </a:solidFill>
                  <a:latin typeface="Calibri" panose="020F0502020204030204" pitchFamily="34" charset="0"/>
                  <a:cs typeface="Calibri" panose="020F0502020204030204" pitchFamily="34" charset="0"/>
                </a:endParaRPr>
              </a:p>
            </p:txBody>
          </p:sp>
        </p:grpSp>
        <p:grpSp>
          <p:nvGrpSpPr>
            <p:cNvPr id="31820" name="Group 31819">
              <a:extLst>
                <a:ext uri="{FF2B5EF4-FFF2-40B4-BE49-F238E27FC236}">
                  <a16:creationId xmlns:a16="http://schemas.microsoft.com/office/drawing/2014/main" id="{DAFDF929-1020-786E-A340-FF567088D33F}"/>
                </a:ext>
              </a:extLst>
            </p:cNvPr>
            <p:cNvGrpSpPr/>
            <p:nvPr/>
          </p:nvGrpSpPr>
          <p:grpSpPr>
            <a:xfrm>
              <a:off x="2564780" y="4054819"/>
              <a:ext cx="389872" cy="559233"/>
              <a:chOff x="657165" y="4672429"/>
              <a:chExt cx="389872" cy="593427"/>
            </a:xfrm>
          </p:grpSpPr>
          <p:cxnSp>
            <p:nvCxnSpPr>
              <p:cNvPr id="31889" name="Straight Connector 31888">
                <a:extLst>
                  <a:ext uri="{FF2B5EF4-FFF2-40B4-BE49-F238E27FC236}">
                    <a16:creationId xmlns:a16="http://schemas.microsoft.com/office/drawing/2014/main" id="{89EA3A8E-9383-DCC6-3CED-FEB3385CC6CD}"/>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90" name="TextBox 31889">
                <a:extLst>
                  <a:ext uri="{FF2B5EF4-FFF2-40B4-BE49-F238E27FC236}">
                    <a16:creationId xmlns:a16="http://schemas.microsoft.com/office/drawing/2014/main" id="{3B122A4D-7498-4B1B-7AB1-7C71E4FEF29B}"/>
                  </a:ext>
                </a:extLst>
              </p:cNvPr>
              <p:cNvSpPr txBox="1"/>
              <p:nvPr/>
            </p:nvSpPr>
            <p:spPr bwMode="auto">
              <a:xfrm>
                <a:off x="657165" y="4710644"/>
                <a:ext cx="389872" cy="55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33</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cs typeface="Calibri" panose="020F0502020204030204" pitchFamily="34" charset="0"/>
                </a:endParaRPr>
              </a:p>
            </p:txBody>
          </p:sp>
        </p:grpSp>
        <p:grpSp>
          <p:nvGrpSpPr>
            <p:cNvPr id="31821" name="Group 31820">
              <a:extLst>
                <a:ext uri="{FF2B5EF4-FFF2-40B4-BE49-F238E27FC236}">
                  <a16:creationId xmlns:a16="http://schemas.microsoft.com/office/drawing/2014/main" id="{40C5522A-2156-8542-E22A-DD82FE8A70E9}"/>
                </a:ext>
              </a:extLst>
            </p:cNvPr>
            <p:cNvGrpSpPr/>
            <p:nvPr/>
          </p:nvGrpSpPr>
          <p:grpSpPr>
            <a:xfrm>
              <a:off x="2904847" y="4054827"/>
              <a:ext cx="389872" cy="990124"/>
              <a:chOff x="657164" y="4672429"/>
              <a:chExt cx="389872" cy="1050663"/>
            </a:xfrm>
          </p:grpSpPr>
          <p:cxnSp>
            <p:nvCxnSpPr>
              <p:cNvPr id="31887" name="Straight Connector 31886">
                <a:extLst>
                  <a:ext uri="{FF2B5EF4-FFF2-40B4-BE49-F238E27FC236}">
                    <a16:creationId xmlns:a16="http://schemas.microsoft.com/office/drawing/2014/main" id="{D31B44B6-32E0-4953-4060-C02082E79687}"/>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88" name="TextBox 31887">
                <a:extLst>
                  <a:ext uri="{FF2B5EF4-FFF2-40B4-BE49-F238E27FC236}">
                    <a16:creationId xmlns:a16="http://schemas.microsoft.com/office/drawing/2014/main" id="{05BD4E6F-DB03-23EA-9479-0FBD0A10D474}"/>
                  </a:ext>
                </a:extLst>
              </p:cNvPr>
              <p:cNvSpPr txBox="1"/>
              <p:nvPr/>
            </p:nvSpPr>
            <p:spPr bwMode="auto">
              <a:xfrm>
                <a:off x="657164"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39</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cs typeface="Calibri" panose="020F0502020204030204" pitchFamily="34" charset="0"/>
                  </a:rPr>
                  <a:t>18</a:t>
                </a:r>
              </a:p>
            </p:txBody>
          </p:sp>
        </p:grpSp>
        <p:grpSp>
          <p:nvGrpSpPr>
            <p:cNvPr id="31822" name="Group 31821">
              <a:extLst>
                <a:ext uri="{FF2B5EF4-FFF2-40B4-BE49-F238E27FC236}">
                  <a16:creationId xmlns:a16="http://schemas.microsoft.com/office/drawing/2014/main" id="{989695B0-79CD-8128-8DA7-0D467B4E6211}"/>
                </a:ext>
              </a:extLst>
            </p:cNvPr>
            <p:cNvGrpSpPr/>
            <p:nvPr/>
          </p:nvGrpSpPr>
          <p:grpSpPr>
            <a:xfrm>
              <a:off x="3188886" y="4054822"/>
              <a:ext cx="389872" cy="559238"/>
              <a:chOff x="657165" y="4672429"/>
              <a:chExt cx="389872" cy="593432"/>
            </a:xfrm>
          </p:grpSpPr>
          <p:cxnSp>
            <p:nvCxnSpPr>
              <p:cNvPr id="31885" name="Straight Connector 31884">
                <a:extLst>
                  <a:ext uri="{FF2B5EF4-FFF2-40B4-BE49-F238E27FC236}">
                    <a16:creationId xmlns:a16="http://schemas.microsoft.com/office/drawing/2014/main" id="{6E30023D-B02C-8231-8A7C-403DB5644CB4}"/>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86" name="TextBox 31885">
                <a:extLst>
                  <a:ext uri="{FF2B5EF4-FFF2-40B4-BE49-F238E27FC236}">
                    <a16:creationId xmlns:a16="http://schemas.microsoft.com/office/drawing/2014/main" id="{EF0295EB-700A-EAB7-E000-D88C8B977713}"/>
                  </a:ext>
                </a:extLst>
              </p:cNvPr>
              <p:cNvSpPr txBox="1"/>
              <p:nvPr/>
            </p:nvSpPr>
            <p:spPr bwMode="auto">
              <a:xfrm>
                <a:off x="657165" y="4710648"/>
                <a:ext cx="389872" cy="555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45</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cs typeface="Calibri" panose="020F0502020204030204" pitchFamily="34" charset="0"/>
                </a:endParaRPr>
              </a:p>
            </p:txBody>
          </p:sp>
        </p:grpSp>
        <p:grpSp>
          <p:nvGrpSpPr>
            <p:cNvPr id="31823" name="Group 31822">
              <a:extLst>
                <a:ext uri="{FF2B5EF4-FFF2-40B4-BE49-F238E27FC236}">
                  <a16:creationId xmlns:a16="http://schemas.microsoft.com/office/drawing/2014/main" id="{8BEA7D3C-4CA6-3D3E-0302-8972D1B444C9}"/>
                </a:ext>
              </a:extLst>
            </p:cNvPr>
            <p:cNvGrpSpPr/>
            <p:nvPr/>
          </p:nvGrpSpPr>
          <p:grpSpPr>
            <a:xfrm>
              <a:off x="3522990" y="4054826"/>
              <a:ext cx="389872" cy="990125"/>
              <a:chOff x="657165" y="4672429"/>
              <a:chExt cx="389872" cy="1050664"/>
            </a:xfrm>
          </p:grpSpPr>
          <p:cxnSp>
            <p:nvCxnSpPr>
              <p:cNvPr id="31883" name="Straight Connector 31882">
                <a:extLst>
                  <a:ext uri="{FF2B5EF4-FFF2-40B4-BE49-F238E27FC236}">
                    <a16:creationId xmlns:a16="http://schemas.microsoft.com/office/drawing/2014/main" id="{C2E9224A-7710-97F3-9AAC-76797A96E903}"/>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84" name="TextBox 31883">
                <a:extLst>
                  <a:ext uri="{FF2B5EF4-FFF2-40B4-BE49-F238E27FC236}">
                    <a16:creationId xmlns:a16="http://schemas.microsoft.com/office/drawing/2014/main" id="{83BBE40F-E38E-B9A5-5656-D12A855DC986}"/>
                  </a:ext>
                </a:extLst>
              </p:cNvPr>
              <p:cNvSpPr txBox="1"/>
              <p:nvPr/>
            </p:nvSpPr>
            <p:spPr bwMode="auto">
              <a:xfrm>
                <a:off x="657165" y="4710647"/>
                <a:ext cx="389872" cy="1012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51</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cs typeface="Calibri" panose="020F0502020204030204" pitchFamily="34" charset="0"/>
                  </a:rPr>
                  <a:t>16</a:t>
                </a:r>
              </a:p>
            </p:txBody>
          </p:sp>
        </p:grpSp>
        <p:grpSp>
          <p:nvGrpSpPr>
            <p:cNvPr id="31824" name="Group 31823">
              <a:extLst>
                <a:ext uri="{FF2B5EF4-FFF2-40B4-BE49-F238E27FC236}">
                  <a16:creationId xmlns:a16="http://schemas.microsoft.com/office/drawing/2014/main" id="{17632D71-09B4-4892-1919-806AEBAC88DB}"/>
                </a:ext>
              </a:extLst>
            </p:cNvPr>
            <p:cNvGrpSpPr/>
            <p:nvPr/>
          </p:nvGrpSpPr>
          <p:grpSpPr>
            <a:xfrm>
              <a:off x="3844315" y="4054819"/>
              <a:ext cx="389872" cy="559233"/>
              <a:chOff x="657165" y="4672429"/>
              <a:chExt cx="389872" cy="593427"/>
            </a:xfrm>
          </p:grpSpPr>
          <p:cxnSp>
            <p:nvCxnSpPr>
              <p:cNvPr id="31881" name="Straight Connector 31880">
                <a:extLst>
                  <a:ext uri="{FF2B5EF4-FFF2-40B4-BE49-F238E27FC236}">
                    <a16:creationId xmlns:a16="http://schemas.microsoft.com/office/drawing/2014/main" id="{382E93F4-6C91-6676-41C1-AF5794EDB121}"/>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82" name="TextBox 31881">
                <a:extLst>
                  <a:ext uri="{FF2B5EF4-FFF2-40B4-BE49-F238E27FC236}">
                    <a16:creationId xmlns:a16="http://schemas.microsoft.com/office/drawing/2014/main" id="{816C3E74-5E4C-F8C0-D010-42647E20ECB0}"/>
                  </a:ext>
                </a:extLst>
              </p:cNvPr>
              <p:cNvSpPr txBox="1"/>
              <p:nvPr/>
            </p:nvSpPr>
            <p:spPr bwMode="auto">
              <a:xfrm>
                <a:off x="657165" y="4710644"/>
                <a:ext cx="389872" cy="55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57</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cs typeface="Calibri" panose="020F0502020204030204" pitchFamily="34" charset="0"/>
                </a:endParaRPr>
              </a:p>
            </p:txBody>
          </p:sp>
        </p:grpSp>
        <p:grpSp>
          <p:nvGrpSpPr>
            <p:cNvPr id="31825" name="Group 31824">
              <a:extLst>
                <a:ext uri="{FF2B5EF4-FFF2-40B4-BE49-F238E27FC236}">
                  <a16:creationId xmlns:a16="http://schemas.microsoft.com/office/drawing/2014/main" id="{9EC755DD-2054-9F68-FB21-B01DE3337601}"/>
                </a:ext>
              </a:extLst>
            </p:cNvPr>
            <p:cNvGrpSpPr/>
            <p:nvPr/>
          </p:nvGrpSpPr>
          <p:grpSpPr>
            <a:xfrm>
              <a:off x="4165640" y="4054827"/>
              <a:ext cx="389872" cy="990124"/>
              <a:chOff x="657164" y="4672429"/>
              <a:chExt cx="389872" cy="1050663"/>
            </a:xfrm>
          </p:grpSpPr>
          <p:cxnSp>
            <p:nvCxnSpPr>
              <p:cNvPr id="31879" name="Straight Connector 31878">
                <a:extLst>
                  <a:ext uri="{FF2B5EF4-FFF2-40B4-BE49-F238E27FC236}">
                    <a16:creationId xmlns:a16="http://schemas.microsoft.com/office/drawing/2014/main" id="{69CC23A8-E052-6707-7CF7-7C75AB7FC035}"/>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80" name="TextBox 31879">
                <a:extLst>
                  <a:ext uri="{FF2B5EF4-FFF2-40B4-BE49-F238E27FC236}">
                    <a16:creationId xmlns:a16="http://schemas.microsoft.com/office/drawing/2014/main" id="{3FA756EC-8E1F-E1EF-005E-4746BE884F00}"/>
                  </a:ext>
                </a:extLst>
              </p:cNvPr>
              <p:cNvSpPr txBox="1"/>
              <p:nvPr/>
            </p:nvSpPr>
            <p:spPr bwMode="auto">
              <a:xfrm>
                <a:off x="657164"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63</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16</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cs typeface="Calibri" panose="020F0502020204030204" pitchFamily="34" charset="0"/>
                  </a:rPr>
                  <a:t>16</a:t>
                </a:r>
              </a:p>
            </p:txBody>
          </p:sp>
        </p:grpSp>
        <p:grpSp>
          <p:nvGrpSpPr>
            <p:cNvPr id="31826" name="Group 31825">
              <a:extLst>
                <a:ext uri="{FF2B5EF4-FFF2-40B4-BE49-F238E27FC236}">
                  <a16:creationId xmlns:a16="http://schemas.microsoft.com/office/drawing/2014/main" id="{877EC34B-1908-671A-1613-D8C7C6CC83AA}"/>
                </a:ext>
              </a:extLst>
            </p:cNvPr>
            <p:cNvGrpSpPr/>
            <p:nvPr/>
          </p:nvGrpSpPr>
          <p:grpSpPr>
            <a:xfrm>
              <a:off x="4449679" y="4054818"/>
              <a:ext cx="389872" cy="343789"/>
              <a:chOff x="657165" y="4672429"/>
              <a:chExt cx="389872" cy="364810"/>
            </a:xfrm>
          </p:grpSpPr>
          <p:cxnSp>
            <p:nvCxnSpPr>
              <p:cNvPr id="31877" name="Straight Connector 31876">
                <a:extLst>
                  <a:ext uri="{FF2B5EF4-FFF2-40B4-BE49-F238E27FC236}">
                    <a16:creationId xmlns:a16="http://schemas.microsoft.com/office/drawing/2014/main" id="{CCEDA165-B721-118F-87ED-9E1AC332D001}"/>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78" name="TextBox 31877">
                <a:extLst>
                  <a:ext uri="{FF2B5EF4-FFF2-40B4-BE49-F238E27FC236}">
                    <a16:creationId xmlns:a16="http://schemas.microsoft.com/office/drawing/2014/main" id="{03AFE38A-2116-9341-7974-907DED59F8BA}"/>
                  </a:ext>
                </a:extLst>
              </p:cNvPr>
              <p:cNvSpPr txBox="1"/>
              <p:nvPr/>
            </p:nvSpPr>
            <p:spPr bwMode="auto">
              <a:xfrm>
                <a:off x="657165" y="4710643"/>
                <a:ext cx="389872" cy="3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69</a:t>
                </a:r>
              </a:p>
            </p:txBody>
          </p:sp>
        </p:grpSp>
        <p:grpSp>
          <p:nvGrpSpPr>
            <p:cNvPr id="31827" name="Group 31826">
              <a:extLst>
                <a:ext uri="{FF2B5EF4-FFF2-40B4-BE49-F238E27FC236}">
                  <a16:creationId xmlns:a16="http://schemas.microsoft.com/office/drawing/2014/main" id="{8AF273A5-9FB9-5394-222B-710B968B6218}"/>
                </a:ext>
              </a:extLst>
            </p:cNvPr>
            <p:cNvGrpSpPr/>
            <p:nvPr/>
          </p:nvGrpSpPr>
          <p:grpSpPr>
            <a:xfrm>
              <a:off x="4797740" y="4054827"/>
              <a:ext cx="389872" cy="990124"/>
              <a:chOff x="657165" y="4672429"/>
              <a:chExt cx="389872" cy="1050663"/>
            </a:xfrm>
          </p:grpSpPr>
          <p:cxnSp>
            <p:nvCxnSpPr>
              <p:cNvPr id="31875" name="Straight Connector 31874">
                <a:extLst>
                  <a:ext uri="{FF2B5EF4-FFF2-40B4-BE49-F238E27FC236}">
                    <a16:creationId xmlns:a16="http://schemas.microsoft.com/office/drawing/2014/main" id="{84E40469-BBC0-E6DF-6579-23C1BAB8D4A4}"/>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76" name="TextBox 31875">
                <a:extLst>
                  <a:ext uri="{FF2B5EF4-FFF2-40B4-BE49-F238E27FC236}">
                    <a16:creationId xmlns:a16="http://schemas.microsoft.com/office/drawing/2014/main" id="{8090B12B-639E-19A1-8A58-7A19E682573E}"/>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75</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12</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cs typeface="Calibri" panose="020F0502020204030204" pitchFamily="34" charset="0"/>
                  </a:rPr>
                  <a:t>15</a:t>
                </a:r>
              </a:p>
            </p:txBody>
          </p:sp>
        </p:grpSp>
        <p:grpSp>
          <p:nvGrpSpPr>
            <p:cNvPr id="31828" name="Group 31827">
              <a:extLst>
                <a:ext uri="{FF2B5EF4-FFF2-40B4-BE49-F238E27FC236}">
                  <a16:creationId xmlns:a16="http://schemas.microsoft.com/office/drawing/2014/main" id="{48CC6EFC-2589-1378-B48D-5F5EA56B613F}"/>
                </a:ext>
              </a:extLst>
            </p:cNvPr>
            <p:cNvGrpSpPr/>
            <p:nvPr/>
          </p:nvGrpSpPr>
          <p:grpSpPr>
            <a:xfrm>
              <a:off x="5024729" y="4054819"/>
              <a:ext cx="389872" cy="343791"/>
              <a:chOff x="657165" y="4672429"/>
              <a:chExt cx="389872" cy="364812"/>
            </a:xfrm>
          </p:grpSpPr>
          <p:cxnSp>
            <p:nvCxnSpPr>
              <p:cNvPr id="31873" name="Straight Connector 31872">
                <a:extLst>
                  <a:ext uri="{FF2B5EF4-FFF2-40B4-BE49-F238E27FC236}">
                    <a16:creationId xmlns:a16="http://schemas.microsoft.com/office/drawing/2014/main" id="{4F6E332E-7987-B31B-8F84-ABE5DBB6C953}"/>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74" name="TextBox 31873">
                <a:extLst>
                  <a:ext uri="{FF2B5EF4-FFF2-40B4-BE49-F238E27FC236}">
                    <a16:creationId xmlns:a16="http://schemas.microsoft.com/office/drawing/2014/main" id="{497AB68C-4C70-6DCB-7CD7-8A37581817E2}"/>
                  </a:ext>
                </a:extLst>
              </p:cNvPr>
              <p:cNvSpPr txBox="1"/>
              <p:nvPr/>
            </p:nvSpPr>
            <p:spPr bwMode="auto">
              <a:xfrm>
                <a:off x="657165" y="4710645"/>
                <a:ext cx="389872" cy="326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79</a:t>
                </a:r>
              </a:p>
            </p:txBody>
          </p:sp>
        </p:grpSp>
        <p:grpSp>
          <p:nvGrpSpPr>
            <p:cNvPr id="31829" name="Group 31828">
              <a:extLst>
                <a:ext uri="{FF2B5EF4-FFF2-40B4-BE49-F238E27FC236}">
                  <a16:creationId xmlns:a16="http://schemas.microsoft.com/office/drawing/2014/main" id="{F3A19B0A-B18A-3BBC-3475-7DCD5848E08E}"/>
                </a:ext>
              </a:extLst>
            </p:cNvPr>
            <p:cNvGrpSpPr/>
            <p:nvPr/>
          </p:nvGrpSpPr>
          <p:grpSpPr>
            <a:xfrm>
              <a:off x="5656940" y="4053809"/>
              <a:ext cx="389872" cy="990124"/>
              <a:chOff x="657165" y="4672429"/>
              <a:chExt cx="389872" cy="1050663"/>
            </a:xfrm>
          </p:grpSpPr>
          <p:cxnSp>
            <p:nvCxnSpPr>
              <p:cNvPr id="31871" name="Straight Connector 31870">
                <a:extLst>
                  <a:ext uri="{FF2B5EF4-FFF2-40B4-BE49-F238E27FC236}">
                    <a16:creationId xmlns:a16="http://schemas.microsoft.com/office/drawing/2014/main" id="{549A80F5-BA83-DC26-15F7-A554E492B46E}"/>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72" name="TextBox 31871">
                <a:extLst>
                  <a:ext uri="{FF2B5EF4-FFF2-40B4-BE49-F238E27FC236}">
                    <a16:creationId xmlns:a16="http://schemas.microsoft.com/office/drawing/2014/main" id="{C6DCD6B7-2D49-0A38-56D2-3C719C73AF96}"/>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LV</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18</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cs typeface="Calibri" panose="020F0502020204030204" pitchFamily="34" charset="0"/>
                  </a:rPr>
                  <a:t>20</a:t>
                </a:r>
              </a:p>
            </p:txBody>
          </p:sp>
        </p:grpSp>
        <p:grpSp>
          <p:nvGrpSpPr>
            <p:cNvPr id="31830" name="Group 31829">
              <a:extLst>
                <a:ext uri="{FF2B5EF4-FFF2-40B4-BE49-F238E27FC236}">
                  <a16:creationId xmlns:a16="http://schemas.microsoft.com/office/drawing/2014/main" id="{2AD06270-5713-2112-DE65-7AABF46AA66F}"/>
                </a:ext>
              </a:extLst>
            </p:cNvPr>
            <p:cNvGrpSpPr/>
            <p:nvPr/>
          </p:nvGrpSpPr>
          <p:grpSpPr>
            <a:xfrm>
              <a:off x="2003179" y="4054819"/>
              <a:ext cx="389872" cy="559233"/>
              <a:chOff x="657165" y="4672429"/>
              <a:chExt cx="389872" cy="593427"/>
            </a:xfrm>
          </p:grpSpPr>
          <p:cxnSp>
            <p:nvCxnSpPr>
              <p:cNvPr id="31869" name="Straight Connector 31868">
                <a:extLst>
                  <a:ext uri="{FF2B5EF4-FFF2-40B4-BE49-F238E27FC236}">
                    <a16:creationId xmlns:a16="http://schemas.microsoft.com/office/drawing/2014/main" id="{A05A9633-4C22-7D5C-A6EA-BF00725551CF}"/>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70" name="TextBox 31869">
                <a:extLst>
                  <a:ext uri="{FF2B5EF4-FFF2-40B4-BE49-F238E27FC236}">
                    <a16:creationId xmlns:a16="http://schemas.microsoft.com/office/drawing/2014/main" id="{44E8DCF2-0AE4-057F-81E6-0AD5DA1608B3}"/>
                  </a:ext>
                </a:extLst>
              </p:cNvPr>
              <p:cNvSpPr txBox="1"/>
              <p:nvPr/>
            </p:nvSpPr>
            <p:spPr bwMode="auto">
              <a:xfrm>
                <a:off x="657165" y="4710644"/>
                <a:ext cx="389872" cy="55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23</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cs typeface="Calibri" panose="020F0502020204030204" pitchFamily="34" charset="0"/>
                </a:endParaRPr>
              </a:p>
            </p:txBody>
          </p:sp>
        </p:grpSp>
        <p:grpSp>
          <p:nvGrpSpPr>
            <p:cNvPr id="31831" name="Group 31830">
              <a:extLst>
                <a:ext uri="{FF2B5EF4-FFF2-40B4-BE49-F238E27FC236}">
                  <a16:creationId xmlns:a16="http://schemas.microsoft.com/office/drawing/2014/main" id="{70AD9887-8563-5374-9B8D-49E1E60FAD3C}"/>
                </a:ext>
              </a:extLst>
            </p:cNvPr>
            <p:cNvGrpSpPr/>
            <p:nvPr/>
          </p:nvGrpSpPr>
          <p:grpSpPr>
            <a:xfrm>
              <a:off x="1744159" y="4054827"/>
              <a:ext cx="389872" cy="990124"/>
              <a:chOff x="657165" y="4672429"/>
              <a:chExt cx="389872" cy="1050663"/>
            </a:xfrm>
          </p:grpSpPr>
          <p:cxnSp>
            <p:nvCxnSpPr>
              <p:cNvPr id="31867" name="Straight Connector 31866">
                <a:extLst>
                  <a:ext uri="{FF2B5EF4-FFF2-40B4-BE49-F238E27FC236}">
                    <a16:creationId xmlns:a16="http://schemas.microsoft.com/office/drawing/2014/main" id="{904D7CE5-FD07-A78B-BD03-323900ECF9E8}"/>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68" name="TextBox 31867">
                <a:extLst>
                  <a:ext uri="{FF2B5EF4-FFF2-40B4-BE49-F238E27FC236}">
                    <a16:creationId xmlns:a16="http://schemas.microsoft.com/office/drawing/2014/main" id="{2EF5B0D7-DF71-89B7-2F7B-B495338CE63B}"/>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17</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17</a:t>
                </a:r>
              </a:p>
              <a:p>
                <a:pPr algn="ctr">
                  <a:spcBef>
                    <a:spcPts val="0"/>
                  </a:spcBef>
                </a:pPr>
                <a:r>
                  <a:rPr lang="en-US" sz="1400" b="0" dirty="0">
                    <a:solidFill>
                      <a:schemeClr val="accent3"/>
                    </a:solidFill>
                    <a:latin typeface="Calibri" panose="020F0502020204030204" pitchFamily="34" charset="0"/>
                    <a:cs typeface="Calibri" panose="020F0502020204030204" pitchFamily="34" charset="0"/>
                  </a:rPr>
                  <a:t>19</a:t>
                </a:r>
                <a:endParaRPr lang="en-US" sz="1400" b="0" dirty="0">
                  <a:solidFill>
                    <a:schemeClr val="accent1"/>
                  </a:solidFill>
                  <a:latin typeface="Calibri" panose="020F0502020204030204" pitchFamily="34" charset="0"/>
                  <a:cs typeface="Calibri" panose="020F0502020204030204" pitchFamily="34" charset="0"/>
                </a:endParaRPr>
              </a:p>
            </p:txBody>
          </p:sp>
        </p:grpSp>
        <p:grpSp>
          <p:nvGrpSpPr>
            <p:cNvPr id="31832" name="Group 31831">
              <a:extLst>
                <a:ext uri="{FF2B5EF4-FFF2-40B4-BE49-F238E27FC236}">
                  <a16:creationId xmlns:a16="http://schemas.microsoft.com/office/drawing/2014/main" id="{97D60EF5-3346-500E-E415-3BAA7100D31F}"/>
                </a:ext>
              </a:extLst>
            </p:cNvPr>
            <p:cNvGrpSpPr/>
            <p:nvPr/>
          </p:nvGrpSpPr>
          <p:grpSpPr>
            <a:xfrm>
              <a:off x="2224035" y="4054827"/>
              <a:ext cx="389872" cy="990124"/>
              <a:chOff x="657165" y="4672429"/>
              <a:chExt cx="389872" cy="1050663"/>
            </a:xfrm>
          </p:grpSpPr>
          <p:cxnSp>
            <p:nvCxnSpPr>
              <p:cNvPr id="31865" name="Straight Connector 31864">
                <a:extLst>
                  <a:ext uri="{FF2B5EF4-FFF2-40B4-BE49-F238E27FC236}">
                    <a16:creationId xmlns:a16="http://schemas.microsoft.com/office/drawing/2014/main" id="{EC272829-87F4-4D68-3DE9-3A913F124881}"/>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66" name="TextBox 31865">
                <a:extLst>
                  <a:ext uri="{FF2B5EF4-FFF2-40B4-BE49-F238E27FC236}">
                    <a16:creationId xmlns:a16="http://schemas.microsoft.com/office/drawing/2014/main" id="{CE33CA68-286B-2F98-31C2-0DA62E01F4D8}"/>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26</a:t>
                </a:r>
              </a:p>
              <a:p>
                <a:pPr algn="ctr">
                  <a:lnSpc>
                    <a:spcPct val="100000"/>
                  </a:lnSpc>
                  <a:spcBef>
                    <a:spcPts val="0"/>
                  </a:spcBef>
                  <a:spcAft>
                    <a:spcPct val="0"/>
                  </a:spcAft>
                  <a:buClrTx/>
                  <a:buFontTx/>
                  <a:buNone/>
                </a:pPr>
                <a:endParaRPr lang="en-US" sz="1400" b="0" dirty="0">
                  <a:solidFill>
                    <a:schemeClr val="accent3"/>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18</a:t>
                </a:r>
              </a:p>
              <a:p>
                <a:pPr algn="ctr">
                  <a:spcBef>
                    <a:spcPts val="0"/>
                  </a:spcBef>
                </a:pPr>
                <a:r>
                  <a:rPr lang="en-US" sz="1400" b="0" dirty="0">
                    <a:solidFill>
                      <a:schemeClr val="accent3"/>
                    </a:solidFill>
                    <a:latin typeface="Calibri" panose="020F0502020204030204" pitchFamily="34" charset="0"/>
                    <a:cs typeface="Calibri" panose="020F0502020204030204" pitchFamily="34" charset="0"/>
                  </a:rPr>
                  <a:t>18</a:t>
                </a:r>
                <a:endParaRPr lang="en-US" sz="1400" b="0" dirty="0">
                  <a:solidFill>
                    <a:schemeClr val="accent1"/>
                  </a:solidFill>
                  <a:latin typeface="Calibri" panose="020F0502020204030204" pitchFamily="34" charset="0"/>
                  <a:cs typeface="Calibri" panose="020F0502020204030204" pitchFamily="34" charset="0"/>
                </a:endParaRPr>
              </a:p>
            </p:txBody>
          </p:sp>
        </p:grpSp>
        <p:sp>
          <p:nvSpPr>
            <p:cNvPr id="31833" name="TextBox 31832">
              <a:extLst>
                <a:ext uri="{FF2B5EF4-FFF2-40B4-BE49-F238E27FC236}">
                  <a16:creationId xmlns:a16="http://schemas.microsoft.com/office/drawing/2014/main" id="{FE40F321-D8C2-6C6B-A9E1-8F93A6FDFB38}"/>
                </a:ext>
              </a:extLst>
            </p:cNvPr>
            <p:cNvSpPr txBox="1"/>
            <p:nvPr/>
          </p:nvSpPr>
          <p:spPr bwMode="auto">
            <a:xfrm>
              <a:off x="2181388" y="4296196"/>
              <a:ext cx="23502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cs typeface="Calibri" panose="020F0502020204030204" pitchFamily="34" charset="0"/>
                </a:rPr>
                <a:t>Analysis Visit (</a:t>
              </a:r>
              <a:r>
                <a:rPr lang="en-US" sz="1200" dirty="0" err="1">
                  <a:solidFill>
                    <a:schemeClr val="bg1"/>
                  </a:solidFill>
                  <a:latin typeface="Calibri" panose="020F0502020204030204" pitchFamily="34" charset="0"/>
                  <a:cs typeface="Calibri" panose="020F0502020204030204" pitchFamily="34" charset="0"/>
                </a:rPr>
                <a:t>Wk</a:t>
              </a:r>
              <a:r>
                <a:rPr lang="en-US" sz="1200" dirty="0">
                  <a:solidFill>
                    <a:schemeClr val="bg1"/>
                  </a:solidFill>
                  <a:latin typeface="Calibri" panose="020F0502020204030204" pitchFamily="34" charset="0"/>
                  <a:cs typeface="Calibri" panose="020F0502020204030204" pitchFamily="34" charset="0"/>
                </a:rPr>
                <a:t>)</a:t>
              </a:r>
            </a:p>
          </p:txBody>
        </p:sp>
        <p:grpSp>
          <p:nvGrpSpPr>
            <p:cNvPr id="31834" name="Group 31833">
              <a:extLst>
                <a:ext uri="{FF2B5EF4-FFF2-40B4-BE49-F238E27FC236}">
                  <a16:creationId xmlns:a16="http://schemas.microsoft.com/office/drawing/2014/main" id="{BE9C3949-B2EA-0D14-55A6-B5AADF2D9E70}"/>
                </a:ext>
              </a:extLst>
            </p:cNvPr>
            <p:cNvGrpSpPr/>
            <p:nvPr/>
          </p:nvGrpSpPr>
          <p:grpSpPr>
            <a:xfrm>
              <a:off x="533742" y="1741751"/>
              <a:ext cx="380999" cy="2447863"/>
              <a:chOff x="407619" y="1786355"/>
              <a:chExt cx="380999" cy="2447863"/>
            </a:xfrm>
          </p:grpSpPr>
          <p:grpSp>
            <p:nvGrpSpPr>
              <p:cNvPr id="31847" name="Group 31846">
                <a:extLst>
                  <a:ext uri="{FF2B5EF4-FFF2-40B4-BE49-F238E27FC236}">
                    <a16:creationId xmlns:a16="http://schemas.microsoft.com/office/drawing/2014/main" id="{E66A81FF-1507-3A1C-410A-C9A8A6C9CF99}"/>
                  </a:ext>
                </a:extLst>
              </p:cNvPr>
              <p:cNvGrpSpPr/>
              <p:nvPr/>
            </p:nvGrpSpPr>
            <p:grpSpPr>
              <a:xfrm>
                <a:off x="407619" y="1786355"/>
                <a:ext cx="380999" cy="307777"/>
                <a:chOff x="407619" y="2885225"/>
                <a:chExt cx="380999" cy="307777"/>
              </a:xfrm>
            </p:grpSpPr>
            <p:sp>
              <p:nvSpPr>
                <p:cNvPr id="31863" name="TextBox 31862">
                  <a:extLst>
                    <a:ext uri="{FF2B5EF4-FFF2-40B4-BE49-F238E27FC236}">
                      <a16:creationId xmlns:a16="http://schemas.microsoft.com/office/drawing/2014/main" id="{6F149F98-F9C8-DD5A-CE63-BD4FBCB56DFE}"/>
                    </a:ext>
                  </a:extLst>
                </p:cNvPr>
                <p:cNvSpPr txBox="1"/>
                <p:nvPr/>
              </p:nvSpPr>
              <p:spPr bwMode="auto">
                <a:xfrm>
                  <a:off x="407619" y="288522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12</a:t>
                  </a:r>
                </a:p>
              </p:txBody>
            </p:sp>
            <p:cxnSp>
              <p:nvCxnSpPr>
                <p:cNvPr id="31864" name="Straight Connector 31863">
                  <a:extLst>
                    <a:ext uri="{FF2B5EF4-FFF2-40B4-BE49-F238E27FC236}">
                      <a16:creationId xmlns:a16="http://schemas.microsoft.com/office/drawing/2014/main" id="{8EF57198-ED6F-42D8-4E6C-0306F8B988C8}"/>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48" name="Group 31847">
                <a:extLst>
                  <a:ext uri="{FF2B5EF4-FFF2-40B4-BE49-F238E27FC236}">
                    <a16:creationId xmlns:a16="http://schemas.microsoft.com/office/drawing/2014/main" id="{CB19D4B6-C423-5F5E-2C73-EA4998A20F2C}"/>
                  </a:ext>
                </a:extLst>
              </p:cNvPr>
              <p:cNvGrpSpPr/>
              <p:nvPr/>
            </p:nvGrpSpPr>
            <p:grpSpPr>
              <a:xfrm>
                <a:off x="444487" y="3926441"/>
                <a:ext cx="344131" cy="307777"/>
                <a:chOff x="444487" y="2885225"/>
                <a:chExt cx="344131" cy="307777"/>
              </a:xfrm>
            </p:grpSpPr>
            <p:sp>
              <p:nvSpPr>
                <p:cNvPr id="31861" name="TextBox 31860">
                  <a:extLst>
                    <a:ext uri="{FF2B5EF4-FFF2-40B4-BE49-F238E27FC236}">
                      <a16:creationId xmlns:a16="http://schemas.microsoft.com/office/drawing/2014/main" id="{0D3C1249-1F4F-701C-6EA0-EF303E669B80}"/>
                    </a:ext>
                  </a:extLst>
                </p:cNvPr>
                <p:cNvSpPr txBox="1"/>
                <p:nvPr/>
              </p:nvSpPr>
              <p:spPr bwMode="auto">
                <a:xfrm>
                  <a:off x="444487" y="2885225"/>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-8</a:t>
                  </a:r>
                </a:p>
              </p:txBody>
            </p:sp>
            <p:cxnSp>
              <p:nvCxnSpPr>
                <p:cNvPr id="31862" name="Straight Connector 31861">
                  <a:extLst>
                    <a:ext uri="{FF2B5EF4-FFF2-40B4-BE49-F238E27FC236}">
                      <a16:creationId xmlns:a16="http://schemas.microsoft.com/office/drawing/2014/main" id="{C5DB4243-1F9E-41D1-ABD1-3313069243A8}"/>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1B4CE1D9-686F-E656-DB16-9FE5265B82CD}"/>
                  </a:ext>
                </a:extLst>
              </p:cNvPr>
              <p:cNvGrpSpPr/>
              <p:nvPr/>
            </p:nvGrpSpPr>
            <p:grpSpPr>
              <a:xfrm>
                <a:off x="498989" y="2214372"/>
                <a:ext cx="289629" cy="307777"/>
                <a:chOff x="498989" y="2885225"/>
                <a:chExt cx="289629" cy="307777"/>
              </a:xfrm>
            </p:grpSpPr>
            <p:sp>
              <p:nvSpPr>
                <p:cNvPr id="31859" name="TextBox 31858">
                  <a:extLst>
                    <a:ext uri="{FF2B5EF4-FFF2-40B4-BE49-F238E27FC236}">
                      <a16:creationId xmlns:a16="http://schemas.microsoft.com/office/drawing/2014/main" id="{72B52406-0589-BA3C-732B-24FA57AB3045}"/>
                    </a:ext>
                  </a:extLst>
                </p:cNvPr>
                <p:cNvSpPr txBox="1"/>
                <p:nvPr/>
              </p:nvSpPr>
              <p:spPr bwMode="auto">
                <a:xfrm>
                  <a:off x="498989" y="28852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8</a:t>
                  </a:r>
                </a:p>
              </p:txBody>
            </p:sp>
            <p:cxnSp>
              <p:nvCxnSpPr>
                <p:cNvPr id="31860" name="Straight Connector 31859">
                  <a:extLst>
                    <a:ext uri="{FF2B5EF4-FFF2-40B4-BE49-F238E27FC236}">
                      <a16:creationId xmlns:a16="http://schemas.microsoft.com/office/drawing/2014/main" id="{910800D9-7790-67DD-2299-983DC5C4B637}"/>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50" name="Group 31849">
                <a:extLst>
                  <a:ext uri="{FF2B5EF4-FFF2-40B4-BE49-F238E27FC236}">
                    <a16:creationId xmlns:a16="http://schemas.microsoft.com/office/drawing/2014/main" id="{FD8374F5-DF4C-1DFC-1BC7-281DCA2BB59B}"/>
                  </a:ext>
                </a:extLst>
              </p:cNvPr>
              <p:cNvGrpSpPr/>
              <p:nvPr/>
            </p:nvGrpSpPr>
            <p:grpSpPr>
              <a:xfrm>
                <a:off x="498989" y="2642389"/>
                <a:ext cx="289629" cy="307777"/>
                <a:chOff x="498989" y="2885225"/>
                <a:chExt cx="289629" cy="307777"/>
              </a:xfrm>
            </p:grpSpPr>
            <p:sp>
              <p:nvSpPr>
                <p:cNvPr id="31857" name="TextBox 31856">
                  <a:extLst>
                    <a:ext uri="{FF2B5EF4-FFF2-40B4-BE49-F238E27FC236}">
                      <a16:creationId xmlns:a16="http://schemas.microsoft.com/office/drawing/2014/main" id="{32CF4B20-BCE5-AB62-2089-F1B838F11FBD}"/>
                    </a:ext>
                  </a:extLst>
                </p:cNvPr>
                <p:cNvSpPr txBox="1"/>
                <p:nvPr/>
              </p:nvSpPr>
              <p:spPr bwMode="auto">
                <a:xfrm>
                  <a:off x="498989" y="28852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4</a:t>
                  </a:r>
                </a:p>
              </p:txBody>
            </p:sp>
            <p:cxnSp>
              <p:nvCxnSpPr>
                <p:cNvPr id="31858" name="Straight Connector 31857">
                  <a:extLst>
                    <a:ext uri="{FF2B5EF4-FFF2-40B4-BE49-F238E27FC236}">
                      <a16:creationId xmlns:a16="http://schemas.microsoft.com/office/drawing/2014/main" id="{E14973A5-7C84-ED1D-85DE-601EA01F515B}"/>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51" name="Group 31850">
                <a:extLst>
                  <a:ext uri="{FF2B5EF4-FFF2-40B4-BE49-F238E27FC236}">
                    <a16:creationId xmlns:a16="http://schemas.microsoft.com/office/drawing/2014/main" id="{F1B8C9F6-2B68-6621-B864-2588BBB613B9}"/>
                  </a:ext>
                </a:extLst>
              </p:cNvPr>
              <p:cNvGrpSpPr/>
              <p:nvPr/>
            </p:nvGrpSpPr>
            <p:grpSpPr>
              <a:xfrm>
                <a:off x="444487" y="3498423"/>
                <a:ext cx="344131" cy="307777"/>
                <a:chOff x="444487" y="2885225"/>
                <a:chExt cx="344131" cy="307777"/>
              </a:xfrm>
            </p:grpSpPr>
            <p:sp>
              <p:nvSpPr>
                <p:cNvPr id="31855" name="TextBox 31854">
                  <a:extLst>
                    <a:ext uri="{FF2B5EF4-FFF2-40B4-BE49-F238E27FC236}">
                      <a16:creationId xmlns:a16="http://schemas.microsoft.com/office/drawing/2014/main" id="{A0140A59-410C-8DF9-79CF-05BCD9133F94}"/>
                    </a:ext>
                  </a:extLst>
                </p:cNvPr>
                <p:cNvSpPr txBox="1"/>
                <p:nvPr/>
              </p:nvSpPr>
              <p:spPr bwMode="auto">
                <a:xfrm>
                  <a:off x="444487" y="2885225"/>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-4</a:t>
                  </a:r>
                </a:p>
              </p:txBody>
            </p:sp>
            <p:cxnSp>
              <p:nvCxnSpPr>
                <p:cNvPr id="31856" name="Straight Connector 31855">
                  <a:extLst>
                    <a:ext uri="{FF2B5EF4-FFF2-40B4-BE49-F238E27FC236}">
                      <a16:creationId xmlns:a16="http://schemas.microsoft.com/office/drawing/2014/main" id="{DB43C7AE-9621-1113-7B12-F5626C1783C0}"/>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DF814A91-B1FC-C05A-BE07-4B084F45F082}"/>
                  </a:ext>
                </a:extLst>
              </p:cNvPr>
              <p:cNvGrpSpPr/>
              <p:nvPr/>
            </p:nvGrpSpPr>
            <p:grpSpPr>
              <a:xfrm>
                <a:off x="498989" y="3070406"/>
                <a:ext cx="289629" cy="307777"/>
                <a:chOff x="498989" y="2885225"/>
                <a:chExt cx="289629" cy="307777"/>
              </a:xfrm>
            </p:grpSpPr>
            <p:sp>
              <p:nvSpPr>
                <p:cNvPr id="31853" name="TextBox 31852">
                  <a:extLst>
                    <a:ext uri="{FF2B5EF4-FFF2-40B4-BE49-F238E27FC236}">
                      <a16:creationId xmlns:a16="http://schemas.microsoft.com/office/drawing/2014/main" id="{DEECC65F-0699-3DA1-625D-E284E6ED97E7}"/>
                    </a:ext>
                  </a:extLst>
                </p:cNvPr>
                <p:cNvSpPr txBox="1"/>
                <p:nvPr/>
              </p:nvSpPr>
              <p:spPr bwMode="auto">
                <a:xfrm>
                  <a:off x="498989" y="28852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0</a:t>
                  </a:r>
                </a:p>
              </p:txBody>
            </p:sp>
            <p:cxnSp>
              <p:nvCxnSpPr>
                <p:cNvPr id="31854" name="Straight Connector 31853">
                  <a:extLst>
                    <a:ext uri="{FF2B5EF4-FFF2-40B4-BE49-F238E27FC236}">
                      <a16:creationId xmlns:a16="http://schemas.microsoft.com/office/drawing/2014/main" id="{3DEB0FC0-852C-391E-3A14-542121950AF4}"/>
                    </a:ext>
                  </a:extLst>
                </p:cNvPr>
                <p:cNvCxnSpPr>
                  <a:cxnSpLocks/>
                </p:cNvCxnSpPr>
                <p:nvPr/>
              </p:nvCxnSpPr>
              <p:spPr bwMode="auto">
                <a:xfrm>
                  <a:off x="730035" y="3039113"/>
                  <a:ext cx="58583" cy="0"/>
                </a:xfrm>
                <a:prstGeom prst="line">
                  <a:avLst/>
                </a:prstGeom>
                <a:noFill/>
                <a:ln w="28575" cap="flat" cmpd="sng" algn="ctr">
                  <a:solidFill>
                    <a:schemeClr val="bg1"/>
                  </a:solidFill>
                  <a:prstDash val="solid"/>
                  <a:round/>
                  <a:headEnd type="none" w="med" len="med"/>
                  <a:tailEnd type="none" w="med" len="med"/>
                </a:ln>
                <a:effectLst/>
              </p:spPr>
            </p:cxnSp>
          </p:grpSp>
        </p:grpSp>
        <p:pic>
          <p:nvPicPr>
            <p:cNvPr id="31835" name="Graphic 31834">
              <a:extLst>
                <a:ext uri="{FF2B5EF4-FFF2-40B4-BE49-F238E27FC236}">
                  <a16:creationId xmlns:a16="http://schemas.microsoft.com/office/drawing/2014/main" id="{955DB9FC-5C05-FD4E-7C5F-F14582DB4585}"/>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b="2267"/>
            <a:stretch/>
          </p:blipFill>
          <p:spPr>
            <a:xfrm>
              <a:off x="922519" y="1802837"/>
              <a:ext cx="4987340" cy="2242757"/>
            </a:xfrm>
            <a:prstGeom prst="rect">
              <a:avLst/>
            </a:prstGeom>
          </p:spPr>
        </p:pic>
        <p:sp>
          <p:nvSpPr>
            <p:cNvPr id="31836" name="TextBox 31835">
              <a:extLst>
                <a:ext uri="{FF2B5EF4-FFF2-40B4-BE49-F238E27FC236}">
                  <a16:creationId xmlns:a16="http://schemas.microsoft.com/office/drawing/2014/main" id="{13844EE0-7126-8BF5-ED98-1EF1F5E47994}"/>
                </a:ext>
              </a:extLst>
            </p:cNvPr>
            <p:cNvSpPr txBox="1"/>
            <p:nvPr/>
          </p:nvSpPr>
          <p:spPr bwMode="auto">
            <a:xfrm rot="16200000">
              <a:off x="-909324" y="2757364"/>
              <a:ext cx="255444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r>
                <a:rPr lang="en-US" sz="1400" dirty="0">
                  <a:solidFill>
                    <a:schemeClr val="bg1"/>
                  </a:solidFill>
                  <a:latin typeface="Calibri" panose="020F0502020204030204" pitchFamily="34" charset="0"/>
                  <a:cs typeface="Calibri" panose="020F0502020204030204" pitchFamily="34" charset="0"/>
                </a:rPr>
                <a:t>Mental Component Score Mean (SE) Change from Baseline</a:t>
              </a:r>
            </a:p>
          </p:txBody>
        </p:sp>
        <p:grpSp>
          <p:nvGrpSpPr>
            <p:cNvPr id="31837" name="Group 31836">
              <a:extLst>
                <a:ext uri="{FF2B5EF4-FFF2-40B4-BE49-F238E27FC236}">
                  <a16:creationId xmlns:a16="http://schemas.microsoft.com/office/drawing/2014/main" id="{0A5E6146-9A09-0C61-29CF-37A3966575E2}"/>
                </a:ext>
              </a:extLst>
            </p:cNvPr>
            <p:cNvGrpSpPr/>
            <p:nvPr/>
          </p:nvGrpSpPr>
          <p:grpSpPr>
            <a:xfrm>
              <a:off x="5202769" y="4054820"/>
              <a:ext cx="389870" cy="343794"/>
              <a:chOff x="657164" y="4672429"/>
              <a:chExt cx="389870" cy="364815"/>
            </a:xfrm>
          </p:grpSpPr>
          <p:cxnSp>
            <p:nvCxnSpPr>
              <p:cNvPr id="31845" name="Straight Connector 31844">
                <a:extLst>
                  <a:ext uri="{FF2B5EF4-FFF2-40B4-BE49-F238E27FC236}">
                    <a16:creationId xmlns:a16="http://schemas.microsoft.com/office/drawing/2014/main" id="{508BCAE0-F6BC-574D-E8F4-69FCC9726E89}"/>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46" name="TextBox 31845">
                <a:extLst>
                  <a:ext uri="{FF2B5EF4-FFF2-40B4-BE49-F238E27FC236}">
                    <a16:creationId xmlns:a16="http://schemas.microsoft.com/office/drawing/2014/main" id="{44749958-A54B-D500-0480-9D5287A94FE1}"/>
                  </a:ext>
                </a:extLst>
              </p:cNvPr>
              <p:cNvSpPr txBox="1"/>
              <p:nvPr/>
            </p:nvSpPr>
            <p:spPr bwMode="auto">
              <a:xfrm>
                <a:off x="657164" y="4710647"/>
                <a:ext cx="389870" cy="326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83</a:t>
                </a:r>
              </a:p>
            </p:txBody>
          </p:sp>
        </p:grpSp>
        <p:grpSp>
          <p:nvGrpSpPr>
            <p:cNvPr id="31838" name="Group 31837">
              <a:extLst>
                <a:ext uri="{FF2B5EF4-FFF2-40B4-BE49-F238E27FC236}">
                  <a16:creationId xmlns:a16="http://schemas.microsoft.com/office/drawing/2014/main" id="{40C0F326-C0B8-39BA-2CDF-B2B21207A372}"/>
                </a:ext>
              </a:extLst>
            </p:cNvPr>
            <p:cNvGrpSpPr/>
            <p:nvPr/>
          </p:nvGrpSpPr>
          <p:grpSpPr>
            <a:xfrm>
              <a:off x="5405170" y="4054827"/>
              <a:ext cx="389872" cy="990124"/>
              <a:chOff x="657165" y="4672429"/>
              <a:chExt cx="389872" cy="1050663"/>
            </a:xfrm>
          </p:grpSpPr>
          <p:cxnSp>
            <p:nvCxnSpPr>
              <p:cNvPr id="31843" name="Straight Connector 31842">
                <a:extLst>
                  <a:ext uri="{FF2B5EF4-FFF2-40B4-BE49-F238E27FC236}">
                    <a16:creationId xmlns:a16="http://schemas.microsoft.com/office/drawing/2014/main" id="{5BF901F7-AF29-F72D-1909-7EF3CBA15D78}"/>
                  </a:ext>
                </a:extLst>
              </p:cNvPr>
              <p:cNvCxnSpPr>
                <a:cxnSpLocks/>
              </p:cNvCxnSpPr>
              <p:nvPr/>
            </p:nvCxnSpPr>
            <p:spPr bwMode="auto">
              <a:xfrm rot="5400000">
                <a:off x="799275" y="4712207"/>
                <a:ext cx="79555" cy="0"/>
              </a:xfrm>
              <a:prstGeom prst="line">
                <a:avLst/>
              </a:prstGeom>
              <a:noFill/>
              <a:ln w="28575" cap="flat" cmpd="sng" algn="ctr">
                <a:solidFill>
                  <a:schemeClr val="bg1"/>
                </a:solidFill>
                <a:prstDash val="solid"/>
                <a:round/>
                <a:headEnd type="none" w="med" len="med"/>
                <a:tailEnd type="none" w="med" len="med"/>
              </a:ln>
              <a:effectLst/>
            </p:spPr>
          </p:cxnSp>
          <p:sp>
            <p:nvSpPr>
              <p:cNvPr id="31844" name="TextBox 31843">
                <a:extLst>
                  <a:ext uri="{FF2B5EF4-FFF2-40B4-BE49-F238E27FC236}">
                    <a16:creationId xmlns:a16="http://schemas.microsoft.com/office/drawing/2014/main" id="{DD514275-A67B-59FC-9870-6607157AC784}"/>
                  </a:ext>
                </a:extLst>
              </p:cNvPr>
              <p:cNvSpPr txBox="1"/>
              <p:nvPr/>
            </p:nvSpPr>
            <p:spPr bwMode="auto">
              <a:xfrm>
                <a:off x="657165" y="4710647"/>
                <a:ext cx="389872" cy="1012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87</a:t>
                </a:r>
              </a:p>
              <a:p>
                <a:pPr algn="ctr">
                  <a:lnSpc>
                    <a:spcPct val="100000"/>
                  </a:lnSpc>
                  <a:spcBef>
                    <a:spcPts val="0"/>
                  </a:spcBef>
                  <a:spcAft>
                    <a:spcPct val="0"/>
                  </a:spcAft>
                  <a:buClrTx/>
                  <a:buFontTx/>
                  <a:buNone/>
                </a:pPr>
                <a:endParaRPr lang="en-US" sz="1400" b="0" dirty="0">
                  <a:solidFill>
                    <a:schemeClr val="accent2"/>
                  </a:solidFill>
                  <a:latin typeface="Calibri" panose="020F0502020204030204" pitchFamily="34" charset="0"/>
                  <a:cs typeface="Calibri" panose="020F0502020204030204" pitchFamily="34" charset="0"/>
                </a:endParaRPr>
              </a:p>
              <a:p>
                <a:pPr algn="ctr">
                  <a:lnSpc>
                    <a:spcPct val="100000"/>
                  </a:lnSpc>
                  <a:spcBef>
                    <a:spcPts val="0"/>
                  </a:spcBef>
                  <a:spcAft>
                    <a:spcPct val="0"/>
                  </a:spcAft>
                  <a:buClrTx/>
                  <a:buFontTx/>
                  <a:buNone/>
                </a:pPr>
                <a:r>
                  <a:rPr lang="en-US" sz="1400" b="0" dirty="0">
                    <a:solidFill>
                      <a:schemeClr val="accent1"/>
                    </a:solidFill>
                    <a:latin typeface="Calibri" panose="020F0502020204030204" pitchFamily="34" charset="0"/>
                    <a:cs typeface="Calibri" panose="020F0502020204030204" pitchFamily="34" charset="0"/>
                  </a:rPr>
                  <a:t>12</a:t>
                </a:r>
              </a:p>
              <a:p>
                <a:pPr algn="ctr">
                  <a:lnSpc>
                    <a:spcPct val="100000"/>
                  </a:lnSpc>
                  <a:spcBef>
                    <a:spcPts val="0"/>
                  </a:spcBef>
                  <a:spcAft>
                    <a:spcPct val="0"/>
                  </a:spcAft>
                  <a:buClrTx/>
                  <a:buFontTx/>
                  <a:buNone/>
                </a:pPr>
                <a:r>
                  <a:rPr lang="en-US" sz="1400" b="0" dirty="0">
                    <a:solidFill>
                      <a:schemeClr val="accent2"/>
                    </a:solidFill>
                    <a:latin typeface="Calibri" panose="020F0502020204030204" pitchFamily="34" charset="0"/>
                    <a:cs typeface="Calibri" panose="020F0502020204030204" pitchFamily="34" charset="0"/>
                  </a:rPr>
                  <a:t>15</a:t>
                </a:r>
              </a:p>
            </p:txBody>
          </p:sp>
        </p:grpSp>
        <p:sp>
          <p:nvSpPr>
            <p:cNvPr id="31839" name="TextBox 31838">
              <a:extLst>
                <a:ext uri="{FF2B5EF4-FFF2-40B4-BE49-F238E27FC236}">
                  <a16:creationId xmlns:a16="http://schemas.microsoft.com/office/drawing/2014/main" id="{C4AFBC8D-7F6C-CDAE-0348-93687A2949E3}"/>
                </a:ext>
              </a:extLst>
            </p:cNvPr>
            <p:cNvSpPr txBox="1"/>
            <p:nvPr/>
          </p:nvSpPr>
          <p:spPr>
            <a:xfrm>
              <a:off x="720988" y="1292045"/>
              <a:ext cx="5118155" cy="307777"/>
            </a:xfrm>
            <a:prstGeom prst="rect">
              <a:avLst/>
            </a:prstGeom>
            <a:noFill/>
          </p:spPr>
          <p:txBody>
            <a:bodyPr wrap="square" rtlCol="0">
              <a:spAutoFit/>
            </a:bodyPr>
            <a:lstStyle/>
            <a:p>
              <a:pPr algn="ctr" defTabSz="457200" eaLnBrk="1" hangingPunct="1"/>
              <a:r>
                <a:rPr lang="en-GB" sz="1400" dirty="0">
                  <a:solidFill>
                    <a:prstClr val="black">
                      <a:lumMod val="65000"/>
                      <a:lumOff val="35000"/>
                    </a:prstClr>
                  </a:solidFill>
                  <a:latin typeface="Calibri" panose="020F0502020204030204" pitchFamily="34" charset="0"/>
                  <a:ea typeface="Geneva" charset="0"/>
                  <a:cs typeface="Calibri" panose="020F0502020204030204" pitchFamily="34" charset="0"/>
                </a:rPr>
                <a:t>SF-12 MCS Score: Mean Change from Baseline</a:t>
              </a:r>
            </a:p>
          </p:txBody>
        </p:sp>
        <p:sp>
          <p:nvSpPr>
            <p:cNvPr id="31840" name="TextBox 31839">
              <a:extLst>
                <a:ext uri="{FF2B5EF4-FFF2-40B4-BE49-F238E27FC236}">
                  <a16:creationId xmlns:a16="http://schemas.microsoft.com/office/drawing/2014/main" id="{0E2CD919-0E79-FE3E-E8EE-D86FF5FF6A94}"/>
                </a:ext>
              </a:extLst>
            </p:cNvPr>
            <p:cNvSpPr txBox="1"/>
            <p:nvPr/>
          </p:nvSpPr>
          <p:spPr>
            <a:xfrm>
              <a:off x="935168" y="1641169"/>
              <a:ext cx="1397554" cy="184666"/>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A</a:t>
              </a:r>
            </a:p>
          </p:txBody>
        </p:sp>
        <p:sp>
          <p:nvSpPr>
            <p:cNvPr id="31841" name="TextBox 31840">
              <a:extLst>
                <a:ext uri="{FF2B5EF4-FFF2-40B4-BE49-F238E27FC236}">
                  <a16:creationId xmlns:a16="http://schemas.microsoft.com/office/drawing/2014/main" id="{2D5B8DEA-28EF-66E4-C062-9F6F51B81A38}"/>
                </a:ext>
              </a:extLst>
            </p:cNvPr>
            <p:cNvSpPr txBox="1"/>
            <p:nvPr/>
          </p:nvSpPr>
          <p:spPr>
            <a:xfrm>
              <a:off x="2401681" y="1641169"/>
              <a:ext cx="3357605" cy="184666"/>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B</a:t>
              </a:r>
            </a:p>
          </p:txBody>
        </p:sp>
        <p:sp>
          <p:nvSpPr>
            <p:cNvPr id="31842" name="TextBox 31841">
              <a:extLst>
                <a:ext uri="{FF2B5EF4-FFF2-40B4-BE49-F238E27FC236}">
                  <a16:creationId xmlns:a16="http://schemas.microsoft.com/office/drawing/2014/main" id="{442218C1-269E-096E-3550-F766D45C9249}"/>
                </a:ext>
              </a:extLst>
            </p:cNvPr>
            <p:cNvSpPr txBox="1"/>
            <p:nvPr/>
          </p:nvSpPr>
          <p:spPr bwMode="auto">
            <a:xfrm>
              <a:off x="5795063" y="2756459"/>
              <a:ext cx="3866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CIC</a:t>
              </a:r>
              <a:endParaRPr lang="en-US" sz="1200" b="0" dirty="0">
                <a:solidFill>
                  <a:schemeClr val="accent2"/>
                </a:solidFill>
                <a:latin typeface="Calibri" panose="020F0502020204030204" pitchFamily="34" charset="0"/>
                <a:cs typeface="Calibri" panose="020F0502020204030204" pitchFamily="34" charset="0"/>
              </a:endParaRPr>
            </a:p>
          </p:txBody>
        </p:sp>
      </p:grpSp>
      <p:sp>
        <p:nvSpPr>
          <p:cNvPr id="31813" name="Content Placeholder 5">
            <a:extLst>
              <a:ext uri="{FF2B5EF4-FFF2-40B4-BE49-F238E27FC236}">
                <a16:creationId xmlns:a16="http://schemas.microsoft.com/office/drawing/2014/main" id="{D30B6B9B-7073-9480-DD4D-CD501DE7AEDA}"/>
              </a:ext>
            </a:extLst>
          </p:cNvPr>
          <p:cNvSpPr txBox="1">
            <a:spLocks/>
          </p:cNvSpPr>
          <p:nvPr/>
        </p:nvSpPr>
        <p:spPr bwMode="auto">
          <a:xfrm>
            <a:off x="6322743" y="5313590"/>
            <a:ext cx="5553010" cy="872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indent="-169863"/>
            <a:r>
              <a:rPr lang="en-US" sz="1400" b="0" kern="0" dirty="0"/>
              <a:t>Mean change in MCS in patients switching from placebo to sutimlimab exceeded clinically important change of 2.8 at </a:t>
            </a:r>
            <a:r>
              <a:rPr lang="en-US" sz="1400" b="0" kern="0" dirty="0" err="1"/>
              <a:t>Wk</a:t>
            </a:r>
            <a:r>
              <a:rPr lang="en-US" sz="1400" b="0" kern="0" dirty="0"/>
              <a:t> 75</a:t>
            </a:r>
          </a:p>
          <a:p>
            <a:pPr indent="-169863"/>
            <a:r>
              <a:rPr lang="en-US" sz="1400" b="0" kern="0" dirty="0"/>
              <a:t>Mean change for all patients (N = 38) at last on-treatment visit: 4.0 points (SE: 1.8)</a:t>
            </a:r>
          </a:p>
        </p:txBody>
      </p:sp>
      <p:sp>
        <p:nvSpPr>
          <p:cNvPr id="2" name="TextBox 1">
            <a:extLst>
              <a:ext uri="{FF2B5EF4-FFF2-40B4-BE49-F238E27FC236}">
                <a16:creationId xmlns:a16="http://schemas.microsoft.com/office/drawing/2014/main" id="{C82DC316-1C6B-4034-B261-4A64C7DCFC1F}"/>
              </a:ext>
            </a:extLst>
          </p:cNvPr>
          <p:cNvSpPr txBox="1"/>
          <p:nvPr/>
        </p:nvSpPr>
        <p:spPr bwMode="auto">
          <a:xfrm>
            <a:off x="8565877" y="1065355"/>
            <a:ext cx="13034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SUT (Part B)</a:t>
            </a:r>
          </a:p>
        </p:txBody>
      </p:sp>
      <p:cxnSp>
        <p:nvCxnSpPr>
          <p:cNvPr id="3" name="Straight Connector 2">
            <a:extLst>
              <a:ext uri="{FF2B5EF4-FFF2-40B4-BE49-F238E27FC236}">
                <a16:creationId xmlns:a16="http://schemas.microsoft.com/office/drawing/2014/main" id="{022CD9E6-6C92-E8F2-1E0C-5113F3FCF909}"/>
              </a:ext>
            </a:extLst>
          </p:cNvPr>
          <p:cNvCxnSpPr>
            <a:cxnSpLocks/>
          </p:cNvCxnSpPr>
          <p:nvPr/>
        </p:nvCxnSpPr>
        <p:spPr bwMode="auto">
          <a:xfrm>
            <a:off x="8248049" y="1250021"/>
            <a:ext cx="350686" cy="0"/>
          </a:xfrm>
          <a:prstGeom prst="line">
            <a:avLst/>
          </a:prstGeom>
          <a:noFill/>
          <a:ln w="28575" cap="flat" cmpd="sng" algn="ctr">
            <a:solidFill>
              <a:schemeClr val="accent2"/>
            </a:solidFill>
            <a:prstDash val="solid"/>
            <a:round/>
            <a:headEnd type="none" w="med" len="med"/>
            <a:tailEnd type="none" w="med" len="med"/>
          </a:ln>
          <a:effectLst/>
        </p:spPr>
      </p:cxnSp>
      <p:sp>
        <p:nvSpPr>
          <p:cNvPr id="4" name="Oval 3">
            <a:extLst>
              <a:ext uri="{FF2B5EF4-FFF2-40B4-BE49-F238E27FC236}">
                <a16:creationId xmlns:a16="http://schemas.microsoft.com/office/drawing/2014/main" id="{4003A625-53A2-7ECF-8C16-317AF931D5FD}"/>
              </a:ext>
            </a:extLst>
          </p:cNvPr>
          <p:cNvSpPr/>
          <p:nvPr/>
        </p:nvSpPr>
        <p:spPr bwMode="auto">
          <a:xfrm>
            <a:off x="8394605" y="1221234"/>
            <a:ext cx="57574" cy="57574"/>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6" name="TextBox 5">
            <a:extLst>
              <a:ext uri="{FF2B5EF4-FFF2-40B4-BE49-F238E27FC236}">
                <a16:creationId xmlns:a16="http://schemas.microsoft.com/office/drawing/2014/main" id="{BDA1FF25-EFCA-FC11-5C75-B0303454B19C}"/>
              </a:ext>
            </a:extLst>
          </p:cNvPr>
          <p:cNvSpPr txBox="1"/>
          <p:nvPr/>
        </p:nvSpPr>
        <p:spPr bwMode="auto">
          <a:xfrm>
            <a:off x="6886043" y="1065355"/>
            <a:ext cx="1341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PBO (Part A)</a:t>
            </a:r>
          </a:p>
        </p:txBody>
      </p:sp>
      <p:cxnSp>
        <p:nvCxnSpPr>
          <p:cNvPr id="8" name="Straight Connector 7">
            <a:extLst>
              <a:ext uri="{FF2B5EF4-FFF2-40B4-BE49-F238E27FC236}">
                <a16:creationId xmlns:a16="http://schemas.microsoft.com/office/drawing/2014/main" id="{4F657DD1-6867-A8F6-71AC-32BCC359F111}"/>
              </a:ext>
            </a:extLst>
          </p:cNvPr>
          <p:cNvCxnSpPr>
            <a:cxnSpLocks/>
          </p:cNvCxnSpPr>
          <p:nvPr/>
        </p:nvCxnSpPr>
        <p:spPr bwMode="auto">
          <a:xfrm>
            <a:off x="6593897" y="1250021"/>
            <a:ext cx="350686" cy="0"/>
          </a:xfrm>
          <a:prstGeom prst="line">
            <a:avLst/>
          </a:prstGeom>
          <a:noFill/>
          <a:ln w="28575" cap="flat" cmpd="sng" algn="ctr">
            <a:solidFill>
              <a:srgbClr val="E1471D"/>
            </a:solidFill>
            <a:prstDash val="solid"/>
            <a:round/>
            <a:headEnd type="none" w="med" len="med"/>
            <a:tailEnd type="none" w="med" len="med"/>
          </a:ln>
          <a:effectLst/>
        </p:spPr>
      </p:cxnSp>
      <p:sp>
        <p:nvSpPr>
          <p:cNvPr id="9" name="Oval 8">
            <a:extLst>
              <a:ext uri="{FF2B5EF4-FFF2-40B4-BE49-F238E27FC236}">
                <a16:creationId xmlns:a16="http://schemas.microsoft.com/office/drawing/2014/main" id="{BE16F8F4-D480-A2A3-A2BA-8D05B14EFBF9}"/>
              </a:ext>
            </a:extLst>
          </p:cNvPr>
          <p:cNvSpPr/>
          <p:nvPr/>
        </p:nvSpPr>
        <p:spPr bwMode="auto">
          <a:xfrm>
            <a:off x="6740453" y="1221234"/>
            <a:ext cx="57574" cy="57574"/>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grpSp>
        <p:nvGrpSpPr>
          <p:cNvPr id="10" name="Group 9">
            <a:extLst>
              <a:ext uri="{FF2B5EF4-FFF2-40B4-BE49-F238E27FC236}">
                <a16:creationId xmlns:a16="http://schemas.microsoft.com/office/drawing/2014/main" id="{7F797224-FBC7-17BA-4D36-0EADD2CA40AE}"/>
              </a:ext>
            </a:extLst>
          </p:cNvPr>
          <p:cNvGrpSpPr/>
          <p:nvPr/>
        </p:nvGrpSpPr>
        <p:grpSpPr>
          <a:xfrm>
            <a:off x="3486346" y="1048787"/>
            <a:ext cx="2191128" cy="369332"/>
            <a:chOff x="3472986" y="2739537"/>
            <a:chExt cx="2191128" cy="369332"/>
          </a:xfrm>
        </p:grpSpPr>
        <p:sp>
          <p:nvSpPr>
            <p:cNvPr id="11" name="TextBox 10">
              <a:extLst>
                <a:ext uri="{FF2B5EF4-FFF2-40B4-BE49-F238E27FC236}">
                  <a16:creationId xmlns:a16="http://schemas.microsoft.com/office/drawing/2014/main" id="{0EBBA44F-02B5-1883-7487-285BC89C4FF9}"/>
                </a:ext>
              </a:extLst>
            </p:cNvPr>
            <p:cNvSpPr txBox="1"/>
            <p:nvPr/>
          </p:nvSpPr>
          <p:spPr bwMode="auto">
            <a:xfrm>
              <a:off x="3767569" y="2739537"/>
              <a:ext cx="18965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SUT (Part A and B)</a:t>
              </a:r>
            </a:p>
          </p:txBody>
        </p:sp>
        <p:cxnSp>
          <p:nvCxnSpPr>
            <p:cNvPr id="12" name="Straight Connector 11">
              <a:extLst>
                <a:ext uri="{FF2B5EF4-FFF2-40B4-BE49-F238E27FC236}">
                  <a16:creationId xmlns:a16="http://schemas.microsoft.com/office/drawing/2014/main" id="{EA958F77-0687-0254-646B-148A24C98B02}"/>
                </a:ext>
              </a:extLst>
            </p:cNvPr>
            <p:cNvCxnSpPr>
              <a:cxnSpLocks/>
            </p:cNvCxnSpPr>
            <p:nvPr/>
          </p:nvCxnSpPr>
          <p:spPr bwMode="auto">
            <a:xfrm>
              <a:off x="3472986" y="2928529"/>
              <a:ext cx="350686" cy="0"/>
            </a:xfrm>
            <a:prstGeom prst="line">
              <a:avLst/>
            </a:prstGeom>
            <a:noFill/>
            <a:ln w="28575" cap="flat" cmpd="sng" algn="ctr">
              <a:solidFill>
                <a:srgbClr val="015873"/>
              </a:solidFill>
              <a:prstDash val="solid"/>
              <a:round/>
              <a:headEnd type="none" w="med" len="med"/>
              <a:tailEnd type="none" w="med" len="med"/>
            </a:ln>
            <a:effectLst/>
          </p:spPr>
        </p:cxnSp>
        <p:sp>
          <p:nvSpPr>
            <p:cNvPr id="13" name="Oval 12">
              <a:extLst>
                <a:ext uri="{FF2B5EF4-FFF2-40B4-BE49-F238E27FC236}">
                  <a16:creationId xmlns:a16="http://schemas.microsoft.com/office/drawing/2014/main" id="{71F596B1-80E0-1B59-3820-93284590CAD0}"/>
                </a:ext>
              </a:extLst>
            </p:cNvPr>
            <p:cNvSpPr/>
            <p:nvPr/>
          </p:nvSpPr>
          <p:spPr bwMode="auto">
            <a:xfrm>
              <a:off x="3619542" y="2899742"/>
              <a:ext cx="57574" cy="57574"/>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grpSp>
      <p:sp>
        <p:nvSpPr>
          <p:cNvPr id="14" name="TextBox 13">
            <a:extLst>
              <a:ext uri="{FF2B5EF4-FFF2-40B4-BE49-F238E27FC236}">
                <a16:creationId xmlns:a16="http://schemas.microsoft.com/office/drawing/2014/main" id="{29EE6BF8-F985-D984-3863-CE64CC976FEB}"/>
              </a:ext>
            </a:extLst>
          </p:cNvPr>
          <p:cNvSpPr txBox="1"/>
          <p:nvPr/>
        </p:nvSpPr>
        <p:spPr bwMode="auto">
          <a:xfrm>
            <a:off x="5724773" y="1110652"/>
            <a:ext cx="136629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Placebo arm</a:t>
            </a:r>
          </a:p>
        </p:txBody>
      </p:sp>
      <p:sp>
        <p:nvSpPr>
          <p:cNvPr id="15" name="TextBox 14">
            <a:extLst>
              <a:ext uri="{FF2B5EF4-FFF2-40B4-BE49-F238E27FC236}">
                <a16:creationId xmlns:a16="http://schemas.microsoft.com/office/drawing/2014/main" id="{60E96074-C7D1-EBE9-020E-398045FC2817}"/>
              </a:ext>
            </a:extLst>
          </p:cNvPr>
          <p:cNvSpPr txBox="1"/>
          <p:nvPr/>
        </p:nvSpPr>
        <p:spPr bwMode="auto">
          <a:xfrm>
            <a:off x="2383389" y="1106495"/>
            <a:ext cx="136629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err="1">
                <a:solidFill>
                  <a:schemeClr val="bg1"/>
                </a:solidFill>
                <a:latin typeface="Calibri" panose="020F0502020204030204" pitchFamily="34" charset="0"/>
              </a:rPr>
              <a:t>Sutimlimab</a:t>
            </a:r>
            <a:r>
              <a:rPr lang="en-US" sz="1050" b="0" dirty="0">
                <a:solidFill>
                  <a:schemeClr val="bg1"/>
                </a:solidFill>
                <a:latin typeface="Calibri" panose="020F0502020204030204" pitchFamily="34" charset="0"/>
              </a:rPr>
              <a:t> arm</a:t>
            </a:r>
          </a:p>
        </p:txBody>
      </p:sp>
    </p:spTree>
    <p:extLst>
      <p:ext uri="{BB962C8B-B14F-4D97-AF65-F5344CB8AC3E}">
        <p14:creationId xmlns:p14="http://schemas.microsoft.com/office/powerpoint/2010/main" val="10956106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36" name="Graphic 32035">
            <a:extLst>
              <a:ext uri="{FF2B5EF4-FFF2-40B4-BE49-F238E27FC236}">
                <a16:creationId xmlns:a16="http://schemas.microsoft.com/office/drawing/2014/main" id="{39697180-50AC-E639-8C19-6891196E21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4739" y="1959367"/>
            <a:ext cx="6578222" cy="2930940"/>
          </a:xfrm>
          <a:prstGeom prst="rect">
            <a:avLst/>
          </a:prstGeom>
        </p:spPr>
      </p:pic>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CADENZA PRO Analysis: EQ VAS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Roeth. ASH 2022. Abstr 31. Reproduced with permission.</a:t>
            </a:r>
            <a:endParaRPr lang="en-US" altLang="en-US" sz="1200" b="0" dirty="0">
              <a:solidFill>
                <a:schemeClr val="bg2"/>
              </a:solidFill>
              <a:latin typeface="Calibri" panose="020F0502020204030204" pitchFamily="34" charset="0"/>
            </a:endParaRPr>
          </a:p>
        </p:txBody>
      </p:sp>
      <p:sp>
        <p:nvSpPr>
          <p:cNvPr id="3" name="Content Placeholder 5">
            <a:extLst>
              <a:ext uri="{FF2B5EF4-FFF2-40B4-BE49-F238E27FC236}">
                <a16:creationId xmlns:a16="http://schemas.microsoft.com/office/drawing/2014/main" id="{2AC3F0EE-8B9F-92AE-6553-CC448BDF372A}"/>
              </a:ext>
            </a:extLst>
          </p:cNvPr>
          <p:cNvSpPr txBox="1">
            <a:spLocks/>
          </p:cNvSpPr>
          <p:nvPr/>
        </p:nvSpPr>
        <p:spPr bwMode="auto">
          <a:xfrm>
            <a:off x="8463999" y="3124802"/>
            <a:ext cx="3359412" cy="798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Rapid improvement in EQ VAS observed upon switching from placebo to sutimlimab</a:t>
            </a:r>
          </a:p>
          <a:p>
            <a:r>
              <a:rPr lang="en-US" sz="1800" b="0" kern="0" dirty="0"/>
              <a:t>Mean change for all patients (N = 39) at last on-treatment visit: 15.3 points (SE: 3.7)</a:t>
            </a:r>
          </a:p>
        </p:txBody>
      </p:sp>
      <p:sp>
        <p:nvSpPr>
          <p:cNvPr id="27" name="TextBox 26">
            <a:extLst>
              <a:ext uri="{FF2B5EF4-FFF2-40B4-BE49-F238E27FC236}">
                <a16:creationId xmlns:a16="http://schemas.microsoft.com/office/drawing/2014/main" id="{B86A229C-23ED-1193-55B4-6B83F4377613}"/>
              </a:ext>
            </a:extLst>
          </p:cNvPr>
          <p:cNvSpPr txBox="1"/>
          <p:nvPr/>
        </p:nvSpPr>
        <p:spPr>
          <a:xfrm>
            <a:off x="1086731" y="1336426"/>
            <a:ext cx="6869290" cy="369332"/>
          </a:xfrm>
          <a:prstGeom prst="rect">
            <a:avLst/>
          </a:prstGeom>
          <a:noFill/>
        </p:spPr>
        <p:txBody>
          <a:bodyPr wrap="square" rtlCol="0">
            <a:spAutoFit/>
          </a:bodyPr>
          <a:lstStyle/>
          <a:p>
            <a:pPr algn="ctr" defTabSz="457200" eaLnBrk="1" hangingPunct="1"/>
            <a:r>
              <a:rPr lang="en-GB" dirty="0">
                <a:solidFill>
                  <a:prstClr val="black">
                    <a:lumMod val="65000"/>
                    <a:lumOff val="35000"/>
                  </a:prstClr>
                </a:solidFill>
                <a:latin typeface="+mn-lt"/>
                <a:ea typeface="Geneva" charset="0"/>
              </a:rPr>
              <a:t>EQ VAS Score: Mean Change from Baseline</a:t>
            </a:r>
          </a:p>
        </p:txBody>
      </p:sp>
      <p:sp>
        <p:nvSpPr>
          <p:cNvPr id="28" name="TextBox 27">
            <a:extLst>
              <a:ext uri="{FF2B5EF4-FFF2-40B4-BE49-F238E27FC236}">
                <a16:creationId xmlns:a16="http://schemas.microsoft.com/office/drawing/2014/main" id="{FF4E76DE-5927-34FD-E600-904F529A5E63}"/>
              </a:ext>
            </a:extLst>
          </p:cNvPr>
          <p:cNvSpPr txBox="1"/>
          <p:nvPr/>
        </p:nvSpPr>
        <p:spPr bwMode="auto">
          <a:xfrm rot="16200000">
            <a:off x="-772546" y="3374433"/>
            <a:ext cx="26455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EQ5D VAS Score Mean (SE)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Change from Baseline</a:t>
            </a:r>
          </a:p>
        </p:txBody>
      </p:sp>
      <p:grpSp>
        <p:nvGrpSpPr>
          <p:cNvPr id="31981" name="Group 31980">
            <a:extLst>
              <a:ext uri="{FF2B5EF4-FFF2-40B4-BE49-F238E27FC236}">
                <a16:creationId xmlns:a16="http://schemas.microsoft.com/office/drawing/2014/main" id="{796D5246-09A8-9A05-9D32-FF2534F197D4}"/>
              </a:ext>
            </a:extLst>
          </p:cNvPr>
          <p:cNvGrpSpPr/>
          <p:nvPr/>
        </p:nvGrpSpPr>
        <p:grpSpPr>
          <a:xfrm>
            <a:off x="719323" y="1840103"/>
            <a:ext cx="386280" cy="307777"/>
            <a:chOff x="719323" y="1840103"/>
            <a:chExt cx="386280" cy="307777"/>
          </a:xfrm>
        </p:grpSpPr>
        <p:sp>
          <p:nvSpPr>
            <p:cNvPr id="6" name="TextBox 5">
              <a:extLst>
                <a:ext uri="{FF2B5EF4-FFF2-40B4-BE49-F238E27FC236}">
                  <a16:creationId xmlns:a16="http://schemas.microsoft.com/office/drawing/2014/main" id="{FD4F9150-4132-2173-85C9-78FD862EFE2E}"/>
                </a:ext>
              </a:extLst>
            </p:cNvPr>
            <p:cNvSpPr txBox="1"/>
            <p:nvPr/>
          </p:nvSpPr>
          <p:spPr bwMode="auto">
            <a:xfrm>
              <a:off x="719323" y="184010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cxnSp>
          <p:nvCxnSpPr>
            <p:cNvPr id="30" name="Straight Connector 29">
              <a:extLst>
                <a:ext uri="{FF2B5EF4-FFF2-40B4-BE49-F238E27FC236}">
                  <a16:creationId xmlns:a16="http://schemas.microsoft.com/office/drawing/2014/main" id="{74BC84FC-4003-B339-FA2E-C8C549A7A28A}"/>
                </a:ext>
              </a:extLst>
            </p:cNvPr>
            <p:cNvCxnSpPr>
              <a:cxnSpLocks/>
            </p:cNvCxnSpPr>
            <p:nvPr/>
          </p:nvCxnSpPr>
          <p:spPr bwMode="auto">
            <a:xfrm>
              <a:off x="1024251" y="1993463"/>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82" name="Group 31981">
            <a:extLst>
              <a:ext uri="{FF2B5EF4-FFF2-40B4-BE49-F238E27FC236}">
                <a16:creationId xmlns:a16="http://schemas.microsoft.com/office/drawing/2014/main" id="{0884A699-F3E6-A050-6811-3AEEAC607966}"/>
              </a:ext>
            </a:extLst>
          </p:cNvPr>
          <p:cNvGrpSpPr/>
          <p:nvPr/>
        </p:nvGrpSpPr>
        <p:grpSpPr>
          <a:xfrm>
            <a:off x="719323" y="2197949"/>
            <a:ext cx="386280" cy="307777"/>
            <a:chOff x="719323" y="2127105"/>
            <a:chExt cx="386280" cy="307777"/>
          </a:xfrm>
        </p:grpSpPr>
        <p:sp>
          <p:nvSpPr>
            <p:cNvPr id="7" name="TextBox 6">
              <a:extLst>
                <a:ext uri="{FF2B5EF4-FFF2-40B4-BE49-F238E27FC236}">
                  <a16:creationId xmlns:a16="http://schemas.microsoft.com/office/drawing/2014/main" id="{7A024FBD-8AA7-5B13-0D8B-6506F7E4528D}"/>
                </a:ext>
              </a:extLst>
            </p:cNvPr>
            <p:cNvSpPr txBox="1"/>
            <p:nvPr/>
          </p:nvSpPr>
          <p:spPr bwMode="auto">
            <a:xfrm>
              <a:off x="719323" y="21271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cxnSp>
          <p:nvCxnSpPr>
            <p:cNvPr id="31" name="Straight Connector 30">
              <a:extLst>
                <a:ext uri="{FF2B5EF4-FFF2-40B4-BE49-F238E27FC236}">
                  <a16:creationId xmlns:a16="http://schemas.microsoft.com/office/drawing/2014/main" id="{A2662605-B850-BFB3-6EF0-DEB13C734E62}"/>
                </a:ext>
              </a:extLst>
            </p:cNvPr>
            <p:cNvCxnSpPr>
              <a:cxnSpLocks/>
            </p:cNvCxnSpPr>
            <p:nvPr/>
          </p:nvCxnSpPr>
          <p:spPr bwMode="auto">
            <a:xfrm>
              <a:off x="1024251" y="2281161"/>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83" name="Group 31982">
            <a:extLst>
              <a:ext uri="{FF2B5EF4-FFF2-40B4-BE49-F238E27FC236}">
                <a16:creationId xmlns:a16="http://schemas.microsoft.com/office/drawing/2014/main" id="{3224C502-EC86-0554-A0B5-C7B0A688EEB6}"/>
              </a:ext>
            </a:extLst>
          </p:cNvPr>
          <p:cNvGrpSpPr/>
          <p:nvPr/>
        </p:nvGrpSpPr>
        <p:grpSpPr>
          <a:xfrm>
            <a:off x="719323" y="2555795"/>
            <a:ext cx="386280" cy="307777"/>
            <a:chOff x="719323" y="2414107"/>
            <a:chExt cx="386280" cy="307777"/>
          </a:xfrm>
        </p:grpSpPr>
        <p:sp>
          <p:nvSpPr>
            <p:cNvPr id="8" name="TextBox 7">
              <a:extLst>
                <a:ext uri="{FF2B5EF4-FFF2-40B4-BE49-F238E27FC236}">
                  <a16:creationId xmlns:a16="http://schemas.microsoft.com/office/drawing/2014/main" id="{D949ED7E-27B7-9D1F-A2B9-3F620AAE89F4}"/>
                </a:ext>
              </a:extLst>
            </p:cNvPr>
            <p:cNvSpPr txBox="1"/>
            <p:nvPr/>
          </p:nvSpPr>
          <p:spPr bwMode="auto">
            <a:xfrm>
              <a:off x="719323" y="241410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cxnSp>
          <p:nvCxnSpPr>
            <p:cNvPr id="32" name="Straight Connector 31">
              <a:extLst>
                <a:ext uri="{FF2B5EF4-FFF2-40B4-BE49-F238E27FC236}">
                  <a16:creationId xmlns:a16="http://schemas.microsoft.com/office/drawing/2014/main" id="{5BD51CAC-6A3A-8BD7-71FE-48DDCAD83DC3}"/>
                </a:ext>
              </a:extLst>
            </p:cNvPr>
            <p:cNvCxnSpPr>
              <a:cxnSpLocks/>
            </p:cNvCxnSpPr>
            <p:nvPr/>
          </p:nvCxnSpPr>
          <p:spPr bwMode="auto">
            <a:xfrm>
              <a:off x="1024251" y="2568859"/>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84" name="Group 31983">
            <a:extLst>
              <a:ext uri="{FF2B5EF4-FFF2-40B4-BE49-F238E27FC236}">
                <a16:creationId xmlns:a16="http://schemas.microsoft.com/office/drawing/2014/main" id="{269EDFD7-F9AE-E74C-7DA3-6A9D6B526D16}"/>
              </a:ext>
            </a:extLst>
          </p:cNvPr>
          <p:cNvGrpSpPr/>
          <p:nvPr/>
        </p:nvGrpSpPr>
        <p:grpSpPr>
          <a:xfrm>
            <a:off x="719323" y="2913641"/>
            <a:ext cx="386280" cy="307777"/>
            <a:chOff x="719323" y="2701109"/>
            <a:chExt cx="386280" cy="307777"/>
          </a:xfrm>
        </p:grpSpPr>
        <p:sp>
          <p:nvSpPr>
            <p:cNvPr id="9" name="TextBox 8">
              <a:extLst>
                <a:ext uri="{FF2B5EF4-FFF2-40B4-BE49-F238E27FC236}">
                  <a16:creationId xmlns:a16="http://schemas.microsoft.com/office/drawing/2014/main" id="{CEF5FF2C-59FA-7BAF-652D-C7AA014518F7}"/>
                </a:ext>
              </a:extLst>
            </p:cNvPr>
            <p:cNvSpPr txBox="1"/>
            <p:nvPr/>
          </p:nvSpPr>
          <p:spPr bwMode="auto">
            <a:xfrm>
              <a:off x="719323" y="27011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cxnSp>
          <p:nvCxnSpPr>
            <p:cNvPr id="33" name="Straight Connector 32">
              <a:extLst>
                <a:ext uri="{FF2B5EF4-FFF2-40B4-BE49-F238E27FC236}">
                  <a16:creationId xmlns:a16="http://schemas.microsoft.com/office/drawing/2014/main" id="{592C8D0D-63FD-E22F-CD51-4F4F30857098}"/>
                </a:ext>
              </a:extLst>
            </p:cNvPr>
            <p:cNvCxnSpPr>
              <a:cxnSpLocks/>
            </p:cNvCxnSpPr>
            <p:nvPr/>
          </p:nvCxnSpPr>
          <p:spPr bwMode="auto">
            <a:xfrm>
              <a:off x="1024251" y="2856557"/>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85" name="Group 31984">
            <a:extLst>
              <a:ext uri="{FF2B5EF4-FFF2-40B4-BE49-F238E27FC236}">
                <a16:creationId xmlns:a16="http://schemas.microsoft.com/office/drawing/2014/main" id="{5F41D0AF-11D3-CDAC-6DA3-3FC2010E6899}"/>
              </a:ext>
            </a:extLst>
          </p:cNvPr>
          <p:cNvGrpSpPr/>
          <p:nvPr/>
        </p:nvGrpSpPr>
        <p:grpSpPr>
          <a:xfrm>
            <a:off x="719323" y="3271487"/>
            <a:ext cx="386280" cy="307777"/>
            <a:chOff x="719323" y="2988111"/>
            <a:chExt cx="386280" cy="307777"/>
          </a:xfrm>
        </p:grpSpPr>
        <p:sp>
          <p:nvSpPr>
            <p:cNvPr id="10" name="TextBox 9">
              <a:extLst>
                <a:ext uri="{FF2B5EF4-FFF2-40B4-BE49-F238E27FC236}">
                  <a16:creationId xmlns:a16="http://schemas.microsoft.com/office/drawing/2014/main" id="{FD26332F-D05F-E16B-44D0-206688EF0971}"/>
                </a:ext>
              </a:extLst>
            </p:cNvPr>
            <p:cNvSpPr txBox="1"/>
            <p:nvPr/>
          </p:nvSpPr>
          <p:spPr bwMode="auto">
            <a:xfrm>
              <a:off x="719323" y="29881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cxnSp>
          <p:nvCxnSpPr>
            <p:cNvPr id="34" name="Straight Connector 33">
              <a:extLst>
                <a:ext uri="{FF2B5EF4-FFF2-40B4-BE49-F238E27FC236}">
                  <a16:creationId xmlns:a16="http://schemas.microsoft.com/office/drawing/2014/main" id="{41236899-4DA5-44CD-A4AE-FB5D2E641294}"/>
                </a:ext>
              </a:extLst>
            </p:cNvPr>
            <p:cNvCxnSpPr>
              <a:cxnSpLocks/>
            </p:cNvCxnSpPr>
            <p:nvPr/>
          </p:nvCxnSpPr>
          <p:spPr bwMode="auto">
            <a:xfrm>
              <a:off x="1024251" y="3144255"/>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86" name="Group 31985">
            <a:extLst>
              <a:ext uri="{FF2B5EF4-FFF2-40B4-BE49-F238E27FC236}">
                <a16:creationId xmlns:a16="http://schemas.microsoft.com/office/drawing/2014/main" id="{66FFB61A-E839-C1A3-B3B8-AF65112552DC}"/>
              </a:ext>
            </a:extLst>
          </p:cNvPr>
          <p:cNvGrpSpPr/>
          <p:nvPr/>
        </p:nvGrpSpPr>
        <p:grpSpPr>
          <a:xfrm>
            <a:off x="810693" y="3629333"/>
            <a:ext cx="294910" cy="307777"/>
            <a:chOff x="810693" y="3275113"/>
            <a:chExt cx="294910" cy="307777"/>
          </a:xfrm>
        </p:grpSpPr>
        <p:sp>
          <p:nvSpPr>
            <p:cNvPr id="11" name="TextBox 10">
              <a:extLst>
                <a:ext uri="{FF2B5EF4-FFF2-40B4-BE49-F238E27FC236}">
                  <a16:creationId xmlns:a16="http://schemas.microsoft.com/office/drawing/2014/main" id="{DDA00C79-8338-C6BC-7ADB-7DB208C187BE}"/>
                </a:ext>
              </a:extLst>
            </p:cNvPr>
            <p:cNvSpPr txBox="1"/>
            <p:nvPr/>
          </p:nvSpPr>
          <p:spPr bwMode="auto">
            <a:xfrm>
              <a:off x="810693" y="327511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cxnSp>
          <p:nvCxnSpPr>
            <p:cNvPr id="35" name="Straight Connector 34">
              <a:extLst>
                <a:ext uri="{FF2B5EF4-FFF2-40B4-BE49-F238E27FC236}">
                  <a16:creationId xmlns:a16="http://schemas.microsoft.com/office/drawing/2014/main" id="{AEB475DF-DEDC-5B88-6E55-4D188B657E6A}"/>
                </a:ext>
              </a:extLst>
            </p:cNvPr>
            <p:cNvCxnSpPr>
              <a:cxnSpLocks/>
            </p:cNvCxnSpPr>
            <p:nvPr/>
          </p:nvCxnSpPr>
          <p:spPr bwMode="auto">
            <a:xfrm>
              <a:off x="1024251" y="3431953"/>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87" name="Group 31986">
            <a:extLst>
              <a:ext uri="{FF2B5EF4-FFF2-40B4-BE49-F238E27FC236}">
                <a16:creationId xmlns:a16="http://schemas.microsoft.com/office/drawing/2014/main" id="{69D8E97A-1EA6-6E91-6BBA-2ABF1132E2C3}"/>
              </a:ext>
            </a:extLst>
          </p:cNvPr>
          <p:cNvGrpSpPr/>
          <p:nvPr/>
        </p:nvGrpSpPr>
        <p:grpSpPr>
          <a:xfrm>
            <a:off x="810693" y="3987179"/>
            <a:ext cx="294910" cy="307777"/>
            <a:chOff x="810693" y="3562115"/>
            <a:chExt cx="294910" cy="307777"/>
          </a:xfrm>
        </p:grpSpPr>
        <p:sp>
          <p:nvSpPr>
            <p:cNvPr id="12" name="TextBox 11">
              <a:extLst>
                <a:ext uri="{FF2B5EF4-FFF2-40B4-BE49-F238E27FC236}">
                  <a16:creationId xmlns:a16="http://schemas.microsoft.com/office/drawing/2014/main" id="{C59CD276-8E1E-8AF5-4356-7D3DC66F8307}"/>
                </a:ext>
              </a:extLst>
            </p:cNvPr>
            <p:cNvSpPr txBox="1"/>
            <p:nvPr/>
          </p:nvSpPr>
          <p:spPr bwMode="auto">
            <a:xfrm>
              <a:off x="810693" y="356211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36" name="Straight Connector 35">
              <a:extLst>
                <a:ext uri="{FF2B5EF4-FFF2-40B4-BE49-F238E27FC236}">
                  <a16:creationId xmlns:a16="http://schemas.microsoft.com/office/drawing/2014/main" id="{2C21F4F6-903E-EAD7-22C8-F6090B0D36EA}"/>
                </a:ext>
              </a:extLst>
            </p:cNvPr>
            <p:cNvCxnSpPr>
              <a:cxnSpLocks/>
            </p:cNvCxnSpPr>
            <p:nvPr/>
          </p:nvCxnSpPr>
          <p:spPr bwMode="auto">
            <a:xfrm>
              <a:off x="1024251" y="3719651"/>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88" name="Group 31987">
            <a:extLst>
              <a:ext uri="{FF2B5EF4-FFF2-40B4-BE49-F238E27FC236}">
                <a16:creationId xmlns:a16="http://schemas.microsoft.com/office/drawing/2014/main" id="{FC9747B6-39B0-E0D6-F12A-8554AE5B47CE}"/>
              </a:ext>
            </a:extLst>
          </p:cNvPr>
          <p:cNvGrpSpPr/>
          <p:nvPr/>
        </p:nvGrpSpPr>
        <p:grpSpPr>
          <a:xfrm>
            <a:off x="756191" y="4345025"/>
            <a:ext cx="349412" cy="307777"/>
            <a:chOff x="756191" y="3849117"/>
            <a:chExt cx="349412" cy="307777"/>
          </a:xfrm>
        </p:grpSpPr>
        <p:sp>
          <p:nvSpPr>
            <p:cNvPr id="13" name="TextBox 12">
              <a:extLst>
                <a:ext uri="{FF2B5EF4-FFF2-40B4-BE49-F238E27FC236}">
                  <a16:creationId xmlns:a16="http://schemas.microsoft.com/office/drawing/2014/main" id="{3B265C0C-913C-60D8-60E8-D7725DB503DD}"/>
                </a:ext>
              </a:extLst>
            </p:cNvPr>
            <p:cNvSpPr txBox="1"/>
            <p:nvPr/>
          </p:nvSpPr>
          <p:spPr bwMode="auto">
            <a:xfrm>
              <a:off x="756191" y="3849117"/>
              <a:ext cx="330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cxnSp>
          <p:nvCxnSpPr>
            <p:cNvPr id="37" name="Straight Connector 36">
              <a:extLst>
                <a:ext uri="{FF2B5EF4-FFF2-40B4-BE49-F238E27FC236}">
                  <a16:creationId xmlns:a16="http://schemas.microsoft.com/office/drawing/2014/main" id="{35B21674-7365-D3AD-DA1E-75DD1BCEF878}"/>
                </a:ext>
              </a:extLst>
            </p:cNvPr>
            <p:cNvCxnSpPr>
              <a:cxnSpLocks/>
            </p:cNvCxnSpPr>
            <p:nvPr/>
          </p:nvCxnSpPr>
          <p:spPr bwMode="auto">
            <a:xfrm>
              <a:off x="1024251" y="4007349"/>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89" name="Group 31988">
            <a:extLst>
              <a:ext uri="{FF2B5EF4-FFF2-40B4-BE49-F238E27FC236}">
                <a16:creationId xmlns:a16="http://schemas.microsoft.com/office/drawing/2014/main" id="{C034CE43-0805-0B56-7F17-48FD3668DDFF}"/>
              </a:ext>
            </a:extLst>
          </p:cNvPr>
          <p:cNvGrpSpPr/>
          <p:nvPr/>
        </p:nvGrpSpPr>
        <p:grpSpPr>
          <a:xfrm>
            <a:off x="664820" y="4702871"/>
            <a:ext cx="440783" cy="307777"/>
            <a:chOff x="664820" y="4702871"/>
            <a:chExt cx="440783" cy="307777"/>
          </a:xfrm>
        </p:grpSpPr>
        <p:sp>
          <p:nvSpPr>
            <p:cNvPr id="14" name="TextBox 13">
              <a:extLst>
                <a:ext uri="{FF2B5EF4-FFF2-40B4-BE49-F238E27FC236}">
                  <a16:creationId xmlns:a16="http://schemas.microsoft.com/office/drawing/2014/main" id="{BCE709EC-84F6-B1D5-61AC-C312F22FE21E}"/>
                </a:ext>
              </a:extLst>
            </p:cNvPr>
            <p:cNvSpPr txBox="1"/>
            <p:nvPr/>
          </p:nvSpPr>
          <p:spPr bwMode="auto">
            <a:xfrm>
              <a:off x="664820" y="4702871"/>
              <a:ext cx="421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cxnSp>
          <p:nvCxnSpPr>
            <p:cNvPr id="40" name="Straight Connector 39">
              <a:extLst>
                <a:ext uri="{FF2B5EF4-FFF2-40B4-BE49-F238E27FC236}">
                  <a16:creationId xmlns:a16="http://schemas.microsoft.com/office/drawing/2014/main" id="{C1BBAC29-08AB-A3F9-F20D-B658255FA284}"/>
                </a:ext>
              </a:extLst>
            </p:cNvPr>
            <p:cNvCxnSpPr>
              <a:cxnSpLocks/>
            </p:cNvCxnSpPr>
            <p:nvPr/>
          </p:nvCxnSpPr>
          <p:spPr bwMode="auto">
            <a:xfrm>
              <a:off x="1024251" y="4870443"/>
              <a:ext cx="81352"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B050115D-9BA5-8444-777E-E0523CF12459}"/>
              </a:ext>
            </a:extLst>
          </p:cNvPr>
          <p:cNvSpPr txBox="1"/>
          <p:nvPr/>
        </p:nvSpPr>
        <p:spPr bwMode="auto">
          <a:xfrm>
            <a:off x="2656917"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23</a:t>
            </a:r>
          </a:p>
        </p:txBody>
      </p:sp>
      <p:sp>
        <p:nvSpPr>
          <p:cNvPr id="47" name="TextBox 46">
            <a:extLst>
              <a:ext uri="{FF2B5EF4-FFF2-40B4-BE49-F238E27FC236}">
                <a16:creationId xmlns:a16="http://schemas.microsoft.com/office/drawing/2014/main" id="{47B72FED-DFA4-4D9E-EFC8-9064BB97AE48}"/>
              </a:ext>
            </a:extLst>
          </p:cNvPr>
          <p:cNvSpPr txBox="1"/>
          <p:nvPr/>
        </p:nvSpPr>
        <p:spPr bwMode="auto">
          <a:xfrm>
            <a:off x="2865359"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48" name="TextBox 47">
            <a:extLst>
              <a:ext uri="{FF2B5EF4-FFF2-40B4-BE49-F238E27FC236}">
                <a16:creationId xmlns:a16="http://schemas.microsoft.com/office/drawing/2014/main" id="{589C6C89-7DD0-A4A6-8B16-E21B769516E4}"/>
              </a:ext>
            </a:extLst>
          </p:cNvPr>
          <p:cNvSpPr txBox="1"/>
          <p:nvPr/>
        </p:nvSpPr>
        <p:spPr bwMode="auto">
          <a:xfrm>
            <a:off x="3366082"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49" name="TextBox 48">
            <a:extLst>
              <a:ext uri="{FF2B5EF4-FFF2-40B4-BE49-F238E27FC236}">
                <a16:creationId xmlns:a16="http://schemas.microsoft.com/office/drawing/2014/main" id="{AC1368A4-1409-9DFB-8490-67BFF4EA4950}"/>
              </a:ext>
            </a:extLst>
          </p:cNvPr>
          <p:cNvSpPr txBox="1"/>
          <p:nvPr/>
        </p:nvSpPr>
        <p:spPr bwMode="auto">
          <a:xfrm>
            <a:off x="3803096"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50" name="TextBox 49">
            <a:extLst>
              <a:ext uri="{FF2B5EF4-FFF2-40B4-BE49-F238E27FC236}">
                <a16:creationId xmlns:a16="http://schemas.microsoft.com/office/drawing/2014/main" id="{C575A134-EE82-F849-AF77-D1C9E62FCC6F}"/>
              </a:ext>
            </a:extLst>
          </p:cNvPr>
          <p:cNvSpPr txBox="1"/>
          <p:nvPr/>
        </p:nvSpPr>
        <p:spPr bwMode="auto">
          <a:xfrm>
            <a:off x="4233991"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51" name="TextBox 50">
            <a:extLst>
              <a:ext uri="{FF2B5EF4-FFF2-40B4-BE49-F238E27FC236}">
                <a16:creationId xmlns:a16="http://schemas.microsoft.com/office/drawing/2014/main" id="{0E687A1E-86D4-4ABF-E148-69F5C99A9521}"/>
              </a:ext>
            </a:extLst>
          </p:cNvPr>
          <p:cNvSpPr txBox="1"/>
          <p:nvPr/>
        </p:nvSpPr>
        <p:spPr bwMode="auto">
          <a:xfrm>
            <a:off x="4676606"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52" name="TextBox 51">
            <a:extLst>
              <a:ext uri="{FF2B5EF4-FFF2-40B4-BE49-F238E27FC236}">
                <a16:creationId xmlns:a16="http://schemas.microsoft.com/office/drawing/2014/main" id="{A33E17F0-6AEE-4A7B-5B78-75232D6A1E5D}"/>
              </a:ext>
            </a:extLst>
          </p:cNvPr>
          <p:cNvSpPr txBox="1"/>
          <p:nvPr/>
        </p:nvSpPr>
        <p:spPr bwMode="auto">
          <a:xfrm>
            <a:off x="5104201"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sp>
        <p:nvSpPr>
          <p:cNvPr id="53" name="TextBox 52">
            <a:extLst>
              <a:ext uri="{FF2B5EF4-FFF2-40B4-BE49-F238E27FC236}">
                <a16:creationId xmlns:a16="http://schemas.microsoft.com/office/drawing/2014/main" id="{14542897-B753-9D0E-6ECC-23257B0F00EC}"/>
              </a:ext>
            </a:extLst>
          </p:cNvPr>
          <p:cNvSpPr txBox="1"/>
          <p:nvPr/>
        </p:nvSpPr>
        <p:spPr bwMode="auto">
          <a:xfrm>
            <a:off x="5534223"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63</a:t>
            </a:r>
          </a:p>
        </p:txBody>
      </p:sp>
      <p:sp>
        <p:nvSpPr>
          <p:cNvPr id="54" name="TextBox 53">
            <a:extLst>
              <a:ext uri="{FF2B5EF4-FFF2-40B4-BE49-F238E27FC236}">
                <a16:creationId xmlns:a16="http://schemas.microsoft.com/office/drawing/2014/main" id="{1A1349F7-D8ED-1205-667B-C2BBB1EE89EC}"/>
              </a:ext>
            </a:extLst>
          </p:cNvPr>
          <p:cNvSpPr txBox="1"/>
          <p:nvPr/>
        </p:nvSpPr>
        <p:spPr bwMode="auto">
          <a:xfrm>
            <a:off x="5975691"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69</a:t>
            </a:r>
          </a:p>
        </p:txBody>
      </p:sp>
      <p:sp>
        <p:nvSpPr>
          <p:cNvPr id="55" name="TextBox 54">
            <a:extLst>
              <a:ext uri="{FF2B5EF4-FFF2-40B4-BE49-F238E27FC236}">
                <a16:creationId xmlns:a16="http://schemas.microsoft.com/office/drawing/2014/main" id="{34997299-78FB-8879-7544-E481415BBB0C}"/>
              </a:ext>
            </a:extLst>
          </p:cNvPr>
          <p:cNvSpPr txBox="1"/>
          <p:nvPr/>
        </p:nvSpPr>
        <p:spPr bwMode="auto">
          <a:xfrm>
            <a:off x="6383582"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56" name="TextBox 55">
            <a:extLst>
              <a:ext uri="{FF2B5EF4-FFF2-40B4-BE49-F238E27FC236}">
                <a16:creationId xmlns:a16="http://schemas.microsoft.com/office/drawing/2014/main" id="{000AF830-80A5-3AA5-7309-C547D82AFD46}"/>
              </a:ext>
            </a:extLst>
          </p:cNvPr>
          <p:cNvSpPr txBox="1"/>
          <p:nvPr/>
        </p:nvSpPr>
        <p:spPr bwMode="auto">
          <a:xfrm>
            <a:off x="6684143"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79</a:t>
            </a:r>
          </a:p>
        </p:txBody>
      </p:sp>
      <p:sp>
        <p:nvSpPr>
          <p:cNvPr id="57" name="TextBox 56">
            <a:extLst>
              <a:ext uri="{FF2B5EF4-FFF2-40B4-BE49-F238E27FC236}">
                <a16:creationId xmlns:a16="http://schemas.microsoft.com/office/drawing/2014/main" id="{57F8155C-F381-0D25-5F55-5A2D1A01C0D6}"/>
              </a:ext>
            </a:extLst>
          </p:cNvPr>
          <p:cNvSpPr txBox="1"/>
          <p:nvPr/>
        </p:nvSpPr>
        <p:spPr bwMode="auto">
          <a:xfrm>
            <a:off x="6978480"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83</a:t>
            </a:r>
          </a:p>
        </p:txBody>
      </p:sp>
      <p:sp>
        <p:nvSpPr>
          <p:cNvPr id="58" name="TextBox 57">
            <a:extLst>
              <a:ext uri="{FF2B5EF4-FFF2-40B4-BE49-F238E27FC236}">
                <a16:creationId xmlns:a16="http://schemas.microsoft.com/office/drawing/2014/main" id="{7C77B39A-13A1-4164-782F-68E086997970}"/>
              </a:ext>
            </a:extLst>
          </p:cNvPr>
          <p:cNvSpPr txBox="1"/>
          <p:nvPr/>
        </p:nvSpPr>
        <p:spPr bwMode="auto">
          <a:xfrm>
            <a:off x="7257739"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87</a:t>
            </a:r>
          </a:p>
        </p:txBody>
      </p:sp>
      <p:sp>
        <p:nvSpPr>
          <p:cNvPr id="59" name="TextBox 58">
            <a:extLst>
              <a:ext uri="{FF2B5EF4-FFF2-40B4-BE49-F238E27FC236}">
                <a16:creationId xmlns:a16="http://schemas.microsoft.com/office/drawing/2014/main" id="{242B1A76-1273-6CA1-A435-96DDE5A62B1C}"/>
              </a:ext>
            </a:extLst>
          </p:cNvPr>
          <p:cNvSpPr txBox="1"/>
          <p:nvPr/>
        </p:nvSpPr>
        <p:spPr bwMode="auto">
          <a:xfrm>
            <a:off x="7571139" y="4958810"/>
            <a:ext cx="34971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LV</a:t>
            </a:r>
          </a:p>
        </p:txBody>
      </p:sp>
      <p:sp>
        <p:nvSpPr>
          <p:cNvPr id="31750" name="Freeform 23">
            <a:extLst>
              <a:ext uri="{FF2B5EF4-FFF2-40B4-BE49-F238E27FC236}">
                <a16:creationId xmlns:a16="http://schemas.microsoft.com/office/drawing/2014/main" id="{4D26DE06-315B-67CD-771F-3372DCC5AF5B}"/>
              </a:ext>
            </a:extLst>
          </p:cNvPr>
          <p:cNvSpPr/>
          <p:nvPr/>
        </p:nvSpPr>
        <p:spPr>
          <a:xfrm>
            <a:off x="2833668" y="4939573"/>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sp>
        <p:nvSpPr>
          <p:cNvPr id="31751" name="Freeform 24">
            <a:extLst>
              <a:ext uri="{FF2B5EF4-FFF2-40B4-BE49-F238E27FC236}">
                <a16:creationId xmlns:a16="http://schemas.microsoft.com/office/drawing/2014/main" id="{CFD1A3C8-8C95-113B-7D09-3FBF8C878971}"/>
              </a:ext>
            </a:extLst>
          </p:cNvPr>
          <p:cNvSpPr/>
          <p:nvPr/>
        </p:nvSpPr>
        <p:spPr>
          <a:xfrm>
            <a:off x="3051251" y="4939573"/>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grpSp>
        <p:nvGrpSpPr>
          <p:cNvPr id="32037" name="Group 32036">
            <a:extLst>
              <a:ext uri="{FF2B5EF4-FFF2-40B4-BE49-F238E27FC236}">
                <a16:creationId xmlns:a16="http://schemas.microsoft.com/office/drawing/2014/main" id="{6BFC0915-05C0-7D0A-22AB-B25553A372C8}"/>
              </a:ext>
            </a:extLst>
          </p:cNvPr>
          <p:cNvGrpSpPr/>
          <p:nvPr/>
        </p:nvGrpSpPr>
        <p:grpSpPr>
          <a:xfrm>
            <a:off x="996703" y="4926213"/>
            <a:ext cx="357790" cy="340374"/>
            <a:chOff x="996703" y="4926213"/>
            <a:chExt cx="357790" cy="340374"/>
          </a:xfrm>
        </p:grpSpPr>
        <p:sp>
          <p:nvSpPr>
            <p:cNvPr id="42" name="TextBox 41">
              <a:extLst>
                <a:ext uri="{FF2B5EF4-FFF2-40B4-BE49-F238E27FC236}">
                  <a16:creationId xmlns:a16="http://schemas.microsoft.com/office/drawing/2014/main" id="{8A7F685B-61F2-8628-8168-146475862EEC}"/>
                </a:ext>
              </a:extLst>
            </p:cNvPr>
            <p:cNvSpPr txBox="1"/>
            <p:nvPr/>
          </p:nvSpPr>
          <p:spPr bwMode="auto">
            <a:xfrm>
              <a:off x="996703" y="4958810"/>
              <a:ext cx="3577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BL</a:t>
              </a:r>
            </a:p>
          </p:txBody>
        </p:sp>
        <p:sp>
          <p:nvSpPr>
            <p:cNvPr id="31745" name="Freeform 17">
              <a:extLst>
                <a:ext uri="{FF2B5EF4-FFF2-40B4-BE49-F238E27FC236}">
                  <a16:creationId xmlns:a16="http://schemas.microsoft.com/office/drawing/2014/main" id="{4E23D224-8CE6-C5D0-5C0F-C856405C62EC}"/>
                </a:ext>
              </a:extLst>
            </p:cNvPr>
            <p:cNvSpPr/>
            <p:nvPr/>
          </p:nvSpPr>
          <p:spPr>
            <a:xfrm>
              <a:off x="1173657" y="4939573"/>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cxnSp>
          <p:nvCxnSpPr>
            <p:cNvPr id="31752" name="Straight Connector 31751">
              <a:extLst>
                <a:ext uri="{FF2B5EF4-FFF2-40B4-BE49-F238E27FC236}">
                  <a16:creationId xmlns:a16="http://schemas.microsoft.com/office/drawing/2014/main" id="{7AB98B67-FD3A-F78E-B2AB-FAA20003B7A1}"/>
                </a:ext>
              </a:extLst>
            </p:cNvPr>
            <p:cNvCxnSpPr>
              <a:cxnSpLocks/>
            </p:cNvCxnSpPr>
            <p:nvPr/>
          </p:nvCxnSpPr>
          <p:spPr bwMode="auto">
            <a:xfrm rot="16200000">
              <a:off x="1137978" y="4966889"/>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038" name="Group 32037">
            <a:extLst>
              <a:ext uri="{FF2B5EF4-FFF2-40B4-BE49-F238E27FC236}">
                <a16:creationId xmlns:a16="http://schemas.microsoft.com/office/drawing/2014/main" id="{C20930D0-BCF8-064C-7DAF-8E6F0C4E252F}"/>
              </a:ext>
            </a:extLst>
          </p:cNvPr>
          <p:cNvGrpSpPr/>
          <p:nvPr/>
        </p:nvGrpSpPr>
        <p:grpSpPr>
          <a:xfrm>
            <a:off x="1398109" y="4926213"/>
            <a:ext cx="276037" cy="340374"/>
            <a:chOff x="1409801" y="4926213"/>
            <a:chExt cx="276037" cy="340374"/>
          </a:xfrm>
        </p:grpSpPr>
        <p:sp>
          <p:nvSpPr>
            <p:cNvPr id="43" name="TextBox 42">
              <a:extLst>
                <a:ext uri="{FF2B5EF4-FFF2-40B4-BE49-F238E27FC236}">
                  <a16:creationId xmlns:a16="http://schemas.microsoft.com/office/drawing/2014/main" id="{D6F6AB7D-727C-DFD2-0BC6-7422F41AA7CE}"/>
                </a:ext>
              </a:extLst>
            </p:cNvPr>
            <p:cNvSpPr txBox="1"/>
            <p:nvPr/>
          </p:nvSpPr>
          <p:spPr bwMode="auto">
            <a:xfrm>
              <a:off x="1409801" y="495881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1747" name="Freeform 18">
              <a:extLst>
                <a:ext uri="{FF2B5EF4-FFF2-40B4-BE49-F238E27FC236}">
                  <a16:creationId xmlns:a16="http://schemas.microsoft.com/office/drawing/2014/main" id="{91AE822E-C776-35F1-8FA6-5CDF24E0E15D}"/>
                </a:ext>
              </a:extLst>
            </p:cNvPr>
            <p:cNvSpPr/>
            <p:nvPr/>
          </p:nvSpPr>
          <p:spPr>
            <a:xfrm>
              <a:off x="1534529" y="4939573"/>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cxnSp>
          <p:nvCxnSpPr>
            <p:cNvPr id="31753" name="Straight Connector 31752">
              <a:extLst>
                <a:ext uri="{FF2B5EF4-FFF2-40B4-BE49-F238E27FC236}">
                  <a16:creationId xmlns:a16="http://schemas.microsoft.com/office/drawing/2014/main" id="{FA5974CC-9371-D982-9F8E-A55E4329E2D1}"/>
                </a:ext>
              </a:extLst>
            </p:cNvPr>
            <p:cNvCxnSpPr>
              <a:cxnSpLocks/>
            </p:cNvCxnSpPr>
            <p:nvPr/>
          </p:nvCxnSpPr>
          <p:spPr bwMode="auto">
            <a:xfrm rot="16200000">
              <a:off x="1507626" y="4966889"/>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039" name="Group 32038">
            <a:extLst>
              <a:ext uri="{FF2B5EF4-FFF2-40B4-BE49-F238E27FC236}">
                <a16:creationId xmlns:a16="http://schemas.microsoft.com/office/drawing/2014/main" id="{81E7A505-4F01-2587-E2DF-073270A643C2}"/>
              </a:ext>
            </a:extLst>
          </p:cNvPr>
          <p:cNvGrpSpPr/>
          <p:nvPr/>
        </p:nvGrpSpPr>
        <p:grpSpPr>
          <a:xfrm>
            <a:off x="1760840" y="4926213"/>
            <a:ext cx="367408" cy="340374"/>
            <a:chOff x="1786082" y="4926213"/>
            <a:chExt cx="367408" cy="340374"/>
          </a:xfrm>
        </p:grpSpPr>
        <p:sp>
          <p:nvSpPr>
            <p:cNvPr id="44" name="TextBox 43">
              <a:extLst>
                <a:ext uri="{FF2B5EF4-FFF2-40B4-BE49-F238E27FC236}">
                  <a16:creationId xmlns:a16="http://schemas.microsoft.com/office/drawing/2014/main" id="{F5C28976-BAC9-9620-2DA7-EDEFF9C0B606}"/>
                </a:ext>
              </a:extLst>
            </p:cNvPr>
            <p:cNvSpPr txBox="1"/>
            <p:nvPr/>
          </p:nvSpPr>
          <p:spPr bwMode="auto">
            <a:xfrm>
              <a:off x="1786082"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31748" name="Freeform 19">
              <a:extLst>
                <a:ext uri="{FF2B5EF4-FFF2-40B4-BE49-F238E27FC236}">
                  <a16:creationId xmlns:a16="http://schemas.microsoft.com/office/drawing/2014/main" id="{0A84D7D4-E284-8B46-4EF9-E3B1B365E1D4}"/>
                </a:ext>
              </a:extLst>
            </p:cNvPr>
            <p:cNvSpPr/>
            <p:nvPr/>
          </p:nvSpPr>
          <p:spPr>
            <a:xfrm>
              <a:off x="1967576" y="4939573"/>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cxnSp>
          <p:nvCxnSpPr>
            <p:cNvPr id="31754" name="Straight Connector 31753">
              <a:extLst>
                <a:ext uri="{FF2B5EF4-FFF2-40B4-BE49-F238E27FC236}">
                  <a16:creationId xmlns:a16="http://schemas.microsoft.com/office/drawing/2014/main" id="{D8348124-B01C-933B-BBAD-19F0B7873F99}"/>
                </a:ext>
              </a:extLst>
            </p:cNvPr>
            <p:cNvCxnSpPr>
              <a:cxnSpLocks/>
            </p:cNvCxnSpPr>
            <p:nvPr/>
          </p:nvCxnSpPr>
          <p:spPr bwMode="auto">
            <a:xfrm rot="16200000">
              <a:off x="1929033" y="4966889"/>
              <a:ext cx="813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040" name="Group 32039">
            <a:extLst>
              <a:ext uri="{FF2B5EF4-FFF2-40B4-BE49-F238E27FC236}">
                <a16:creationId xmlns:a16="http://schemas.microsoft.com/office/drawing/2014/main" id="{71423EF5-0916-7551-8C1B-8D5AF17A43CB}"/>
              </a:ext>
            </a:extLst>
          </p:cNvPr>
          <p:cNvGrpSpPr/>
          <p:nvPr/>
        </p:nvGrpSpPr>
        <p:grpSpPr>
          <a:xfrm>
            <a:off x="2208537" y="4926213"/>
            <a:ext cx="367408" cy="340374"/>
            <a:chOff x="2214665" y="4926213"/>
            <a:chExt cx="367408" cy="340374"/>
          </a:xfrm>
        </p:grpSpPr>
        <p:sp>
          <p:nvSpPr>
            <p:cNvPr id="45" name="TextBox 44">
              <a:extLst>
                <a:ext uri="{FF2B5EF4-FFF2-40B4-BE49-F238E27FC236}">
                  <a16:creationId xmlns:a16="http://schemas.microsoft.com/office/drawing/2014/main" id="{9B96DCFB-1656-3EFE-CCBC-1090D4181C44}"/>
                </a:ext>
              </a:extLst>
            </p:cNvPr>
            <p:cNvSpPr txBox="1"/>
            <p:nvPr/>
          </p:nvSpPr>
          <p:spPr bwMode="auto">
            <a:xfrm>
              <a:off x="2214665" y="49588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31749" name="Freeform 20">
              <a:extLst>
                <a:ext uri="{FF2B5EF4-FFF2-40B4-BE49-F238E27FC236}">
                  <a16:creationId xmlns:a16="http://schemas.microsoft.com/office/drawing/2014/main" id="{B5331073-A941-48E2-64B2-2DBFBC243512}"/>
                </a:ext>
              </a:extLst>
            </p:cNvPr>
            <p:cNvSpPr/>
            <p:nvPr/>
          </p:nvSpPr>
          <p:spPr>
            <a:xfrm>
              <a:off x="2400621" y="4939573"/>
              <a:ext cx="10614" cy="41361"/>
            </a:xfrm>
            <a:custGeom>
              <a:avLst/>
              <a:gdLst>
                <a:gd name="connsiteX0" fmla="*/ 0 w 7814"/>
                <a:gd name="connsiteY0" fmla="*/ 0 h 30451"/>
                <a:gd name="connsiteX1" fmla="*/ 0 w 7814"/>
                <a:gd name="connsiteY1" fmla="*/ 30451 h 30451"/>
              </a:gdLst>
              <a:ahLst/>
              <a:cxnLst>
                <a:cxn ang="0">
                  <a:pos x="connsiteX0" y="connsiteY0"/>
                </a:cxn>
                <a:cxn ang="0">
                  <a:pos x="connsiteX1" y="connsiteY1"/>
                </a:cxn>
              </a:cxnLst>
              <a:rect l="l" t="t" r="r" b="b"/>
              <a:pathLst>
                <a:path w="7814" h="30451">
                  <a:moveTo>
                    <a:pt x="0" y="0"/>
                  </a:moveTo>
                  <a:lnTo>
                    <a:pt x="0" y="30451"/>
                  </a:lnTo>
                </a:path>
              </a:pathLst>
            </a:custGeom>
            <a:ln w="5859" cap="flat">
              <a:solidFill>
                <a:srgbClr val="000000"/>
              </a:solidFill>
              <a:prstDash val="solid"/>
              <a:miter/>
            </a:ln>
          </p:spPr>
          <p:txBody>
            <a:bodyPr rtlCol="0" anchor="ctr"/>
            <a:lstStyle/>
            <a:p>
              <a:pPr defTabSz="457200" eaLnBrk="1" hangingPunct="1"/>
              <a:endParaRPr lang="en-GB" b="0" dirty="0">
                <a:solidFill>
                  <a:prstClr val="black"/>
                </a:solidFill>
                <a:latin typeface="Arial" charset="0"/>
                <a:ea typeface="Geneva" charset="0"/>
              </a:endParaRPr>
            </a:p>
          </p:txBody>
        </p:sp>
        <p:cxnSp>
          <p:nvCxnSpPr>
            <p:cNvPr id="31755" name="Straight Connector 31754">
              <a:extLst>
                <a:ext uri="{FF2B5EF4-FFF2-40B4-BE49-F238E27FC236}">
                  <a16:creationId xmlns:a16="http://schemas.microsoft.com/office/drawing/2014/main" id="{D4D0D5FC-2FA0-FD4D-A7FC-00C20BE9EAED}"/>
                </a:ext>
              </a:extLst>
            </p:cNvPr>
            <p:cNvCxnSpPr>
              <a:cxnSpLocks/>
            </p:cNvCxnSpPr>
            <p:nvPr/>
          </p:nvCxnSpPr>
          <p:spPr bwMode="auto">
            <a:xfrm rot="16200000">
              <a:off x="2359066" y="4966889"/>
              <a:ext cx="81352" cy="0"/>
            </a:xfrm>
            <a:prstGeom prst="line">
              <a:avLst/>
            </a:prstGeom>
            <a:noFill/>
            <a:ln w="28575" cap="flat" cmpd="sng" algn="ctr">
              <a:solidFill>
                <a:schemeClr val="bg1"/>
              </a:solidFill>
              <a:prstDash val="solid"/>
              <a:round/>
              <a:headEnd type="none" w="med" len="med"/>
              <a:tailEnd type="none" w="med" len="med"/>
            </a:ln>
            <a:effectLst/>
          </p:spPr>
        </p:cxnSp>
      </p:grpSp>
      <p:cxnSp>
        <p:nvCxnSpPr>
          <p:cNvPr id="31756" name="Straight Connector 31755">
            <a:extLst>
              <a:ext uri="{FF2B5EF4-FFF2-40B4-BE49-F238E27FC236}">
                <a16:creationId xmlns:a16="http://schemas.microsoft.com/office/drawing/2014/main" id="{ADDA58EA-A888-85D9-0853-D5BA59104ECA}"/>
              </a:ext>
            </a:extLst>
          </p:cNvPr>
          <p:cNvCxnSpPr>
            <a:cxnSpLocks/>
          </p:cNvCxnSpPr>
          <p:nvPr/>
        </p:nvCxnSpPr>
        <p:spPr bwMode="auto">
          <a:xfrm rot="16200000">
            <a:off x="2802039" y="4966889"/>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81B7CC09-1AEF-9152-113C-53DD25FD987B}"/>
              </a:ext>
            </a:extLst>
          </p:cNvPr>
          <p:cNvCxnSpPr>
            <a:cxnSpLocks/>
          </p:cNvCxnSpPr>
          <p:nvPr/>
        </p:nvCxnSpPr>
        <p:spPr bwMode="auto">
          <a:xfrm rot="16200000">
            <a:off x="3007786" y="4966889"/>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B9A8E261-6E53-5856-2A8E-64D97DD8101C}"/>
              </a:ext>
            </a:extLst>
          </p:cNvPr>
          <p:cNvCxnSpPr>
            <a:cxnSpLocks/>
          </p:cNvCxnSpPr>
          <p:nvPr/>
        </p:nvCxnSpPr>
        <p:spPr bwMode="auto">
          <a:xfrm rot="16200000">
            <a:off x="3506829"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3C2E9A2E-0DB6-E469-997B-D237A4603E97}"/>
              </a:ext>
            </a:extLst>
          </p:cNvPr>
          <p:cNvCxnSpPr>
            <a:cxnSpLocks/>
          </p:cNvCxnSpPr>
          <p:nvPr/>
        </p:nvCxnSpPr>
        <p:spPr bwMode="auto">
          <a:xfrm rot="16200000">
            <a:off x="3945488"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30A2D0CB-1BE1-0ABB-90C0-4227E7DDCD32}"/>
              </a:ext>
            </a:extLst>
          </p:cNvPr>
          <p:cNvCxnSpPr>
            <a:cxnSpLocks/>
          </p:cNvCxnSpPr>
          <p:nvPr/>
        </p:nvCxnSpPr>
        <p:spPr bwMode="auto">
          <a:xfrm rot="16200000">
            <a:off x="4371206"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9DBBF14C-5FB7-F167-351F-79DD8FB678DB}"/>
              </a:ext>
            </a:extLst>
          </p:cNvPr>
          <p:cNvCxnSpPr>
            <a:cxnSpLocks/>
          </p:cNvCxnSpPr>
          <p:nvPr/>
        </p:nvCxnSpPr>
        <p:spPr bwMode="auto">
          <a:xfrm rot="16200000">
            <a:off x="4818492"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038C210E-D493-C5E3-C9D8-CD4E974A2300}"/>
              </a:ext>
            </a:extLst>
          </p:cNvPr>
          <p:cNvCxnSpPr>
            <a:cxnSpLocks/>
          </p:cNvCxnSpPr>
          <p:nvPr/>
        </p:nvCxnSpPr>
        <p:spPr bwMode="auto">
          <a:xfrm rot="16200000">
            <a:off x="5257150"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E63F7EE8-2B68-617A-A845-1A2C92C8AE38}"/>
              </a:ext>
            </a:extLst>
          </p:cNvPr>
          <p:cNvCxnSpPr>
            <a:cxnSpLocks/>
          </p:cNvCxnSpPr>
          <p:nvPr/>
        </p:nvCxnSpPr>
        <p:spPr bwMode="auto">
          <a:xfrm rot="16200000">
            <a:off x="5677810"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644E440E-CA2F-BA4E-D786-C37F67600E1F}"/>
              </a:ext>
            </a:extLst>
          </p:cNvPr>
          <p:cNvCxnSpPr>
            <a:cxnSpLocks/>
          </p:cNvCxnSpPr>
          <p:nvPr/>
        </p:nvCxnSpPr>
        <p:spPr bwMode="auto">
          <a:xfrm rot="16200000">
            <a:off x="6116469"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70875AB4-906E-90F5-50A4-D1C6ED61F930}"/>
              </a:ext>
            </a:extLst>
          </p:cNvPr>
          <p:cNvCxnSpPr>
            <a:cxnSpLocks/>
          </p:cNvCxnSpPr>
          <p:nvPr/>
        </p:nvCxnSpPr>
        <p:spPr bwMode="auto">
          <a:xfrm rot="16200000">
            <a:off x="6546500"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463343BE-D283-FA84-2F1B-3FA9F7439D55}"/>
              </a:ext>
            </a:extLst>
          </p:cNvPr>
          <p:cNvCxnSpPr>
            <a:cxnSpLocks/>
          </p:cNvCxnSpPr>
          <p:nvPr/>
        </p:nvCxnSpPr>
        <p:spPr bwMode="auto">
          <a:xfrm rot="16200000">
            <a:off x="6834199"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25D0D8F0-F27C-54F4-F8CD-4559B8FC888C}"/>
              </a:ext>
            </a:extLst>
          </p:cNvPr>
          <p:cNvCxnSpPr>
            <a:cxnSpLocks/>
          </p:cNvCxnSpPr>
          <p:nvPr/>
        </p:nvCxnSpPr>
        <p:spPr bwMode="auto">
          <a:xfrm rot="16200000">
            <a:off x="7117582"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A8D9D4FE-BD9D-63EC-ED54-F82562B29D64}"/>
              </a:ext>
            </a:extLst>
          </p:cNvPr>
          <p:cNvCxnSpPr>
            <a:cxnSpLocks/>
          </p:cNvCxnSpPr>
          <p:nvPr/>
        </p:nvCxnSpPr>
        <p:spPr bwMode="auto">
          <a:xfrm rot="16200000">
            <a:off x="7399959" y="4966890"/>
            <a:ext cx="81352" cy="0"/>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0574A7A9-EEC0-F9A1-43CF-A2AD0A847F84}"/>
              </a:ext>
            </a:extLst>
          </p:cNvPr>
          <p:cNvCxnSpPr>
            <a:cxnSpLocks/>
          </p:cNvCxnSpPr>
          <p:nvPr/>
        </p:nvCxnSpPr>
        <p:spPr bwMode="auto">
          <a:xfrm rot="16200000">
            <a:off x="7704907" y="4966890"/>
            <a:ext cx="81352" cy="0"/>
          </a:xfrm>
          <a:prstGeom prst="line">
            <a:avLst/>
          </a:prstGeom>
          <a:noFill/>
          <a:ln w="28575" cap="flat" cmpd="sng" algn="ctr">
            <a:solidFill>
              <a:schemeClr val="bg1"/>
            </a:solidFill>
            <a:prstDash val="solid"/>
            <a:round/>
            <a:headEnd type="none" w="med" len="med"/>
            <a:tailEnd type="none" w="med" len="med"/>
          </a:ln>
          <a:effectLst/>
        </p:spPr>
      </p:cxnSp>
      <p:grpSp>
        <p:nvGrpSpPr>
          <p:cNvPr id="31770" name="Group 31769">
            <a:extLst>
              <a:ext uri="{FF2B5EF4-FFF2-40B4-BE49-F238E27FC236}">
                <a16:creationId xmlns:a16="http://schemas.microsoft.com/office/drawing/2014/main" id="{A3748C42-5277-5DF3-6F45-3152E1E02DD2}"/>
              </a:ext>
            </a:extLst>
          </p:cNvPr>
          <p:cNvGrpSpPr/>
          <p:nvPr/>
        </p:nvGrpSpPr>
        <p:grpSpPr>
          <a:xfrm>
            <a:off x="1103811" y="1938976"/>
            <a:ext cx="6840180" cy="3087352"/>
            <a:chOff x="1103811" y="2233749"/>
            <a:chExt cx="6840180" cy="3087352"/>
          </a:xfrm>
        </p:grpSpPr>
        <p:sp>
          <p:nvSpPr>
            <p:cNvPr id="31771" name="Freeform 31770">
              <a:extLst>
                <a:ext uri="{FF2B5EF4-FFF2-40B4-BE49-F238E27FC236}">
                  <a16:creationId xmlns:a16="http://schemas.microsoft.com/office/drawing/2014/main" id="{703564B6-5F5C-8F50-1A86-14777FE5B2A9}"/>
                </a:ext>
              </a:extLst>
            </p:cNvPr>
            <p:cNvSpPr/>
            <p:nvPr/>
          </p:nvSpPr>
          <p:spPr bwMode="auto">
            <a:xfrm>
              <a:off x="1103811" y="2233749"/>
              <a:ext cx="6433458" cy="2997925"/>
            </a:xfrm>
            <a:custGeom>
              <a:avLst/>
              <a:gdLst>
                <a:gd name="connsiteX0" fmla="*/ 0 w 6433458"/>
                <a:gd name="connsiteY0" fmla="*/ 0 h 2997925"/>
                <a:gd name="connsiteX1" fmla="*/ 0 w 6433458"/>
                <a:gd name="connsiteY1" fmla="*/ 2997925 h 2997925"/>
                <a:gd name="connsiteX2" fmla="*/ 6433458 w 6433458"/>
                <a:gd name="connsiteY2" fmla="*/ 2997925 h 2997925"/>
              </a:gdLst>
              <a:ahLst/>
              <a:cxnLst>
                <a:cxn ang="0">
                  <a:pos x="connsiteX0" y="connsiteY0"/>
                </a:cxn>
                <a:cxn ang="0">
                  <a:pos x="connsiteX1" y="connsiteY1"/>
                </a:cxn>
                <a:cxn ang="0">
                  <a:pos x="connsiteX2" y="connsiteY2"/>
                </a:cxn>
              </a:cxnLst>
              <a:rect l="l" t="t" r="r" b="b"/>
              <a:pathLst>
                <a:path w="6433458" h="2997925">
                  <a:moveTo>
                    <a:pt x="0" y="0"/>
                  </a:moveTo>
                  <a:lnTo>
                    <a:pt x="0" y="2997925"/>
                  </a:lnTo>
                  <a:lnTo>
                    <a:pt x="6433458" y="2997925"/>
                  </a:lnTo>
                </a:path>
              </a:pathLst>
            </a:custGeom>
            <a:noFill/>
            <a:ln w="28575">
              <a:solidFill>
                <a:schemeClr val="bg1"/>
              </a:solidFill>
              <a:miter lim="800000"/>
              <a:headEnd/>
              <a:tailEnd/>
            </a:ln>
          </p:spPr>
          <p:txBody>
            <a:bodyPr rtlCol="0" anchor="ctr"/>
            <a:lstStyle/>
            <a:p>
              <a:pPr algn="ctr"/>
              <a:endParaRPr lang="en-US"/>
            </a:p>
          </p:txBody>
        </p:sp>
        <p:grpSp>
          <p:nvGrpSpPr>
            <p:cNvPr id="31772" name="Group 31771">
              <a:extLst>
                <a:ext uri="{FF2B5EF4-FFF2-40B4-BE49-F238E27FC236}">
                  <a16:creationId xmlns:a16="http://schemas.microsoft.com/office/drawing/2014/main" id="{2DFE25DD-CE91-98A5-E68F-63721DFA1801}"/>
                </a:ext>
              </a:extLst>
            </p:cNvPr>
            <p:cNvGrpSpPr/>
            <p:nvPr/>
          </p:nvGrpSpPr>
          <p:grpSpPr>
            <a:xfrm>
              <a:off x="7466327" y="5142247"/>
              <a:ext cx="477664" cy="178854"/>
              <a:chOff x="7466327" y="5142247"/>
              <a:chExt cx="477664" cy="178854"/>
            </a:xfrm>
          </p:grpSpPr>
          <p:grpSp>
            <p:nvGrpSpPr>
              <p:cNvPr id="31773" name="Group 31772">
                <a:extLst>
                  <a:ext uri="{FF2B5EF4-FFF2-40B4-BE49-F238E27FC236}">
                    <a16:creationId xmlns:a16="http://schemas.microsoft.com/office/drawing/2014/main" id="{067A9B7B-2816-1725-2FAC-64DE39A4E9A8}"/>
                  </a:ext>
                </a:extLst>
              </p:cNvPr>
              <p:cNvGrpSpPr/>
              <p:nvPr/>
            </p:nvGrpSpPr>
            <p:grpSpPr>
              <a:xfrm>
                <a:off x="7466327" y="5142247"/>
                <a:ext cx="280578" cy="178854"/>
                <a:chOff x="8443328" y="5384002"/>
                <a:chExt cx="280578" cy="178854"/>
              </a:xfrm>
            </p:grpSpPr>
            <p:cxnSp>
              <p:nvCxnSpPr>
                <p:cNvPr id="31775" name="Straight Connector 31774">
                  <a:extLst>
                    <a:ext uri="{FF2B5EF4-FFF2-40B4-BE49-F238E27FC236}">
                      <a16:creationId xmlns:a16="http://schemas.microsoft.com/office/drawing/2014/main" id="{2EFA1D6F-9848-302F-B5BD-5536E1353B01}"/>
                    </a:ext>
                  </a:extLst>
                </p:cNvPr>
                <p:cNvCxnSpPr>
                  <a:cxnSpLocks/>
                </p:cNvCxnSpPr>
                <p:nvPr/>
              </p:nvCxnSpPr>
              <p:spPr bwMode="auto">
                <a:xfrm rot="20881948" flipH="1">
                  <a:off x="8443328" y="5384002"/>
                  <a:ext cx="148250" cy="178854"/>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7B778534-47E7-F038-8F15-7B55EC3904C4}"/>
                    </a:ext>
                  </a:extLst>
                </p:cNvPr>
                <p:cNvCxnSpPr>
                  <a:cxnSpLocks/>
                </p:cNvCxnSpPr>
                <p:nvPr/>
              </p:nvCxnSpPr>
              <p:spPr bwMode="auto">
                <a:xfrm rot="20881948" flipH="1">
                  <a:off x="8575656" y="5384002"/>
                  <a:ext cx="148250" cy="178854"/>
                </a:xfrm>
                <a:prstGeom prst="line">
                  <a:avLst/>
                </a:prstGeom>
                <a:noFill/>
                <a:ln w="28575" cap="flat" cmpd="sng" algn="ctr">
                  <a:solidFill>
                    <a:schemeClr val="bg1"/>
                  </a:solidFill>
                  <a:prstDash val="solid"/>
                  <a:round/>
                  <a:headEnd type="none" w="med" len="med"/>
                  <a:tailEnd type="none" w="med" len="med"/>
                </a:ln>
                <a:effectLst/>
              </p:spPr>
            </p:cxnSp>
          </p:grpSp>
          <p:cxnSp>
            <p:nvCxnSpPr>
              <p:cNvPr id="31774" name="Straight Connector 31773">
                <a:extLst>
                  <a:ext uri="{FF2B5EF4-FFF2-40B4-BE49-F238E27FC236}">
                    <a16:creationId xmlns:a16="http://schemas.microsoft.com/office/drawing/2014/main" id="{BF90EB0B-A353-74AD-ECC9-2CA414AB17C2}"/>
                  </a:ext>
                </a:extLst>
              </p:cNvPr>
              <p:cNvCxnSpPr/>
              <p:nvPr/>
            </p:nvCxnSpPr>
            <p:spPr bwMode="auto">
              <a:xfrm>
                <a:off x="7669671" y="5233152"/>
                <a:ext cx="27432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1979" name="TextBox 31978">
            <a:extLst>
              <a:ext uri="{FF2B5EF4-FFF2-40B4-BE49-F238E27FC236}">
                <a16:creationId xmlns:a16="http://schemas.microsoft.com/office/drawing/2014/main" id="{D1D56B07-8AB0-7738-6053-DB598A08CC6D}"/>
              </a:ext>
            </a:extLst>
          </p:cNvPr>
          <p:cNvSpPr txBox="1"/>
          <p:nvPr/>
        </p:nvSpPr>
        <p:spPr>
          <a:xfrm>
            <a:off x="1130952" y="1709129"/>
            <a:ext cx="1902783" cy="184667"/>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A</a:t>
            </a:r>
          </a:p>
        </p:txBody>
      </p:sp>
      <p:sp>
        <p:nvSpPr>
          <p:cNvPr id="31980" name="TextBox 31979">
            <a:extLst>
              <a:ext uri="{FF2B5EF4-FFF2-40B4-BE49-F238E27FC236}">
                <a16:creationId xmlns:a16="http://schemas.microsoft.com/office/drawing/2014/main" id="{59D34DFA-C846-8FF1-5556-C04FE214E98B}"/>
              </a:ext>
            </a:extLst>
          </p:cNvPr>
          <p:cNvSpPr txBox="1"/>
          <p:nvPr/>
        </p:nvSpPr>
        <p:spPr>
          <a:xfrm>
            <a:off x="3150306" y="1709129"/>
            <a:ext cx="4853890" cy="184667"/>
          </a:xfrm>
          <a:prstGeom prst="rect">
            <a:avLst/>
          </a:prstGeom>
          <a:solidFill>
            <a:sysClr val="window" lastClr="FFFFFF">
              <a:lumMod val="85000"/>
            </a:sysClr>
          </a:solidFill>
        </p:spPr>
        <p:txBody>
          <a:bodyPr wrap="square" lIns="0" tIns="0" rIns="0" bIns="0"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prstClr val="black"/>
                </a:solidFill>
                <a:effectLst/>
                <a:uLnTx/>
                <a:uFillTx/>
                <a:latin typeface="Calibri" panose="020F0502020204030204" pitchFamily="34" charset="0"/>
                <a:ea typeface="Geneva" charset="0"/>
                <a:cs typeface="Calibri" panose="020F0502020204030204" pitchFamily="34" charset="0"/>
              </a:rPr>
              <a:t>Part B</a:t>
            </a:r>
          </a:p>
        </p:txBody>
      </p:sp>
      <p:grpSp>
        <p:nvGrpSpPr>
          <p:cNvPr id="31990" name="Group 31989">
            <a:extLst>
              <a:ext uri="{FF2B5EF4-FFF2-40B4-BE49-F238E27FC236}">
                <a16:creationId xmlns:a16="http://schemas.microsoft.com/office/drawing/2014/main" id="{F31F265B-71AE-8F90-EA66-E49C6BAB2A44}"/>
              </a:ext>
            </a:extLst>
          </p:cNvPr>
          <p:cNvGrpSpPr/>
          <p:nvPr/>
        </p:nvGrpSpPr>
        <p:grpSpPr>
          <a:xfrm>
            <a:off x="0" y="5507193"/>
            <a:ext cx="7877755" cy="388661"/>
            <a:chOff x="0" y="5884367"/>
            <a:chExt cx="7877755" cy="388661"/>
          </a:xfrm>
        </p:grpSpPr>
        <p:sp>
          <p:nvSpPr>
            <p:cNvPr id="31991" name="TextBox 31990">
              <a:extLst>
                <a:ext uri="{FF2B5EF4-FFF2-40B4-BE49-F238E27FC236}">
                  <a16:creationId xmlns:a16="http://schemas.microsoft.com/office/drawing/2014/main" id="{9FCE6A6F-EDA5-CC72-44C6-42CB4D52D27A}"/>
                </a:ext>
              </a:extLst>
            </p:cNvPr>
            <p:cNvSpPr txBox="1"/>
            <p:nvPr/>
          </p:nvSpPr>
          <p:spPr>
            <a:xfrm>
              <a:off x="1066316"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19</a:t>
              </a:r>
            </a:p>
          </p:txBody>
        </p:sp>
        <p:sp>
          <p:nvSpPr>
            <p:cNvPr id="31992" name="TextBox 31991">
              <a:extLst>
                <a:ext uri="{FF2B5EF4-FFF2-40B4-BE49-F238E27FC236}">
                  <a16:creationId xmlns:a16="http://schemas.microsoft.com/office/drawing/2014/main" id="{C0312B0F-EECF-E805-CAC6-12B293F889C7}"/>
                </a:ext>
              </a:extLst>
            </p:cNvPr>
            <p:cNvSpPr txBox="1"/>
            <p:nvPr/>
          </p:nvSpPr>
          <p:spPr>
            <a:xfrm>
              <a:off x="3876980"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17</a:t>
              </a:r>
            </a:p>
          </p:txBody>
        </p:sp>
        <p:sp>
          <p:nvSpPr>
            <p:cNvPr id="31993" name="TextBox 31992">
              <a:extLst>
                <a:ext uri="{FF2B5EF4-FFF2-40B4-BE49-F238E27FC236}">
                  <a16:creationId xmlns:a16="http://schemas.microsoft.com/office/drawing/2014/main" id="{D286F4AC-3219-D976-AC83-41EA6DFACDAC}"/>
                </a:ext>
              </a:extLst>
            </p:cNvPr>
            <p:cNvSpPr txBox="1"/>
            <p:nvPr/>
          </p:nvSpPr>
          <p:spPr>
            <a:xfrm>
              <a:off x="4745749"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15</a:t>
              </a:r>
            </a:p>
          </p:txBody>
        </p:sp>
        <p:sp>
          <p:nvSpPr>
            <p:cNvPr id="31994" name="TextBox 31993">
              <a:extLst>
                <a:ext uri="{FF2B5EF4-FFF2-40B4-BE49-F238E27FC236}">
                  <a16:creationId xmlns:a16="http://schemas.microsoft.com/office/drawing/2014/main" id="{CD04C0B3-7995-706A-3365-704E5F934C79}"/>
                </a:ext>
              </a:extLst>
            </p:cNvPr>
            <p:cNvSpPr txBox="1"/>
            <p:nvPr/>
          </p:nvSpPr>
          <p:spPr>
            <a:xfrm>
              <a:off x="5616890"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15</a:t>
              </a:r>
            </a:p>
          </p:txBody>
        </p:sp>
        <p:sp>
          <p:nvSpPr>
            <p:cNvPr id="31995" name="TextBox 31994">
              <a:extLst>
                <a:ext uri="{FF2B5EF4-FFF2-40B4-BE49-F238E27FC236}">
                  <a16:creationId xmlns:a16="http://schemas.microsoft.com/office/drawing/2014/main" id="{EEDA74B3-18F8-BD4F-5667-1E33E8504DC0}"/>
                </a:ext>
              </a:extLst>
            </p:cNvPr>
            <p:cNvSpPr txBox="1"/>
            <p:nvPr/>
          </p:nvSpPr>
          <p:spPr>
            <a:xfrm>
              <a:off x="6479406"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13</a:t>
              </a:r>
            </a:p>
          </p:txBody>
        </p:sp>
        <p:sp>
          <p:nvSpPr>
            <p:cNvPr id="31996" name="TextBox 31995">
              <a:extLst>
                <a:ext uri="{FF2B5EF4-FFF2-40B4-BE49-F238E27FC236}">
                  <a16:creationId xmlns:a16="http://schemas.microsoft.com/office/drawing/2014/main" id="{00FB40B6-114F-D015-3D1E-D96AB23D340C}"/>
                </a:ext>
              </a:extLst>
            </p:cNvPr>
            <p:cNvSpPr txBox="1"/>
            <p:nvPr/>
          </p:nvSpPr>
          <p:spPr>
            <a:xfrm>
              <a:off x="7346738"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13</a:t>
              </a:r>
            </a:p>
          </p:txBody>
        </p:sp>
        <p:sp>
          <p:nvSpPr>
            <p:cNvPr id="31997" name="TextBox 31996">
              <a:extLst>
                <a:ext uri="{FF2B5EF4-FFF2-40B4-BE49-F238E27FC236}">
                  <a16:creationId xmlns:a16="http://schemas.microsoft.com/office/drawing/2014/main" id="{CE841101-0004-FAD7-DC73-F792A90855CF}"/>
                </a:ext>
              </a:extLst>
            </p:cNvPr>
            <p:cNvSpPr txBox="1"/>
            <p:nvPr/>
          </p:nvSpPr>
          <p:spPr>
            <a:xfrm>
              <a:off x="7659479"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19</a:t>
              </a:r>
            </a:p>
          </p:txBody>
        </p:sp>
        <p:sp>
          <p:nvSpPr>
            <p:cNvPr id="32002" name="TextBox 32001">
              <a:extLst>
                <a:ext uri="{FF2B5EF4-FFF2-40B4-BE49-F238E27FC236}">
                  <a16:creationId xmlns:a16="http://schemas.microsoft.com/office/drawing/2014/main" id="{D09B90B6-78DF-6830-AD8F-D0B550E5F03E}"/>
                </a:ext>
              </a:extLst>
            </p:cNvPr>
            <p:cNvSpPr txBox="1"/>
            <p:nvPr/>
          </p:nvSpPr>
          <p:spPr>
            <a:xfrm>
              <a:off x="2946024" y="5884367"/>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015873"/>
                  </a:solidFill>
                  <a:latin typeface="Calibri" panose="020F0502020204030204" pitchFamily="34" charset="0"/>
                  <a:ea typeface="Geneva" charset="0"/>
                  <a:cs typeface="Calibri" panose="020F0502020204030204" pitchFamily="34" charset="0"/>
                </a:rPr>
                <a:t>18</a:t>
              </a:r>
            </a:p>
          </p:txBody>
        </p:sp>
        <p:sp>
          <p:nvSpPr>
            <p:cNvPr id="32003" name="TextBox 32002">
              <a:extLst>
                <a:ext uri="{FF2B5EF4-FFF2-40B4-BE49-F238E27FC236}">
                  <a16:creationId xmlns:a16="http://schemas.microsoft.com/office/drawing/2014/main" id="{60962031-5135-C0CA-A68F-A073C515C5E4}"/>
                </a:ext>
              </a:extLst>
            </p:cNvPr>
            <p:cNvSpPr txBox="1"/>
            <p:nvPr/>
          </p:nvSpPr>
          <p:spPr>
            <a:xfrm>
              <a:off x="533267" y="5887324"/>
              <a:ext cx="465390" cy="166084"/>
            </a:xfrm>
            <a:prstGeom prst="rect">
              <a:avLst/>
            </a:prstGeom>
            <a:noFill/>
          </p:spPr>
          <p:txBody>
            <a:bodyPr wrap="square" lIns="0" tIns="0" rIns="0" bIns="0" rtlCol="0" anchor="t">
              <a:noAutofit/>
            </a:bodyPr>
            <a:lstStyle/>
            <a:p>
              <a:pPr algn="r" defTabSz="457200" eaLnBrk="1" hangingPunct="1"/>
              <a:r>
                <a:rPr lang="en-GB" sz="1400" b="0" dirty="0">
                  <a:solidFill>
                    <a:prstClr val="black"/>
                  </a:solidFill>
                  <a:latin typeface="Calibri" panose="020F0502020204030204" pitchFamily="34" charset="0"/>
                  <a:ea typeface="Geneva" charset="0"/>
                  <a:cs typeface="Calibri" panose="020F0502020204030204" pitchFamily="34" charset="0"/>
                </a:rPr>
                <a:t>SUT</a:t>
              </a:r>
            </a:p>
          </p:txBody>
        </p:sp>
        <p:sp>
          <p:nvSpPr>
            <p:cNvPr id="32004" name="TextBox 32003">
              <a:extLst>
                <a:ext uri="{FF2B5EF4-FFF2-40B4-BE49-F238E27FC236}">
                  <a16:creationId xmlns:a16="http://schemas.microsoft.com/office/drawing/2014/main" id="{48159A26-87DB-8011-4AEA-D5E2104A4391}"/>
                </a:ext>
              </a:extLst>
            </p:cNvPr>
            <p:cNvSpPr txBox="1"/>
            <p:nvPr/>
          </p:nvSpPr>
          <p:spPr>
            <a:xfrm>
              <a:off x="1066316"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E1471D"/>
                  </a:solidFill>
                  <a:latin typeface="Calibri" panose="020F0502020204030204" pitchFamily="34" charset="0"/>
                  <a:ea typeface="Geneva" charset="0"/>
                  <a:cs typeface="Calibri" panose="020F0502020204030204" pitchFamily="34" charset="0"/>
                </a:rPr>
                <a:t>20</a:t>
              </a:r>
            </a:p>
          </p:txBody>
        </p:sp>
        <p:sp>
          <p:nvSpPr>
            <p:cNvPr id="32005" name="TextBox 32004">
              <a:extLst>
                <a:ext uri="{FF2B5EF4-FFF2-40B4-BE49-F238E27FC236}">
                  <a16:creationId xmlns:a16="http://schemas.microsoft.com/office/drawing/2014/main" id="{8F23D9EE-74EF-95B1-EEFD-9D555B72C1DE}"/>
                </a:ext>
              </a:extLst>
            </p:cNvPr>
            <p:cNvSpPr txBox="1"/>
            <p:nvPr/>
          </p:nvSpPr>
          <p:spPr>
            <a:xfrm>
              <a:off x="3876980"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charset="0"/>
                  <a:cs typeface="Calibri" panose="020F0502020204030204" pitchFamily="34" charset="0"/>
                </a:rPr>
                <a:t>18</a:t>
              </a:r>
            </a:p>
          </p:txBody>
        </p:sp>
        <p:sp>
          <p:nvSpPr>
            <p:cNvPr id="32006" name="TextBox 32005">
              <a:extLst>
                <a:ext uri="{FF2B5EF4-FFF2-40B4-BE49-F238E27FC236}">
                  <a16:creationId xmlns:a16="http://schemas.microsoft.com/office/drawing/2014/main" id="{2F5415B8-57BE-433F-B0BD-EE001F2401DB}"/>
                </a:ext>
              </a:extLst>
            </p:cNvPr>
            <p:cNvSpPr txBox="1"/>
            <p:nvPr/>
          </p:nvSpPr>
          <p:spPr>
            <a:xfrm>
              <a:off x="4745749"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a:cs typeface="Calibri" panose="020F0502020204030204" pitchFamily="34" charset="0"/>
                </a:rPr>
                <a:t>16</a:t>
              </a:r>
            </a:p>
          </p:txBody>
        </p:sp>
        <p:sp>
          <p:nvSpPr>
            <p:cNvPr id="32007" name="TextBox 32006">
              <a:extLst>
                <a:ext uri="{FF2B5EF4-FFF2-40B4-BE49-F238E27FC236}">
                  <a16:creationId xmlns:a16="http://schemas.microsoft.com/office/drawing/2014/main" id="{BAD135D2-8A4C-4345-2D4D-021559737F5E}"/>
                </a:ext>
              </a:extLst>
            </p:cNvPr>
            <p:cNvSpPr txBox="1"/>
            <p:nvPr/>
          </p:nvSpPr>
          <p:spPr>
            <a:xfrm>
              <a:off x="5616890"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charset="0"/>
                  <a:cs typeface="Calibri" panose="020F0502020204030204" pitchFamily="34" charset="0"/>
                </a:rPr>
                <a:t>16</a:t>
              </a:r>
            </a:p>
          </p:txBody>
        </p:sp>
        <p:sp>
          <p:nvSpPr>
            <p:cNvPr id="32008" name="TextBox 32007">
              <a:extLst>
                <a:ext uri="{FF2B5EF4-FFF2-40B4-BE49-F238E27FC236}">
                  <a16:creationId xmlns:a16="http://schemas.microsoft.com/office/drawing/2014/main" id="{0C5A63D5-3736-952F-B206-DD1F89519442}"/>
                </a:ext>
              </a:extLst>
            </p:cNvPr>
            <p:cNvSpPr txBox="1"/>
            <p:nvPr/>
          </p:nvSpPr>
          <p:spPr>
            <a:xfrm>
              <a:off x="6479406"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charset="0"/>
                  <a:cs typeface="Calibri" panose="020F0502020204030204" pitchFamily="34" charset="0"/>
                </a:rPr>
                <a:t>14</a:t>
              </a:r>
            </a:p>
          </p:txBody>
        </p:sp>
        <p:sp>
          <p:nvSpPr>
            <p:cNvPr id="32009" name="TextBox 32008">
              <a:extLst>
                <a:ext uri="{FF2B5EF4-FFF2-40B4-BE49-F238E27FC236}">
                  <a16:creationId xmlns:a16="http://schemas.microsoft.com/office/drawing/2014/main" id="{93F11B39-55EF-8389-7087-30847F4DE692}"/>
                </a:ext>
              </a:extLst>
            </p:cNvPr>
            <p:cNvSpPr txBox="1"/>
            <p:nvPr/>
          </p:nvSpPr>
          <p:spPr>
            <a:xfrm>
              <a:off x="7346738"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charset="0"/>
                  <a:cs typeface="Calibri" panose="020F0502020204030204" pitchFamily="34" charset="0"/>
                </a:rPr>
                <a:t>15</a:t>
              </a:r>
            </a:p>
          </p:txBody>
        </p:sp>
        <p:sp>
          <p:nvSpPr>
            <p:cNvPr id="32010" name="TextBox 32009">
              <a:extLst>
                <a:ext uri="{FF2B5EF4-FFF2-40B4-BE49-F238E27FC236}">
                  <a16:creationId xmlns:a16="http://schemas.microsoft.com/office/drawing/2014/main" id="{3F269505-BE68-3C25-633E-AD2AD058123C}"/>
                </a:ext>
              </a:extLst>
            </p:cNvPr>
            <p:cNvSpPr txBox="1"/>
            <p:nvPr/>
          </p:nvSpPr>
          <p:spPr>
            <a:xfrm>
              <a:off x="7659479"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chemeClr val="accent2"/>
                  </a:solidFill>
                  <a:latin typeface="Calibri" panose="020F0502020204030204" pitchFamily="34" charset="0"/>
                  <a:ea typeface="Geneva" charset="0"/>
                  <a:cs typeface="Calibri" panose="020F0502020204030204" pitchFamily="34" charset="0"/>
                </a:rPr>
                <a:t>20</a:t>
              </a:r>
            </a:p>
          </p:txBody>
        </p:sp>
        <p:sp>
          <p:nvSpPr>
            <p:cNvPr id="32015" name="TextBox 32014">
              <a:extLst>
                <a:ext uri="{FF2B5EF4-FFF2-40B4-BE49-F238E27FC236}">
                  <a16:creationId xmlns:a16="http://schemas.microsoft.com/office/drawing/2014/main" id="{3DF17553-F882-5C2D-CCCC-2DD5CF2BACA7}"/>
                </a:ext>
              </a:extLst>
            </p:cNvPr>
            <p:cNvSpPr txBox="1"/>
            <p:nvPr/>
          </p:nvSpPr>
          <p:spPr>
            <a:xfrm>
              <a:off x="2946024" y="6054140"/>
              <a:ext cx="218276" cy="169041"/>
            </a:xfrm>
            <a:prstGeom prst="rect">
              <a:avLst/>
            </a:prstGeom>
            <a:noFill/>
          </p:spPr>
          <p:txBody>
            <a:bodyPr wrap="square" lIns="0" tIns="0" rIns="0" bIns="0" rtlCol="0" anchor="t">
              <a:noAutofit/>
            </a:bodyPr>
            <a:lstStyle/>
            <a:p>
              <a:pPr algn="ctr" defTabSz="457200" eaLnBrk="1" hangingPunct="1"/>
              <a:r>
                <a:rPr lang="en-GB" sz="1400" b="0" dirty="0">
                  <a:solidFill>
                    <a:srgbClr val="E1471D"/>
                  </a:solidFill>
                  <a:latin typeface="Calibri" panose="020F0502020204030204" pitchFamily="34" charset="0"/>
                  <a:ea typeface="Geneva" charset="0"/>
                  <a:cs typeface="Calibri" panose="020F0502020204030204" pitchFamily="34" charset="0"/>
                </a:rPr>
                <a:t>18</a:t>
              </a:r>
            </a:p>
          </p:txBody>
        </p:sp>
        <p:sp>
          <p:nvSpPr>
            <p:cNvPr id="32016" name="TextBox 32015">
              <a:extLst>
                <a:ext uri="{FF2B5EF4-FFF2-40B4-BE49-F238E27FC236}">
                  <a16:creationId xmlns:a16="http://schemas.microsoft.com/office/drawing/2014/main" id="{E5C062ED-C8B9-AC3A-9190-5478E935ACAD}"/>
                </a:ext>
              </a:extLst>
            </p:cNvPr>
            <p:cNvSpPr txBox="1"/>
            <p:nvPr/>
          </p:nvSpPr>
          <p:spPr>
            <a:xfrm>
              <a:off x="0" y="6057096"/>
              <a:ext cx="998657" cy="215932"/>
            </a:xfrm>
            <a:prstGeom prst="rect">
              <a:avLst/>
            </a:prstGeom>
            <a:noFill/>
          </p:spPr>
          <p:txBody>
            <a:bodyPr wrap="square" lIns="0" tIns="0" rIns="0" bIns="0" rtlCol="0" anchor="t">
              <a:noAutofit/>
            </a:bodyPr>
            <a:lstStyle/>
            <a:p>
              <a:pPr algn="r" defTabSz="457200" eaLnBrk="1" hangingPunct="1"/>
              <a:r>
                <a:rPr lang="en-GB" sz="1400" b="0" dirty="0">
                  <a:solidFill>
                    <a:prstClr val="black"/>
                  </a:solidFill>
                  <a:latin typeface="Calibri" panose="020F0502020204030204" pitchFamily="34" charset="0"/>
                  <a:ea typeface="Geneva" charset="0"/>
                  <a:cs typeface="Calibri" panose="020F0502020204030204" pitchFamily="34" charset="0"/>
                </a:rPr>
                <a:t>PBO/SUT</a:t>
              </a:r>
            </a:p>
          </p:txBody>
        </p:sp>
        <p:pic>
          <p:nvPicPr>
            <p:cNvPr id="32017" name="Graphic 32016">
              <a:extLst>
                <a:ext uri="{FF2B5EF4-FFF2-40B4-BE49-F238E27FC236}">
                  <a16:creationId xmlns:a16="http://schemas.microsoft.com/office/drawing/2014/main" id="{53BDDD15-E533-5759-6175-90B63D569B7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553713" y="5887124"/>
              <a:ext cx="134341" cy="310503"/>
            </a:xfrm>
            <a:prstGeom prst="rect">
              <a:avLst/>
            </a:prstGeom>
          </p:spPr>
        </p:pic>
      </p:grpSp>
      <p:sp>
        <p:nvSpPr>
          <p:cNvPr id="32018" name="TextBox 32017">
            <a:extLst>
              <a:ext uri="{FF2B5EF4-FFF2-40B4-BE49-F238E27FC236}">
                <a16:creationId xmlns:a16="http://schemas.microsoft.com/office/drawing/2014/main" id="{35F8CD67-169B-EEA2-928B-797BCEA9C6F2}"/>
              </a:ext>
            </a:extLst>
          </p:cNvPr>
          <p:cNvSpPr txBox="1"/>
          <p:nvPr/>
        </p:nvSpPr>
        <p:spPr bwMode="auto">
          <a:xfrm>
            <a:off x="3741693" y="5195932"/>
            <a:ext cx="15685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Analysis Visit (</a:t>
            </a:r>
            <a:r>
              <a:rPr lang="en-US" sz="1400" dirty="0" err="1">
                <a:solidFill>
                  <a:schemeClr val="bg1"/>
                </a:solidFill>
                <a:latin typeface="Calibri" panose="020F0502020204030204" pitchFamily="34" charset="0"/>
              </a:rPr>
              <a:t>Wk</a:t>
            </a:r>
            <a:r>
              <a:rPr lang="en-US" sz="1400" dirty="0">
                <a:solidFill>
                  <a:schemeClr val="bg1"/>
                </a:solidFill>
                <a:latin typeface="Calibri" panose="020F0502020204030204" pitchFamily="34" charset="0"/>
              </a:rPr>
              <a:t>)</a:t>
            </a:r>
          </a:p>
        </p:txBody>
      </p:sp>
      <p:sp>
        <p:nvSpPr>
          <p:cNvPr id="2" name="TextBox 1">
            <a:extLst>
              <a:ext uri="{FF2B5EF4-FFF2-40B4-BE49-F238E27FC236}">
                <a16:creationId xmlns:a16="http://schemas.microsoft.com/office/drawing/2014/main" id="{D30FAFFA-1113-868A-CD0B-8C7B079BA6D5}"/>
              </a:ext>
            </a:extLst>
          </p:cNvPr>
          <p:cNvSpPr txBox="1"/>
          <p:nvPr/>
        </p:nvSpPr>
        <p:spPr bwMode="auto">
          <a:xfrm>
            <a:off x="10715796" y="1959236"/>
            <a:ext cx="13034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SUT (Part B)</a:t>
            </a:r>
          </a:p>
        </p:txBody>
      </p:sp>
      <p:cxnSp>
        <p:nvCxnSpPr>
          <p:cNvPr id="5" name="Straight Connector 4">
            <a:extLst>
              <a:ext uri="{FF2B5EF4-FFF2-40B4-BE49-F238E27FC236}">
                <a16:creationId xmlns:a16="http://schemas.microsoft.com/office/drawing/2014/main" id="{F5748D41-76B9-26E2-72DE-553893D6C91C}"/>
              </a:ext>
            </a:extLst>
          </p:cNvPr>
          <p:cNvCxnSpPr>
            <a:cxnSpLocks/>
          </p:cNvCxnSpPr>
          <p:nvPr/>
        </p:nvCxnSpPr>
        <p:spPr bwMode="auto">
          <a:xfrm>
            <a:off x="10397968" y="2143902"/>
            <a:ext cx="350686" cy="0"/>
          </a:xfrm>
          <a:prstGeom prst="line">
            <a:avLst/>
          </a:prstGeom>
          <a:noFill/>
          <a:ln w="28575" cap="flat" cmpd="sng" algn="ctr">
            <a:solidFill>
              <a:schemeClr val="accent2"/>
            </a:solidFill>
            <a:prstDash val="solid"/>
            <a:round/>
            <a:headEnd type="none" w="med" len="med"/>
            <a:tailEnd type="none" w="med" len="med"/>
          </a:ln>
          <a:effectLst/>
        </p:spPr>
      </p:cxnSp>
      <p:sp>
        <p:nvSpPr>
          <p:cNvPr id="16" name="Oval 15">
            <a:extLst>
              <a:ext uri="{FF2B5EF4-FFF2-40B4-BE49-F238E27FC236}">
                <a16:creationId xmlns:a16="http://schemas.microsoft.com/office/drawing/2014/main" id="{21099839-FBF5-32DE-E6E8-9F95B196E301}"/>
              </a:ext>
            </a:extLst>
          </p:cNvPr>
          <p:cNvSpPr/>
          <p:nvPr/>
        </p:nvSpPr>
        <p:spPr bwMode="auto">
          <a:xfrm>
            <a:off x="10544524" y="2115115"/>
            <a:ext cx="57574" cy="57574"/>
          </a:xfrm>
          <a:prstGeom prst="ellips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17" name="TextBox 16">
            <a:extLst>
              <a:ext uri="{FF2B5EF4-FFF2-40B4-BE49-F238E27FC236}">
                <a16:creationId xmlns:a16="http://schemas.microsoft.com/office/drawing/2014/main" id="{765438DB-0CA7-78CA-D9D5-E668947AF275}"/>
              </a:ext>
            </a:extLst>
          </p:cNvPr>
          <p:cNvSpPr txBox="1"/>
          <p:nvPr/>
        </p:nvSpPr>
        <p:spPr bwMode="auto">
          <a:xfrm>
            <a:off x="9035962" y="1959236"/>
            <a:ext cx="1341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PBO (Part A)</a:t>
            </a:r>
          </a:p>
        </p:txBody>
      </p:sp>
      <p:cxnSp>
        <p:nvCxnSpPr>
          <p:cNvPr id="18" name="Straight Connector 17">
            <a:extLst>
              <a:ext uri="{FF2B5EF4-FFF2-40B4-BE49-F238E27FC236}">
                <a16:creationId xmlns:a16="http://schemas.microsoft.com/office/drawing/2014/main" id="{C327B16E-83AB-D448-7A20-5753BF43D265}"/>
              </a:ext>
            </a:extLst>
          </p:cNvPr>
          <p:cNvCxnSpPr>
            <a:cxnSpLocks/>
          </p:cNvCxnSpPr>
          <p:nvPr/>
        </p:nvCxnSpPr>
        <p:spPr bwMode="auto">
          <a:xfrm>
            <a:off x="8743816" y="2143902"/>
            <a:ext cx="350686" cy="0"/>
          </a:xfrm>
          <a:prstGeom prst="line">
            <a:avLst/>
          </a:prstGeom>
          <a:noFill/>
          <a:ln w="28575" cap="flat" cmpd="sng" algn="ctr">
            <a:solidFill>
              <a:srgbClr val="E1471D"/>
            </a:solidFill>
            <a:prstDash val="solid"/>
            <a:round/>
            <a:headEnd type="none" w="med" len="med"/>
            <a:tailEnd type="none" w="med" len="med"/>
          </a:ln>
          <a:effectLst/>
        </p:spPr>
      </p:cxnSp>
      <p:sp>
        <p:nvSpPr>
          <p:cNvPr id="19" name="Oval 18">
            <a:extLst>
              <a:ext uri="{FF2B5EF4-FFF2-40B4-BE49-F238E27FC236}">
                <a16:creationId xmlns:a16="http://schemas.microsoft.com/office/drawing/2014/main" id="{A53EE1AE-9DEA-F242-5143-8AA158DF3C55}"/>
              </a:ext>
            </a:extLst>
          </p:cNvPr>
          <p:cNvSpPr/>
          <p:nvPr/>
        </p:nvSpPr>
        <p:spPr bwMode="auto">
          <a:xfrm>
            <a:off x="8890372" y="2115115"/>
            <a:ext cx="57574" cy="57574"/>
          </a:xfrm>
          <a:prstGeom prst="ellipse">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grpSp>
        <p:nvGrpSpPr>
          <p:cNvPr id="20" name="Group 19">
            <a:extLst>
              <a:ext uri="{FF2B5EF4-FFF2-40B4-BE49-F238E27FC236}">
                <a16:creationId xmlns:a16="http://schemas.microsoft.com/office/drawing/2014/main" id="{95DFCEF1-539D-3545-C00F-13777916F34F}"/>
              </a:ext>
            </a:extLst>
          </p:cNvPr>
          <p:cNvGrpSpPr/>
          <p:nvPr/>
        </p:nvGrpSpPr>
        <p:grpSpPr>
          <a:xfrm>
            <a:off x="8741379" y="2438797"/>
            <a:ext cx="2191128" cy="369332"/>
            <a:chOff x="3472986" y="2739537"/>
            <a:chExt cx="2191128" cy="369332"/>
          </a:xfrm>
        </p:grpSpPr>
        <p:sp>
          <p:nvSpPr>
            <p:cNvPr id="21" name="TextBox 20">
              <a:extLst>
                <a:ext uri="{FF2B5EF4-FFF2-40B4-BE49-F238E27FC236}">
                  <a16:creationId xmlns:a16="http://schemas.microsoft.com/office/drawing/2014/main" id="{3961FD4F-D644-7888-82BA-FD4C2A94EE33}"/>
                </a:ext>
              </a:extLst>
            </p:cNvPr>
            <p:cNvSpPr txBox="1"/>
            <p:nvPr/>
          </p:nvSpPr>
          <p:spPr bwMode="auto">
            <a:xfrm>
              <a:off x="3767569" y="2739537"/>
              <a:ext cx="18965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SUT (Part A and B)</a:t>
              </a:r>
            </a:p>
          </p:txBody>
        </p:sp>
        <p:cxnSp>
          <p:nvCxnSpPr>
            <p:cNvPr id="22" name="Straight Connector 21">
              <a:extLst>
                <a:ext uri="{FF2B5EF4-FFF2-40B4-BE49-F238E27FC236}">
                  <a16:creationId xmlns:a16="http://schemas.microsoft.com/office/drawing/2014/main" id="{403B8336-D2EC-95A8-B6C4-1C95D9FE2A46}"/>
                </a:ext>
              </a:extLst>
            </p:cNvPr>
            <p:cNvCxnSpPr>
              <a:cxnSpLocks/>
            </p:cNvCxnSpPr>
            <p:nvPr/>
          </p:nvCxnSpPr>
          <p:spPr bwMode="auto">
            <a:xfrm>
              <a:off x="3472986" y="2928529"/>
              <a:ext cx="350686" cy="0"/>
            </a:xfrm>
            <a:prstGeom prst="line">
              <a:avLst/>
            </a:prstGeom>
            <a:noFill/>
            <a:ln w="28575" cap="flat" cmpd="sng" algn="ctr">
              <a:solidFill>
                <a:srgbClr val="015873"/>
              </a:solidFill>
              <a:prstDash val="solid"/>
              <a:round/>
              <a:headEnd type="none" w="med" len="med"/>
              <a:tailEnd type="none" w="med" len="med"/>
            </a:ln>
            <a:effectLst/>
          </p:spPr>
        </p:cxnSp>
        <p:sp>
          <p:nvSpPr>
            <p:cNvPr id="23" name="Oval 22">
              <a:extLst>
                <a:ext uri="{FF2B5EF4-FFF2-40B4-BE49-F238E27FC236}">
                  <a16:creationId xmlns:a16="http://schemas.microsoft.com/office/drawing/2014/main" id="{F20B9015-A104-7A38-F00C-FF1A77C40F8B}"/>
                </a:ext>
              </a:extLst>
            </p:cNvPr>
            <p:cNvSpPr/>
            <p:nvPr/>
          </p:nvSpPr>
          <p:spPr bwMode="auto">
            <a:xfrm>
              <a:off x="3619542" y="2899742"/>
              <a:ext cx="57574" cy="57574"/>
            </a:xfrm>
            <a:prstGeom prst="ellipse">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grpSp>
      <p:sp>
        <p:nvSpPr>
          <p:cNvPr id="24" name="TextBox 23">
            <a:extLst>
              <a:ext uri="{FF2B5EF4-FFF2-40B4-BE49-F238E27FC236}">
                <a16:creationId xmlns:a16="http://schemas.microsoft.com/office/drawing/2014/main" id="{56F3C516-19BB-F653-EB9A-E8979F35DCC2}"/>
              </a:ext>
            </a:extLst>
          </p:cNvPr>
          <p:cNvSpPr txBox="1"/>
          <p:nvPr/>
        </p:nvSpPr>
        <p:spPr bwMode="auto">
          <a:xfrm>
            <a:off x="8640835" y="1782858"/>
            <a:ext cx="136629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Placebo arm</a:t>
            </a:r>
          </a:p>
        </p:txBody>
      </p:sp>
      <p:sp>
        <p:nvSpPr>
          <p:cNvPr id="25" name="TextBox 24">
            <a:extLst>
              <a:ext uri="{FF2B5EF4-FFF2-40B4-BE49-F238E27FC236}">
                <a16:creationId xmlns:a16="http://schemas.microsoft.com/office/drawing/2014/main" id="{1C63B331-20A2-BDF4-C078-7ACBF12A5F90}"/>
              </a:ext>
            </a:extLst>
          </p:cNvPr>
          <p:cNvSpPr txBox="1"/>
          <p:nvPr/>
        </p:nvSpPr>
        <p:spPr bwMode="auto">
          <a:xfrm>
            <a:off x="8640835" y="2266745"/>
            <a:ext cx="136629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050" b="0" dirty="0" err="1">
                <a:solidFill>
                  <a:schemeClr val="bg1"/>
                </a:solidFill>
                <a:latin typeface="Calibri" panose="020F0502020204030204" pitchFamily="34" charset="0"/>
              </a:rPr>
              <a:t>Sutimlimab</a:t>
            </a:r>
            <a:r>
              <a:rPr lang="en-US" sz="1050" b="0" dirty="0">
                <a:solidFill>
                  <a:schemeClr val="bg1"/>
                </a:solidFill>
                <a:latin typeface="Calibri" panose="020F0502020204030204" pitchFamily="34" charset="0"/>
              </a:rPr>
              <a:t> arm</a:t>
            </a:r>
          </a:p>
        </p:txBody>
      </p:sp>
    </p:spTree>
    <p:extLst>
      <p:ext uri="{BB962C8B-B14F-4D97-AF65-F5344CB8AC3E}">
        <p14:creationId xmlns:p14="http://schemas.microsoft.com/office/powerpoint/2010/main" val="431760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CADENZA PRO Analysis: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In phase III CADENZA trial, sutimlimab was associated with sustained improvements in fatigue and overall QoL that were maintained for &gt;1 yr</a:t>
            </a:r>
          </a:p>
          <a:p>
            <a:pPr lvl="1"/>
            <a:r>
              <a:rPr lang="en-US" altLang="en-US" sz="2400" dirty="0"/>
              <a:t>Patients receiving placebo in part A had rapid improvements in PROs upon switching to sutimlimab in part B</a:t>
            </a:r>
          </a:p>
          <a:p>
            <a:pPr lvl="1"/>
            <a:r>
              <a:rPr lang="en-US" altLang="en-US" sz="2400" dirty="0"/>
              <a:t>Most patients reported improved QoL vs baseline throughout part B</a:t>
            </a:r>
          </a:p>
          <a:p>
            <a:pPr lvl="1"/>
            <a:r>
              <a:rPr lang="en-US" altLang="en-US" sz="2400" dirty="0"/>
              <a:t>Most patients reported no or mild fatigue at Wk 87</a:t>
            </a:r>
          </a:p>
          <a:p>
            <a:r>
              <a:rPr lang="en-US" altLang="en-US" sz="2600" dirty="0"/>
              <a:t>Investigators concluded that sutimlimab is associated with meaningful </a:t>
            </a:r>
            <a:br>
              <a:rPr lang="en-US" altLang="en-US" sz="2600" dirty="0"/>
            </a:br>
            <a:r>
              <a:rPr lang="en-US" altLang="en-US" sz="2600" dirty="0"/>
              <a:t>long-term benefits related to fatigue and patient-reported QoL, in addition to improvements in hematologic parameters, in patients with CAD without recent transfusion history</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Roeth. ASH 2022. Abstr 31.</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56M7VY3CDVN5-824912924-2</_dlc_DocId>
    <_dlc_DocIdUrl xmlns="d54cbe69-32bd-412a-b004-9152f949605e">
      <Url>https://intranet.clinicaloptions.com/mews/oncology/ONC_2022_ASH_CF_(5667)/NONMALIG/_layouts/15/DocIdRedir.aspx?ID=56M7VY3CDVN5-824912924-2</Url>
      <Description>56M7VY3CDVN5-824912924-2</Description>
    </_dlc_DocIdUrl>
    <Document_x0020_Category xmlns="2c50c2a6-b9cb-45dc-82b2-adc1eb43a02a">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E89D1B044DAADF4D92E6F2B8AD7D699A" ma:contentTypeVersion="1" ma:contentTypeDescription="Create a new document." ma:contentTypeScope="" ma:versionID="2afd7a47d3f6ef91dfda0b8b7e848d9e">
  <xsd:schema xmlns:xsd="http://www.w3.org/2001/XMLSchema" xmlns:xs="http://www.w3.org/2001/XMLSchema" xmlns:p="http://schemas.microsoft.com/office/2006/metadata/properties" xmlns:ns2="d54cbe69-32bd-412a-b004-9152f949605e" xmlns:ns3="2c50c2a6-b9cb-45dc-82b2-adc1eb43a02a" targetNamespace="http://schemas.microsoft.com/office/2006/metadata/properties" ma:root="true" ma:fieldsID="57bfd50ba8bec7209f61ad5c84139cea" ns2:_="" ns3:_="">
    <xsd:import namespace="d54cbe69-32bd-412a-b004-9152f949605e"/>
    <xsd:import namespace="2c50c2a6-b9cb-45dc-82b2-adc1eb43a02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c50c2a6-b9cb-45dc-82b2-adc1eb43a02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2c50c2a6-b9cb-45dc-82b2-adc1eb43a02a"/>
    <ds:schemaRef ds:uri="http://purl.org/dc/terms/"/>
    <ds:schemaRef ds:uri="d54cbe69-32bd-412a-b004-9152f949605e"/>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09CFE708-E72C-4207-AF1A-95F0CA832E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c50c2a6-b9cb-45dc-82b2-adc1eb43a0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7CB9A37D-DDD4-438A-A0AF-411FF8A85DD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4925</TotalTime>
  <Words>2454</Words>
  <Application>Microsoft Office PowerPoint</Application>
  <PresentationFormat>Widescreen</PresentationFormat>
  <Paragraphs>615</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Times</vt:lpstr>
      <vt:lpstr>Wingdings</vt:lpstr>
      <vt:lpstr>2022_CCO_Template</vt:lpstr>
      <vt:lpstr>4_2017_HTAA_Diabetes</vt:lpstr>
      <vt:lpstr>CADENZA: Patient-Reported and Quality-of-Life Outcomes From Phase III Study of Sutimlimab vs Placebo in Patients With Cold Agglutinin Disease</vt:lpstr>
      <vt:lpstr>About These Slides</vt:lpstr>
      <vt:lpstr>CADENZA: Background</vt:lpstr>
      <vt:lpstr>CADENZA: Study Design</vt:lpstr>
      <vt:lpstr>CADENZA PRO Analysis: Measures and  Baseline Characteristics</vt:lpstr>
      <vt:lpstr> </vt:lpstr>
      <vt:lpstr> </vt:lpstr>
      <vt:lpstr>CADENZA PRO Analysis: Patient Fatigue (PGIS) and Overall QoL (PGIC) </vt:lpstr>
      <vt:lpstr>CADENZA PRO Analysis: SF-12 PCS and MCS</vt:lpstr>
      <vt:lpstr>CADENZA PRO Analysis: EQ VAS</vt:lpstr>
      <vt:lpstr>CADENZA PRO Analysis: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CADENZA: Patient-Reported and Quality-of-Life Outcomes From Phase III Study of Sutimlimab vs Placebo in Patients With Cold Agglutinin Disease</dc:title>
  <dc:creator>Preferred User</dc:creator>
  <cp:lastModifiedBy>Jessica Buckley</cp:lastModifiedBy>
  <cp:revision>18</cp:revision>
  <cp:lastPrinted>2016-09-26T20:21:49Z</cp:lastPrinted>
  <dcterms:created xsi:type="dcterms:W3CDTF">2005-05-27T15:08:01Z</dcterms:created>
  <dcterms:modified xsi:type="dcterms:W3CDTF">2022-12-16T21:56:29Z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d03d4a16-fba8-4a0d-8f35-e6f641bad53c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0x010100E89D1B044DAADF4D92E6F2B8AD7D699A</vt:lpwstr>
  </property>
  <property fmtid="{D5CDD505-2E9C-101B-9397-08002B2CF9AE}" pid="9" name="MediaServiceImageTags">
    <vt:lpwstr/>
  </property>
</Properties>
</file>